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78" r:id="rId2"/>
    <p:sldId id="583" r:id="rId3"/>
    <p:sldId id="579" r:id="rId4"/>
    <p:sldId id="580" r:id="rId5"/>
    <p:sldId id="574" r:id="rId6"/>
    <p:sldId id="584" r:id="rId7"/>
    <p:sldId id="585" r:id="rId8"/>
    <p:sldId id="586" r:id="rId9"/>
    <p:sldId id="587" r:id="rId10"/>
    <p:sldId id="58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ie Frost" initials="JF" lastIdx="0" clrIdx="0">
    <p:extLst>
      <p:ext uri="{19B8F6BF-5375-455C-9EA6-DF929625EA0E}">
        <p15:presenceInfo xmlns:p15="http://schemas.microsoft.com/office/powerpoint/2012/main" userId="13ffd922e6d1d9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805F8F-6846-42B4-B424-4E2332E66518}" v="635" dt="2024-07-21T10:36:14.5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90" autoAdjust="0"/>
    <p:restoredTop sz="88534" autoAdjust="0"/>
  </p:normalViewPr>
  <p:slideViewPr>
    <p:cSldViewPr>
      <p:cViewPr varScale="1">
        <p:scale>
          <a:sx n="87" d="100"/>
          <a:sy n="87" d="100"/>
        </p:scale>
        <p:origin x="132" y="39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2805F8F-6846-42B4-B424-4E2332E66518}"/>
    <pc:docChg chg="undo custSel addSld delSld modSld sldOrd modMainMaster modNotesMaster">
      <pc:chgData name="Stewart Gale" userId="3647ddd2-6040-41ae-a96d-232c23482af8" providerId="ADAL" clId="{32805F8F-6846-42B4-B424-4E2332E66518}" dt="2024-07-21T10:39:38.162" v="1320" actId="47"/>
      <pc:docMkLst>
        <pc:docMk/>
      </pc:docMkLst>
      <pc:sldChg chg="addSp delSp modSp mod delAnim modAnim">
        <pc:chgData name="Stewart Gale" userId="3647ddd2-6040-41ae-a96d-232c23482af8" providerId="ADAL" clId="{32805F8F-6846-42B4-B424-4E2332E66518}" dt="2024-07-03T11:02:54.510" v="1251" actId="207"/>
        <pc:sldMkLst>
          <pc:docMk/>
          <pc:sldMk cId="3365361190" sldId="574"/>
        </pc:sldMkLst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k cId="3365361190" sldId="574"/>
            <ac:spMk id="3" creationId="{19A7969D-6002-41AD-8952-E509A64EB1B4}"/>
          </ac:spMkLst>
        </pc:spChg>
        <pc:spChg chg="add mod">
          <ac:chgData name="Stewart Gale" userId="3647ddd2-6040-41ae-a96d-232c23482af8" providerId="ADAL" clId="{32805F8F-6846-42B4-B424-4E2332E66518}" dt="2024-07-03T06:27:57.685" v="346" actId="1076"/>
          <ac:spMkLst>
            <pc:docMk/>
            <pc:sldMk cId="3365361190" sldId="574"/>
            <ac:spMk id="5" creationId="{8F7F343B-74FE-2B97-80B9-3CFEC1C58A2F}"/>
          </ac:spMkLst>
        </pc:spChg>
        <pc:spChg chg="mod">
          <ac:chgData name="Stewart Gale" userId="3647ddd2-6040-41ae-a96d-232c23482af8" providerId="ADAL" clId="{32805F8F-6846-42B4-B424-4E2332E66518}" dt="2024-07-03T06:19:48.245" v="178" actId="14100"/>
          <ac:spMkLst>
            <pc:docMk/>
            <pc:sldMk cId="3365361190" sldId="574"/>
            <ac:spMk id="7" creationId="{85A5FED7-4EAA-4DD4-93EF-11782CAADDA3}"/>
          </ac:spMkLst>
        </pc:spChg>
        <pc:spChg chg="add mod">
          <ac:chgData name="Stewart Gale" userId="3647ddd2-6040-41ae-a96d-232c23482af8" providerId="ADAL" clId="{32805F8F-6846-42B4-B424-4E2332E66518}" dt="2024-07-03T06:41:44.071" v="528" actId="14100"/>
          <ac:spMkLst>
            <pc:docMk/>
            <pc:sldMk cId="3365361190" sldId="574"/>
            <ac:spMk id="8" creationId="{4AE8201B-26FA-4DF6-92CD-F19790972A1C}"/>
          </ac:spMkLst>
        </pc:spChg>
        <pc:spChg chg="add del mod">
          <ac:chgData name="Stewart Gale" userId="3647ddd2-6040-41ae-a96d-232c23482af8" providerId="ADAL" clId="{32805F8F-6846-42B4-B424-4E2332E66518}" dt="2024-07-03T11:01:41.295" v="1241" actId="207"/>
          <ac:spMkLst>
            <pc:docMk/>
            <pc:sldMk cId="3365361190" sldId="574"/>
            <ac:spMk id="10" creationId="{B1F0EECD-F221-8CA8-DA49-223A799B705A}"/>
          </ac:spMkLst>
        </pc:spChg>
        <pc:spChg chg="add del mod">
          <ac:chgData name="Stewart Gale" userId="3647ddd2-6040-41ae-a96d-232c23482af8" providerId="ADAL" clId="{32805F8F-6846-42B4-B424-4E2332E66518}" dt="2024-07-03T06:24:27.688" v="258" actId="478"/>
          <ac:spMkLst>
            <pc:docMk/>
            <pc:sldMk cId="3365361190" sldId="574"/>
            <ac:spMk id="12" creationId="{344786D5-FF1D-2DAA-C2BE-899B512B0F72}"/>
          </ac:spMkLst>
        </pc:spChg>
        <pc:spChg chg="add mod">
          <ac:chgData name="Stewart Gale" userId="3647ddd2-6040-41ae-a96d-232c23482af8" providerId="ADAL" clId="{32805F8F-6846-42B4-B424-4E2332E66518}" dt="2024-07-03T06:23:41.352" v="250" actId="20577"/>
          <ac:spMkLst>
            <pc:docMk/>
            <pc:sldMk cId="3365361190" sldId="574"/>
            <ac:spMk id="13" creationId="{3BE4330E-ADE7-8F97-5290-1579C29C6831}"/>
          </ac:spMkLst>
        </pc:spChg>
        <pc:spChg chg="add mod">
          <ac:chgData name="Stewart Gale" userId="3647ddd2-6040-41ae-a96d-232c23482af8" providerId="ADAL" clId="{32805F8F-6846-42B4-B424-4E2332E66518}" dt="2024-07-03T06:24:21.552" v="257" actId="14100"/>
          <ac:spMkLst>
            <pc:docMk/>
            <pc:sldMk cId="3365361190" sldId="574"/>
            <ac:spMk id="14" creationId="{B6BB8C17-BFC4-F63B-4139-28CB62EA2038}"/>
          </ac:spMkLst>
        </pc:spChg>
        <pc:spChg chg="add mod">
          <ac:chgData name="Stewart Gale" userId="3647ddd2-6040-41ae-a96d-232c23482af8" providerId="ADAL" clId="{32805F8F-6846-42B4-B424-4E2332E66518}" dt="2024-07-03T11:02:33.679" v="1247" actId="207"/>
          <ac:spMkLst>
            <pc:docMk/>
            <pc:sldMk cId="3365361190" sldId="574"/>
            <ac:spMk id="16" creationId="{AC767CB5-71A5-AAB5-8A7E-8BDF04B93A3E}"/>
          </ac:spMkLst>
        </pc:spChg>
        <pc:spChg chg="add mod">
          <ac:chgData name="Stewart Gale" userId="3647ddd2-6040-41ae-a96d-232c23482af8" providerId="ADAL" clId="{32805F8F-6846-42B4-B424-4E2332E66518}" dt="2024-07-03T11:02:21.569" v="1245" actId="207"/>
          <ac:spMkLst>
            <pc:docMk/>
            <pc:sldMk cId="3365361190" sldId="574"/>
            <ac:spMk id="19" creationId="{01B1333A-BDD1-671C-CCEC-F7BF9C2E1FA6}"/>
          </ac:spMkLst>
        </pc:spChg>
        <pc:spChg chg="add del mod">
          <ac:chgData name="Stewart Gale" userId="3647ddd2-6040-41ae-a96d-232c23482af8" providerId="ADAL" clId="{32805F8F-6846-42B4-B424-4E2332E66518}" dt="2024-07-03T06:25:28.671" v="278" actId="478"/>
          <ac:spMkLst>
            <pc:docMk/>
            <pc:sldMk cId="3365361190" sldId="574"/>
            <ac:spMk id="20" creationId="{BA652E5A-8A00-0C4A-B5F7-B69A2B58E8E4}"/>
          </ac:spMkLst>
        </pc:spChg>
        <pc:spChg chg="add mod">
          <ac:chgData name="Stewart Gale" userId="3647ddd2-6040-41ae-a96d-232c23482af8" providerId="ADAL" clId="{32805F8F-6846-42B4-B424-4E2332E66518}" dt="2024-07-03T11:01:58.174" v="1242" actId="207"/>
          <ac:spMkLst>
            <pc:docMk/>
            <pc:sldMk cId="3365361190" sldId="574"/>
            <ac:spMk id="26" creationId="{6A72C7C9-559A-581A-E9D2-C416ECD03398}"/>
          </ac:spMkLst>
        </pc:spChg>
        <pc:spChg chg="mod">
          <ac:chgData name="Stewart Gale" userId="3647ddd2-6040-41ae-a96d-232c23482af8" providerId="ADAL" clId="{32805F8F-6846-42B4-B424-4E2332E66518}" dt="2024-07-03T11:02:54.510" v="1251" actId="207"/>
          <ac:spMkLst>
            <pc:docMk/>
            <pc:sldMk cId="3365361190" sldId="574"/>
            <ac:spMk id="31" creationId="{C27837FB-11EA-4543-A54E-83E31641CC12}"/>
          </ac:spMkLst>
        </pc:spChg>
        <pc:spChg chg="mod">
          <ac:chgData name="Stewart Gale" userId="3647ddd2-6040-41ae-a96d-232c23482af8" providerId="ADAL" clId="{32805F8F-6846-42B4-B424-4E2332E66518}" dt="2024-07-03T06:21:16.311" v="194" actId="1076"/>
          <ac:spMkLst>
            <pc:docMk/>
            <pc:sldMk cId="3365361190" sldId="574"/>
            <ac:spMk id="32" creationId="{693F8360-159D-462B-A01B-6372C81220A6}"/>
          </ac:spMkLst>
        </pc:spChg>
        <pc:grpChg chg="del mod">
          <ac:chgData name="Stewart Gale" userId="3647ddd2-6040-41ae-a96d-232c23482af8" providerId="ADAL" clId="{32805F8F-6846-42B4-B424-4E2332E66518}" dt="2024-07-03T06:19:38.989" v="173" actId="478"/>
          <ac:grpSpMkLst>
            <pc:docMk/>
            <pc:sldMk cId="3365361190" sldId="574"/>
            <ac:grpSpMk id="2" creationId="{13769043-5A17-4386-8306-93F2D5756BFF}"/>
          </ac:grpSpMkLst>
        </pc:grpChg>
        <pc:picChg chg="mod modCrop">
          <ac:chgData name="Stewart Gale" userId="3647ddd2-6040-41ae-a96d-232c23482af8" providerId="ADAL" clId="{32805F8F-6846-42B4-B424-4E2332E66518}" dt="2024-07-03T06:19:58.418" v="183" actId="1076"/>
          <ac:picMkLst>
            <pc:docMk/>
            <pc:sldMk cId="3365361190" sldId="574"/>
            <ac:picMk id="6" creationId="{00000000-0000-0000-0000-000000000000}"/>
          </ac:picMkLst>
        </pc:picChg>
        <pc:cxnChg chg="mod">
          <ac:chgData name="Stewart Gale" userId="3647ddd2-6040-41ae-a96d-232c23482af8" providerId="ADAL" clId="{32805F8F-6846-42B4-B424-4E2332E66518}" dt="2024-07-02T10:48:36.225" v="0"/>
          <ac:cxnSpMkLst>
            <pc:docMk/>
            <pc:sldMk cId="3365361190" sldId="574"/>
            <ac:cxnSpMk id="4" creationId="{4F889542-6B6B-4C88-A463-34482760D43D}"/>
          </ac:cxnSpMkLst>
        </pc:cxnChg>
        <pc:cxnChg chg="add mod">
          <ac:chgData name="Stewart Gale" userId="3647ddd2-6040-41ae-a96d-232c23482af8" providerId="ADAL" clId="{32805F8F-6846-42B4-B424-4E2332E66518}" dt="2024-07-03T11:02:27.218" v="1246" actId="208"/>
          <ac:cxnSpMkLst>
            <pc:docMk/>
            <pc:sldMk cId="3365361190" sldId="574"/>
            <ac:cxnSpMk id="15" creationId="{7DE41EB9-C3E5-8032-7988-20D9E75B2CA6}"/>
          </ac:cxnSpMkLst>
        </pc:cxnChg>
        <pc:cxnChg chg="add mod">
          <ac:chgData name="Stewart Gale" userId="3647ddd2-6040-41ae-a96d-232c23482af8" providerId="ADAL" clId="{32805F8F-6846-42B4-B424-4E2332E66518}" dt="2024-07-03T11:02:17.242" v="1244" actId="208"/>
          <ac:cxnSpMkLst>
            <pc:docMk/>
            <pc:sldMk cId="3365361190" sldId="574"/>
            <ac:cxnSpMk id="17" creationId="{FA0BB5DA-2C7E-23F8-6D24-5A601D09552D}"/>
          </ac:cxnSpMkLst>
        </pc:cxnChg>
        <pc:cxnChg chg="add mod">
          <ac:chgData name="Stewart Gale" userId="3647ddd2-6040-41ae-a96d-232c23482af8" providerId="ADAL" clId="{32805F8F-6846-42B4-B424-4E2332E66518}" dt="2024-07-03T11:02:07.606" v="1243" actId="208"/>
          <ac:cxnSpMkLst>
            <pc:docMk/>
            <pc:sldMk cId="3365361190" sldId="574"/>
            <ac:cxnSpMk id="18" creationId="{7FFD0422-7989-E5B8-A4BB-DB9E3CA7C8DF}"/>
          </ac:cxnSpMkLst>
        </pc:cxnChg>
      </pc:sldChg>
      <pc:sldChg chg="delSp modSp del mod">
        <pc:chgData name="Stewart Gale" userId="3647ddd2-6040-41ae-a96d-232c23482af8" providerId="ADAL" clId="{32805F8F-6846-42B4-B424-4E2332E66518}" dt="2024-07-03T10:59:49.661" v="1234" actId="47"/>
        <pc:sldMkLst>
          <pc:docMk/>
          <pc:sldMk cId="3738092858" sldId="577"/>
        </pc:sldMkLst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k cId="3738092858" sldId="577"/>
            <ac:spMk id="4" creationId="{BBBA2A72-BFEF-48FD-BB8D-F885E633F15F}"/>
          </ac:spMkLst>
        </pc:spChg>
        <pc:grpChg chg="del mod">
          <ac:chgData name="Stewart Gale" userId="3647ddd2-6040-41ae-a96d-232c23482af8" providerId="ADAL" clId="{32805F8F-6846-42B4-B424-4E2332E66518}" dt="2024-07-03T06:33:25.146" v="420" actId="478"/>
          <ac:grpSpMkLst>
            <pc:docMk/>
            <pc:sldMk cId="3738092858" sldId="577"/>
            <ac:grpSpMk id="3" creationId="{6E1E6F2A-9350-42FA-8F1D-1159DEC269CF}"/>
          </ac:grpSpMkLst>
        </pc:grpChg>
        <pc:picChg chg="del mod modCrop">
          <ac:chgData name="Stewart Gale" userId="3647ddd2-6040-41ae-a96d-232c23482af8" providerId="ADAL" clId="{32805F8F-6846-42B4-B424-4E2332E66518}" dt="2024-07-03T10:45:55.937" v="1127" actId="21"/>
          <ac:picMkLst>
            <pc:docMk/>
            <pc:sldMk cId="3738092858" sldId="577"/>
            <ac:picMk id="7" creationId="{0ACA41FF-2642-492B-BC86-AE41F879D5A9}"/>
          </ac:picMkLst>
        </pc:picChg>
        <pc:cxnChg chg="mod">
          <ac:chgData name="Stewart Gale" userId="3647ddd2-6040-41ae-a96d-232c23482af8" providerId="ADAL" clId="{32805F8F-6846-42B4-B424-4E2332E66518}" dt="2024-07-02T10:48:36.225" v="0"/>
          <ac:cxnSpMkLst>
            <pc:docMk/>
            <pc:sldMk cId="3738092858" sldId="577"/>
            <ac:cxnSpMk id="5" creationId="{647364FE-C1C4-4E06-9CC3-CEBD56A9CD9C}"/>
          </ac:cxnSpMkLst>
        </pc:cxnChg>
      </pc:sldChg>
      <pc:sldChg chg="delSp modSp mod">
        <pc:chgData name="Stewart Gale" userId="3647ddd2-6040-41ae-a96d-232c23482af8" providerId="ADAL" clId="{32805F8F-6846-42B4-B424-4E2332E66518}" dt="2024-07-02T10:49:19.841" v="20" actId="1076"/>
        <pc:sldMkLst>
          <pc:docMk/>
          <pc:sldMk cId="1525642697" sldId="578"/>
        </pc:sldMkLst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k cId="1525642697" sldId="578"/>
            <ac:spMk id="3" creationId="{1DCD659B-9B0F-4736-B272-47379BEFFD3A}"/>
          </ac:spMkLst>
        </pc:spChg>
        <pc:spChg chg="mod">
          <ac:chgData name="Stewart Gale" userId="3647ddd2-6040-41ae-a96d-232c23482af8" providerId="ADAL" clId="{32805F8F-6846-42B4-B424-4E2332E66518}" dt="2024-07-02T10:49:19.841" v="20" actId="1076"/>
          <ac:spMkLst>
            <pc:docMk/>
            <pc:sldMk cId="1525642697" sldId="578"/>
            <ac:spMk id="5" creationId="{00000000-0000-0000-0000-000000000000}"/>
          </ac:spMkLst>
        </pc:spChg>
        <pc:spChg chg="del mod">
          <ac:chgData name="Stewart Gale" userId="3647ddd2-6040-41ae-a96d-232c23482af8" providerId="ADAL" clId="{32805F8F-6846-42B4-B424-4E2332E66518}" dt="2024-07-02T10:48:46.675" v="5" actId="478"/>
          <ac:spMkLst>
            <pc:docMk/>
            <pc:sldMk cId="1525642697" sldId="578"/>
            <ac:spMk id="6" creationId="{00000000-0000-0000-0000-000000000000}"/>
          </ac:spMkLst>
        </pc:spChg>
        <pc:grpChg chg="del mod">
          <ac:chgData name="Stewart Gale" userId="3647ddd2-6040-41ae-a96d-232c23482af8" providerId="ADAL" clId="{32805F8F-6846-42B4-B424-4E2332E66518}" dt="2024-07-02T10:48:37.524" v="1" actId="478"/>
          <ac:grpSpMkLst>
            <pc:docMk/>
            <pc:sldMk cId="1525642697" sldId="578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32805F8F-6846-42B4-B424-4E2332E66518}" dt="2024-07-02T10:48:36.225" v="0"/>
          <ac:cxnSpMkLst>
            <pc:docMk/>
            <pc:sldMk cId="1525642697" sldId="578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32805F8F-6846-42B4-B424-4E2332E66518}" dt="2024-07-03T11:00:29.929" v="1240" actId="1076"/>
        <pc:sldMkLst>
          <pc:docMk/>
          <pc:sldMk cId="1870596757" sldId="579"/>
        </pc:sldMkLst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k cId="1870596757" sldId="579"/>
            <ac:spMk id="3" creationId="{19A7969D-6002-41AD-8952-E509A64EB1B4}"/>
          </ac:spMkLst>
        </pc:spChg>
        <pc:spChg chg="del mod">
          <ac:chgData name="Stewart Gale" userId="3647ddd2-6040-41ae-a96d-232c23482af8" providerId="ADAL" clId="{32805F8F-6846-42B4-B424-4E2332E66518}" dt="2024-07-03T06:12:30.050" v="132" actId="478"/>
          <ac:spMkLst>
            <pc:docMk/>
            <pc:sldMk cId="1870596757" sldId="579"/>
            <ac:spMk id="5" creationId="{0D78F905-CC49-433B-950A-616016698367}"/>
          </ac:spMkLst>
        </pc:spChg>
        <pc:spChg chg="add mod">
          <ac:chgData name="Stewart Gale" userId="3647ddd2-6040-41ae-a96d-232c23482af8" providerId="ADAL" clId="{32805F8F-6846-42B4-B424-4E2332E66518}" dt="2024-07-03T06:13:00.882" v="144"/>
          <ac:spMkLst>
            <pc:docMk/>
            <pc:sldMk cId="1870596757" sldId="579"/>
            <ac:spMk id="7" creationId="{5BC345F4-7FB6-0B9C-3B9D-C05313D7F096}"/>
          </ac:spMkLst>
        </pc:spChg>
        <pc:spChg chg="mod">
          <ac:chgData name="Stewart Gale" userId="3647ddd2-6040-41ae-a96d-232c23482af8" providerId="ADAL" clId="{32805F8F-6846-42B4-B424-4E2332E66518}" dt="2024-07-03T11:00:29.929" v="1240" actId="1076"/>
          <ac:spMkLst>
            <pc:docMk/>
            <pc:sldMk cId="1870596757" sldId="579"/>
            <ac:spMk id="9" creationId="{00000000-0000-0000-0000-000000000000}"/>
          </ac:spMkLst>
        </pc:spChg>
        <pc:spChg chg="mod">
          <ac:chgData name="Stewart Gale" userId="3647ddd2-6040-41ae-a96d-232c23482af8" providerId="ADAL" clId="{32805F8F-6846-42B4-B424-4E2332E66518}" dt="2024-07-03T11:00:25.743" v="1238" actId="20577"/>
          <ac:spMkLst>
            <pc:docMk/>
            <pc:sldMk cId="1870596757" sldId="579"/>
            <ac:spMk id="23" creationId="{00000000-0000-0000-0000-000000000000}"/>
          </ac:spMkLst>
        </pc:spChg>
        <pc:grpChg chg="add del mod">
          <ac:chgData name="Stewart Gale" userId="3647ddd2-6040-41ae-a96d-232c23482af8" providerId="ADAL" clId="{32805F8F-6846-42B4-B424-4E2332E66518}" dt="2024-07-03T06:12:24.169" v="130" actId="478"/>
          <ac:grpSpMkLst>
            <pc:docMk/>
            <pc:sldMk cId="1870596757" sldId="579"/>
            <ac:grpSpMk id="2" creationId="{13769043-5A17-4386-8306-93F2D5756BFF}"/>
          </ac:grpSpMkLst>
        </pc:grpChg>
        <pc:picChg chg="mod">
          <ac:chgData name="Stewart Gale" userId="3647ddd2-6040-41ae-a96d-232c23482af8" providerId="ADAL" clId="{32805F8F-6846-42B4-B424-4E2332E66518}" dt="2024-07-03T06:13:48.869" v="154" actId="1076"/>
          <ac:picMkLst>
            <pc:docMk/>
            <pc:sldMk cId="1870596757" sldId="579"/>
            <ac:picMk id="6" creationId="{00000000-0000-0000-0000-000000000000}"/>
          </ac:picMkLst>
        </pc:picChg>
        <pc:cxnChg chg="mod">
          <ac:chgData name="Stewart Gale" userId="3647ddd2-6040-41ae-a96d-232c23482af8" providerId="ADAL" clId="{32805F8F-6846-42B4-B424-4E2332E66518}" dt="2024-07-02T10:48:36.225" v="0"/>
          <ac:cxnSpMkLst>
            <pc:docMk/>
            <pc:sldMk cId="1870596757" sldId="579"/>
            <ac:cxnSpMk id="4" creationId="{4F889542-6B6B-4C88-A463-34482760D43D}"/>
          </ac:cxnSpMkLst>
        </pc:cxnChg>
      </pc:sldChg>
      <pc:sldChg chg="delSp modSp mod">
        <pc:chgData name="Stewart Gale" userId="3647ddd2-6040-41ae-a96d-232c23482af8" providerId="ADAL" clId="{32805F8F-6846-42B4-B424-4E2332E66518}" dt="2024-07-03T06:19:22.533" v="172" actId="1076"/>
        <pc:sldMkLst>
          <pc:docMk/>
          <pc:sldMk cId="135862399" sldId="580"/>
        </pc:sldMkLst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k cId="135862399" sldId="580"/>
            <ac:spMk id="3" creationId="{19A7969D-6002-41AD-8952-E509A64EB1B4}"/>
          </ac:spMkLst>
        </pc:spChg>
        <pc:spChg chg="mod">
          <ac:chgData name="Stewart Gale" userId="3647ddd2-6040-41ae-a96d-232c23482af8" providerId="ADAL" clId="{32805F8F-6846-42B4-B424-4E2332E66518}" dt="2024-07-03T06:14:21.405" v="170" actId="20577"/>
          <ac:spMkLst>
            <pc:docMk/>
            <pc:sldMk cId="135862399" sldId="580"/>
            <ac:spMk id="7" creationId="{85A5FED7-4EAA-4DD4-93EF-11782CAADDA3}"/>
          </ac:spMkLst>
        </pc:spChg>
        <pc:grpChg chg="del mod">
          <ac:chgData name="Stewart Gale" userId="3647ddd2-6040-41ae-a96d-232c23482af8" providerId="ADAL" clId="{32805F8F-6846-42B4-B424-4E2332E66518}" dt="2024-07-03T06:14:01.722" v="158" actId="478"/>
          <ac:grpSpMkLst>
            <pc:docMk/>
            <pc:sldMk cId="135862399" sldId="580"/>
            <ac:grpSpMk id="2" creationId="{13769043-5A17-4386-8306-93F2D5756BFF}"/>
          </ac:grpSpMkLst>
        </pc:grpChg>
        <pc:picChg chg="mod">
          <ac:chgData name="Stewart Gale" userId="3647ddd2-6040-41ae-a96d-232c23482af8" providerId="ADAL" clId="{32805F8F-6846-42B4-B424-4E2332E66518}" dt="2024-07-03T06:19:22.533" v="172" actId="1076"/>
          <ac:picMkLst>
            <pc:docMk/>
            <pc:sldMk cId="135862399" sldId="580"/>
            <ac:picMk id="5" creationId="{00000000-0000-0000-0000-000000000000}"/>
          </ac:picMkLst>
        </pc:picChg>
        <pc:cxnChg chg="mod">
          <ac:chgData name="Stewart Gale" userId="3647ddd2-6040-41ae-a96d-232c23482af8" providerId="ADAL" clId="{32805F8F-6846-42B4-B424-4E2332E66518}" dt="2024-07-02T10:48:36.225" v="0"/>
          <ac:cxnSpMkLst>
            <pc:docMk/>
            <pc:sldMk cId="135862399" sldId="580"/>
            <ac:cxnSpMk id="4" creationId="{4F889542-6B6B-4C88-A463-34482760D43D}"/>
          </ac:cxnSpMkLst>
        </pc:cxnChg>
      </pc:sldChg>
      <pc:sldChg chg="delSp modSp del mod">
        <pc:chgData name="Stewart Gale" userId="3647ddd2-6040-41ae-a96d-232c23482af8" providerId="ADAL" clId="{32805F8F-6846-42B4-B424-4E2332E66518}" dt="2024-07-03T06:33:10.644" v="415" actId="47"/>
        <pc:sldMkLst>
          <pc:docMk/>
          <pc:sldMk cId="2739698160" sldId="581"/>
        </pc:sldMkLst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k cId="2739698160" sldId="581"/>
            <ac:spMk id="3" creationId="{19A7969D-6002-41AD-8952-E509A64EB1B4}"/>
          </ac:spMkLst>
        </pc:spChg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k cId="2739698160" sldId="581"/>
            <ac:spMk id="7" creationId="{85A5FED7-4EAA-4DD4-93EF-11782CAADDA3}"/>
          </ac:spMkLst>
        </pc:spChg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k cId="2739698160" sldId="581"/>
            <ac:spMk id="31" creationId="{C27837FB-11EA-4543-A54E-83E31641CC12}"/>
          </ac:spMkLst>
        </pc:spChg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k cId="2739698160" sldId="581"/>
            <ac:spMk id="32" creationId="{693F8360-159D-462B-A01B-6372C81220A6}"/>
          </ac:spMkLst>
        </pc:spChg>
        <pc:grpChg chg="del mod">
          <ac:chgData name="Stewart Gale" userId="3647ddd2-6040-41ae-a96d-232c23482af8" providerId="ADAL" clId="{32805F8F-6846-42B4-B424-4E2332E66518}" dt="2024-07-03T06:29:53.699" v="367" actId="478"/>
          <ac:grpSpMkLst>
            <pc:docMk/>
            <pc:sldMk cId="2739698160" sldId="581"/>
            <ac:grpSpMk id="2" creationId="{13769043-5A17-4386-8306-93F2D5756BFF}"/>
          </ac:grpSpMkLst>
        </pc:grpChg>
        <pc:picChg chg="mod">
          <ac:chgData name="Stewart Gale" userId="3647ddd2-6040-41ae-a96d-232c23482af8" providerId="ADAL" clId="{32805F8F-6846-42B4-B424-4E2332E66518}" dt="2024-07-02T10:48:36.225" v="0"/>
          <ac:picMkLst>
            <pc:docMk/>
            <pc:sldMk cId="2739698160" sldId="581"/>
            <ac:picMk id="6" creationId="{00000000-0000-0000-0000-000000000000}"/>
          </ac:picMkLst>
        </pc:picChg>
        <pc:cxnChg chg="mod">
          <ac:chgData name="Stewart Gale" userId="3647ddd2-6040-41ae-a96d-232c23482af8" providerId="ADAL" clId="{32805F8F-6846-42B4-B424-4E2332E66518}" dt="2024-07-02T10:48:36.225" v="0"/>
          <ac:cxnSpMkLst>
            <pc:docMk/>
            <pc:sldMk cId="2739698160" sldId="581"/>
            <ac:cxnSpMk id="4" creationId="{4F889542-6B6B-4C88-A463-34482760D43D}"/>
          </ac:cxnSpMkLst>
        </pc:cxnChg>
      </pc:sldChg>
      <pc:sldChg chg="delSp modSp del mod">
        <pc:chgData name="Stewart Gale" userId="3647ddd2-6040-41ae-a96d-232c23482af8" providerId="ADAL" clId="{32805F8F-6846-42B4-B424-4E2332E66518}" dt="2024-07-03T10:46:41.052" v="1134" actId="47"/>
        <pc:sldMkLst>
          <pc:docMk/>
          <pc:sldMk cId="63276895" sldId="582"/>
        </pc:sldMkLst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k cId="63276895" sldId="582"/>
            <ac:spMk id="4" creationId="{BBBA2A72-BFEF-48FD-BB8D-F885E633F15F}"/>
          </ac:spMkLst>
        </pc:spChg>
        <pc:grpChg chg="del mod">
          <ac:chgData name="Stewart Gale" userId="3647ddd2-6040-41ae-a96d-232c23482af8" providerId="ADAL" clId="{32805F8F-6846-42B4-B424-4E2332E66518}" dt="2024-07-03T06:33:12.645" v="416" actId="478"/>
          <ac:grpSpMkLst>
            <pc:docMk/>
            <pc:sldMk cId="63276895" sldId="582"/>
            <ac:grpSpMk id="3" creationId="{6E1E6F2A-9350-42FA-8F1D-1159DEC269CF}"/>
          </ac:grpSpMkLst>
        </pc:grpChg>
        <pc:picChg chg="mod">
          <ac:chgData name="Stewart Gale" userId="3647ddd2-6040-41ae-a96d-232c23482af8" providerId="ADAL" clId="{32805F8F-6846-42B4-B424-4E2332E66518}" dt="2024-07-03T06:33:20.394" v="419" actId="1076"/>
          <ac:picMkLst>
            <pc:docMk/>
            <pc:sldMk cId="63276895" sldId="582"/>
            <ac:picMk id="2" creationId="{5397FD17-ED42-4E2C-97A5-0EAE4E180F3F}"/>
          </ac:picMkLst>
        </pc:picChg>
        <pc:cxnChg chg="mod">
          <ac:chgData name="Stewart Gale" userId="3647ddd2-6040-41ae-a96d-232c23482af8" providerId="ADAL" clId="{32805F8F-6846-42B4-B424-4E2332E66518}" dt="2024-07-02T10:48:36.225" v="0"/>
          <ac:cxnSpMkLst>
            <pc:docMk/>
            <pc:sldMk cId="63276895" sldId="582"/>
            <ac:cxnSpMk id="5" creationId="{647364FE-C1C4-4E06-9CC3-CEBD56A9CD9C}"/>
          </ac:cxnSpMkLst>
        </pc:cxnChg>
      </pc:sldChg>
      <pc:sldChg chg="addSp delSp modSp new mod modAnim">
        <pc:chgData name="Stewart Gale" userId="3647ddd2-6040-41ae-a96d-232c23482af8" providerId="ADAL" clId="{32805F8F-6846-42B4-B424-4E2332E66518}" dt="2024-07-03T11:06:15.407" v="1270" actId="207"/>
        <pc:sldMkLst>
          <pc:docMk/>
          <pc:sldMk cId="2425988899" sldId="583"/>
        </pc:sldMkLst>
        <pc:spChg chg="mod topLvl">
          <ac:chgData name="Stewart Gale" userId="3647ddd2-6040-41ae-a96d-232c23482af8" providerId="ADAL" clId="{32805F8F-6846-42B4-B424-4E2332E66518}" dt="2024-07-03T06:08:01.607" v="45" actId="1076"/>
          <ac:spMkLst>
            <pc:docMk/>
            <pc:sldMk cId="2425988899" sldId="583"/>
            <ac:spMk id="3" creationId="{DCE03CE0-26EC-7064-4AD6-E5324363A7FE}"/>
          </ac:spMkLst>
        </pc:spChg>
        <pc:spChg chg="add mod topLvl">
          <ac:chgData name="Stewart Gale" userId="3647ddd2-6040-41ae-a96d-232c23482af8" providerId="ADAL" clId="{32805F8F-6846-42B4-B424-4E2332E66518}" dt="2024-07-03T06:12:17.530" v="129" actId="1038"/>
          <ac:spMkLst>
            <pc:docMk/>
            <pc:sldMk cId="2425988899" sldId="583"/>
            <ac:spMk id="8" creationId="{E5C56458-B8C8-7B18-0D50-DB4C6FB09616}"/>
          </ac:spMkLst>
        </pc:spChg>
        <pc:spChg chg="add mod topLvl">
          <ac:chgData name="Stewart Gale" userId="3647ddd2-6040-41ae-a96d-232c23482af8" providerId="ADAL" clId="{32805F8F-6846-42B4-B424-4E2332E66518}" dt="2024-07-03T11:06:02.447" v="1268" actId="207"/>
          <ac:spMkLst>
            <pc:docMk/>
            <pc:sldMk cId="2425988899" sldId="583"/>
            <ac:spMk id="17" creationId="{48BA9580-BBF1-43EA-1DC8-89DC4FFFB408}"/>
          </ac:spMkLst>
        </pc:spChg>
        <pc:spChg chg="add mod topLvl">
          <ac:chgData name="Stewart Gale" userId="3647ddd2-6040-41ae-a96d-232c23482af8" providerId="ADAL" clId="{32805F8F-6846-42B4-B424-4E2332E66518}" dt="2024-07-03T11:06:15.407" v="1270" actId="207"/>
          <ac:spMkLst>
            <pc:docMk/>
            <pc:sldMk cId="2425988899" sldId="583"/>
            <ac:spMk id="18" creationId="{7944A976-AE50-0B33-17A9-661F6B0C16B5}"/>
          </ac:spMkLst>
        </pc:spChg>
        <pc:grpChg chg="add del mod">
          <ac:chgData name="Stewart Gale" userId="3647ddd2-6040-41ae-a96d-232c23482af8" providerId="ADAL" clId="{32805F8F-6846-42B4-B424-4E2332E66518}" dt="2024-07-03T06:07:20.609" v="25" actId="478"/>
          <ac:grpSpMkLst>
            <pc:docMk/>
            <pc:sldMk cId="2425988899" sldId="583"/>
            <ac:grpSpMk id="2" creationId="{E18868A1-35A5-F1D2-4DDD-4F47E9BBF7B6}"/>
          </ac:grpSpMkLst>
        </pc:grpChg>
        <pc:grpChg chg="add del mod">
          <ac:chgData name="Stewart Gale" userId="3647ddd2-6040-41ae-a96d-232c23482af8" providerId="ADAL" clId="{32805F8F-6846-42B4-B424-4E2332E66518}" dt="2024-07-03T06:11:07.283" v="100" actId="165"/>
          <ac:grpSpMkLst>
            <pc:docMk/>
            <pc:sldMk cId="2425988899" sldId="583"/>
            <ac:grpSpMk id="19" creationId="{EA87D098-D551-FEB3-23F8-7018D4ABC4AB}"/>
          </ac:grpSpMkLst>
        </pc:grpChg>
        <pc:cxnChg chg="del mod topLvl">
          <ac:chgData name="Stewart Gale" userId="3647ddd2-6040-41ae-a96d-232c23482af8" providerId="ADAL" clId="{32805F8F-6846-42B4-B424-4E2332E66518}" dt="2024-07-03T06:07:20.609" v="25" actId="478"/>
          <ac:cxnSpMkLst>
            <pc:docMk/>
            <pc:sldMk cId="2425988899" sldId="583"/>
            <ac:cxnSpMk id="4" creationId="{F63EDE63-5693-C36F-6A2D-BD29009EC789}"/>
          </ac:cxnSpMkLst>
        </pc:cxnChg>
        <pc:cxnChg chg="add mod topLvl">
          <ac:chgData name="Stewart Gale" userId="3647ddd2-6040-41ae-a96d-232c23482af8" providerId="ADAL" clId="{32805F8F-6846-42B4-B424-4E2332E66518}" dt="2024-07-03T06:12:17.530" v="129" actId="1038"/>
          <ac:cxnSpMkLst>
            <pc:docMk/>
            <pc:sldMk cId="2425988899" sldId="583"/>
            <ac:cxnSpMk id="6" creationId="{8761DEA0-8F7A-905D-19DE-8590AE317A5D}"/>
          </ac:cxnSpMkLst>
        </pc:cxnChg>
        <pc:cxnChg chg="add mod topLvl">
          <ac:chgData name="Stewart Gale" userId="3647ddd2-6040-41ae-a96d-232c23482af8" providerId="ADAL" clId="{32805F8F-6846-42B4-B424-4E2332E66518}" dt="2024-07-03T11:05:57.925" v="1267" actId="208"/>
          <ac:cxnSpMkLst>
            <pc:docMk/>
            <pc:sldMk cId="2425988899" sldId="583"/>
            <ac:cxnSpMk id="9" creationId="{7C95A616-35C7-5840-D920-005C0CEAC719}"/>
          </ac:cxnSpMkLst>
        </pc:cxnChg>
        <pc:cxnChg chg="add mod topLvl">
          <ac:chgData name="Stewart Gale" userId="3647ddd2-6040-41ae-a96d-232c23482af8" providerId="ADAL" clId="{32805F8F-6846-42B4-B424-4E2332E66518}" dt="2024-07-03T11:06:06.913" v="1269" actId="208"/>
          <ac:cxnSpMkLst>
            <pc:docMk/>
            <pc:sldMk cId="2425988899" sldId="583"/>
            <ac:cxnSpMk id="13" creationId="{0349272E-AF97-2713-96F7-0DD7642C942C}"/>
          </ac:cxnSpMkLst>
        </pc:cxnChg>
      </pc:sldChg>
      <pc:sldChg chg="addSp delSp modSp add mod delAnim modAnim">
        <pc:chgData name="Stewart Gale" userId="3647ddd2-6040-41ae-a96d-232c23482af8" providerId="ADAL" clId="{32805F8F-6846-42B4-B424-4E2332E66518}" dt="2024-07-03T11:06:45.639" v="1271"/>
        <pc:sldMkLst>
          <pc:docMk/>
          <pc:sldMk cId="1094814345" sldId="584"/>
        </pc:sldMkLst>
        <pc:spChg chg="add mod">
          <ac:chgData name="Stewart Gale" userId="3647ddd2-6040-41ae-a96d-232c23482af8" providerId="ADAL" clId="{32805F8F-6846-42B4-B424-4E2332E66518}" dt="2024-07-03T11:03:19.792" v="1252" actId="113"/>
          <ac:spMkLst>
            <pc:docMk/>
            <pc:sldMk cId="1094814345" sldId="584"/>
            <ac:spMk id="2" creationId="{AA528AC9-C76D-F0FE-3247-61043E58F6F2}"/>
          </ac:spMkLst>
        </pc:spChg>
        <pc:spChg chg="add mod">
          <ac:chgData name="Stewart Gale" userId="3647ddd2-6040-41ae-a96d-232c23482af8" providerId="ADAL" clId="{32805F8F-6846-42B4-B424-4E2332E66518}" dt="2024-07-03T06:32:11.880" v="405" actId="113"/>
          <ac:spMkLst>
            <pc:docMk/>
            <pc:sldMk cId="1094814345" sldId="584"/>
            <ac:spMk id="4" creationId="{8CB94B54-4BD2-DF21-89AC-66A806A93259}"/>
          </ac:spMkLst>
        </pc:spChg>
        <pc:spChg chg="mod">
          <ac:chgData name="Stewart Gale" userId="3647ddd2-6040-41ae-a96d-232c23482af8" providerId="ADAL" clId="{32805F8F-6846-42B4-B424-4E2332E66518}" dt="2024-07-03T06:30:28.792" v="379" actId="20577"/>
          <ac:spMkLst>
            <pc:docMk/>
            <pc:sldMk cId="1094814345" sldId="584"/>
            <ac:spMk id="7" creationId="{85A5FED7-4EAA-4DD4-93EF-11782CAADDA3}"/>
          </ac:spMkLst>
        </pc:spChg>
        <pc:spChg chg="del">
          <ac:chgData name="Stewart Gale" userId="3647ddd2-6040-41ae-a96d-232c23482af8" providerId="ADAL" clId="{32805F8F-6846-42B4-B424-4E2332E66518}" dt="2024-07-03T06:30:03.405" v="369" actId="478"/>
          <ac:spMkLst>
            <pc:docMk/>
            <pc:sldMk cId="1094814345" sldId="584"/>
            <ac:spMk id="10" creationId="{B1F0EECD-F221-8CA8-DA49-223A799B705A}"/>
          </ac:spMkLst>
        </pc:spChg>
        <pc:spChg chg="add mod">
          <ac:chgData name="Stewart Gale" userId="3647ddd2-6040-41ae-a96d-232c23482af8" providerId="ADAL" clId="{32805F8F-6846-42B4-B424-4E2332E66518}" dt="2024-07-03T06:31:35.434" v="394" actId="1076"/>
          <ac:spMkLst>
            <pc:docMk/>
            <pc:sldMk cId="1094814345" sldId="584"/>
            <ac:spMk id="11" creationId="{D62C57DD-C38E-583F-EB5C-DC3810558FAB}"/>
          </ac:spMkLst>
        </pc:spChg>
        <pc:spChg chg="del">
          <ac:chgData name="Stewart Gale" userId="3647ddd2-6040-41ae-a96d-232c23482af8" providerId="ADAL" clId="{32805F8F-6846-42B4-B424-4E2332E66518}" dt="2024-07-03T06:30:03.405" v="369" actId="478"/>
          <ac:spMkLst>
            <pc:docMk/>
            <pc:sldMk cId="1094814345" sldId="584"/>
            <ac:spMk id="13" creationId="{3BE4330E-ADE7-8F97-5290-1579C29C6831}"/>
          </ac:spMkLst>
        </pc:spChg>
        <pc:spChg chg="del">
          <ac:chgData name="Stewart Gale" userId="3647ddd2-6040-41ae-a96d-232c23482af8" providerId="ADAL" clId="{32805F8F-6846-42B4-B424-4E2332E66518}" dt="2024-07-03T06:30:03.405" v="369" actId="478"/>
          <ac:spMkLst>
            <pc:docMk/>
            <pc:sldMk cId="1094814345" sldId="584"/>
            <ac:spMk id="14" creationId="{B6BB8C17-BFC4-F63B-4139-28CB62EA2038}"/>
          </ac:spMkLst>
        </pc:spChg>
        <pc:spChg chg="del">
          <ac:chgData name="Stewart Gale" userId="3647ddd2-6040-41ae-a96d-232c23482af8" providerId="ADAL" clId="{32805F8F-6846-42B4-B424-4E2332E66518}" dt="2024-07-03T06:30:03.405" v="369" actId="478"/>
          <ac:spMkLst>
            <pc:docMk/>
            <pc:sldMk cId="1094814345" sldId="584"/>
            <ac:spMk id="16" creationId="{AC767CB5-71A5-AAB5-8A7E-8BDF04B93A3E}"/>
          </ac:spMkLst>
        </pc:spChg>
        <pc:spChg chg="del">
          <ac:chgData name="Stewart Gale" userId="3647ddd2-6040-41ae-a96d-232c23482af8" providerId="ADAL" clId="{32805F8F-6846-42B4-B424-4E2332E66518}" dt="2024-07-03T06:30:03.405" v="369" actId="478"/>
          <ac:spMkLst>
            <pc:docMk/>
            <pc:sldMk cId="1094814345" sldId="584"/>
            <ac:spMk id="19" creationId="{01B1333A-BDD1-671C-CCEC-F7BF9C2E1FA6}"/>
          </ac:spMkLst>
        </pc:spChg>
        <pc:spChg chg="add mod">
          <ac:chgData name="Stewart Gale" userId="3647ddd2-6040-41ae-a96d-232c23482af8" providerId="ADAL" clId="{32805F8F-6846-42B4-B424-4E2332E66518}" dt="2024-07-03T06:31:53.169" v="401" actId="1076"/>
          <ac:spMkLst>
            <pc:docMk/>
            <pc:sldMk cId="1094814345" sldId="584"/>
            <ac:spMk id="20" creationId="{A7C7ABE1-D202-63E3-6F5D-77E9465AB9AD}"/>
          </ac:spMkLst>
        </pc:spChg>
        <pc:spChg chg="del">
          <ac:chgData name="Stewart Gale" userId="3647ddd2-6040-41ae-a96d-232c23482af8" providerId="ADAL" clId="{32805F8F-6846-42B4-B424-4E2332E66518}" dt="2024-07-03T06:30:03.405" v="369" actId="478"/>
          <ac:spMkLst>
            <pc:docMk/>
            <pc:sldMk cId="1094814345" sldId="584"/>
            <ac:spMk id="26" creationId="{6A72C7C9-559A-581A-E9D2-C416ECD03398}"/>
          </ac:spMkLst>
        </pc:spChg>
        <pc:spChg chg="del">
          <ac:chgData name="Stewart Gale" userId="3647ddd2-6040-41ae-a96d-232c23482af8" providerId="ADAL" clId="{32805F8F-6846-42B4-B424-4E2332E66518}" dt="2024-07-03T06:30:03.405" v="369" actId="478"/>
          <ac:spMkLst>
            <pc:docMk/>
            <pc:sldMk cId="1094814345" sldId="584"/>
            <ac:spMk id="31" creationId="{C27837FB-11EA-4543-A54E-83E31641CC12}"/>
          </ac:spMkLst>
        </pc:spChg>
        <pc:spChg chg="mod">
          <ac:chgData name="Stewart Gale" userId="3647ddd2-6040-41ae-a96d-232c23482af8" providerId="ADAL" clId="{32805F8F-6846-42B4-B424-4E2332E66518}" dt="2024-07-03T06:32:44.355" v="411" actId="20577"/>
          <ac:spMkLst>
            <pc:docMk/>
            <pc:sldMk cId="1094814345" sldId="584"/>
            <ac:spMk id="32" creationId="{693F8360-159D-462B-A01B-6372C81220A6}"/>
          </ac:spMkLst>
        </pc:spChg>
        <pc:picChg chg="mod">
          <ac:chgData name="Stewart Gale" userId="3647ddd2-6040-41ae-a96d-232c23482af8" providerId="ADAL" clId="{32805F8F-6846-42B4-B424-4E2332E66518}" dt="2024-07-03T06:32:46.943" v="412" actId="1076"/>
          <ac:picMkLst>
            <pc:docMk/>
            <pc:sldMk cId="1094814345" sldId="584"/>
            <ac:picMk id="6" creationId="{00000000-0000-0000-0000-000000000000}"/>
          </ac:picMkLst>
        </pc:picChg>
        <pc:cxnChg chg="del">
          <ac:chgData name="Stewart Gale" userId="3647ddd2-6040-41ae-a96d-232c23482af8" providerId="ADAL" clId="{32805F8F-6846-42B4-B424-4E2332E66518}" dt="2024-07-03T06:30:03.405" v="369" actId="478"/>
          <ac:cxnSpMkLst>
            <pc:docMk/>
            <pc:sldMk cId="1094814345" sldId="584"/>
            <ac:cxnSpMk id="15" creationId="{7DE41EB9-C3E5-8032-7988-20D9E75B2CA6}"/>
          </ac:cxnSpMkLst>
        </pc:cxnChg>
        <pc:cxnChg chg="del">
          <ac:chgData name="Stewart Gale" userId="3647ddd2-6040-41ae-a96d-232c23482af8" providerId="ADAL" clId="{32805F8F-6846-42B4-B424-4E2332E66518}" dt="2024-07-03T06:30:03.405" v="369" actId="478"/>
          <ac:cxnSpMkLst>
            <pc:docMk/>
            <pc:sldMk cId="1094814345" sldId="584"/>
            <ac:cxnSpMk id="17" creationId="{FA0BB5DA-2C7E-23F8-6D24-5A601D09552D}"/>
          </ac:cxnSpMkLst>
        </pc:cxnChg>
        <pc:cxnChg chg="del">
          <ac:chgData name="Stewart Gale" userId="3647ddd2-6040-41ae-a96d-232c23482af8" providerId="ADAL" clId="{32805F8F-6846-42B4-B424-4E2332E66518}" dt="2024-07-03T06:30:03.405" v="369" actId="478"/>
          <ac:cxnSpMkLst>
            <pc:docMk/>
            <pc:sldMk cId="1094814345" sldId="584"/>
            <ac:cxnSpMk id="18" creationId="{7FFD0422-7989-E5B8-A4BB-DB9E3CA7C8DF}"/>
          </ac:cxnSpMkLst>
        </pc:cxnChg>
      </pc:sldChg>
      <pc:sldChg chg="modSp add mod ord">
        <pc:chgData name="Stewart Gale" userId="3647ddd2-6040-41ae-a96d-232c23482af8" providerId="ADAL" clId="{32805F8F-6846-42B4-B424-4E2332E66518}" dt="2024-07-03T06:37:58.164" v="466"/>
        <pc:sldMkLst>
          <pc:docMk/>
          <pc:sldMk cId="2992935731" sldId="585"/>
        </pc:sldMkLst>
        <pc:picChg chg="mod">
          <ac:chgData name="Stewart Gale" userId="3647ddd2-6040-41ae-a96d-232c23482af8" providerId="ADAL" clId="{32805F8F-6846-42B4-B424-4E2332E66518}" dt="2024-07-03T06:37:53.119" v="464" actId="14100"/>
          <ac:picMkLst>
            <pc:docMk/>
            <pc:sldMk cId="2992935731" sldId="585"/>
            <ac:picMk id="2" creationId="{5397FD17-ED42-4E2C-97A5-0EAE4E180F3F}"/>
          </ac:picMkLst>
        </pc:picChg>
      </pc:sldChg>
      <pc:sldChg chg="addSp delSp modSp add mod delAnim modAnim">
        <pc:chgData name="Stewart Gale" userId="3647ddd2-6040-41ae-a96d-232c23482af8" providerId="ADAL" clId="{32805F8F-6846-42B4-B424-4E2332E66518}" dt="2024-07-03T11:04:23.657" v="1256" actId="207"/>
        <pc:sldMkLst>
          <pc:docMk/>
          <pc:sldMk cId="1680845345" sldId="586"/>
        </pc:sldMkLst>
        <pc:spChg chg="add mod">
          <ac:chgData name="Stewart Gale" userId="3647ddd2-6040-41ae-a96d-232c23482af8" providerId="ADAL" clId="{32805F8F-6846-42B4-B424-4E2332E66518}" dt="2024-07-03T10:26:58.407" v="881" actId="1076"/>
          <ac:spMkLst>
            <pc:docMk/>
            <pc:sldMk cId="1680845345" sldId="586"/>
            <ac:spMk id="2" creationId="{4B836711-683F-889C-1CF1-A409583B2748}"/>
          </ac:spMkLst>
        </pc:spChg>
        <pc:spChg chg="add del mod">
          <ac:chgData name="Stewart Gale" userId="3647ddd2-6040-41ae-a96d-232c23482af8" providerId="ADAL" clId="{32805F8F-6846-42B4-B424-4E2332E66518}" dt="2024-07-03T06:47:18.596" v="659" actId="21"/>
          <ac:spMkLst>
            <pc:docMk/>
            <pc:sldMk cId="1680845345" sldId="586"/>
            <ac:spMk id="12" creationId="{21A96AE9-B1E8-4354-7C5F-9EA11F955CE5}"/>
          </ac:spMkLst>
        </pc:spChg>
        <pc:spChg chg="add del mod">
          <ac:chgData name="Stewart Gale" userId="3647ddd2-6040-41ae-a96d-232c23482af8" providerId="ADAL" clId="{32805F8F-6846-42B4-B424-4E2332E66518}" dt="2024-07-03T06:47:18.596" v="659" actId="21"/>
          <ac:spMkLst>
            <pc:docMk/>
            <pc:sldMk cId="1680845345" sldId="586"/>
            <ac:spMk id="13" creationId="{B6848F5B-5BFE-EFC5-D80E-8CA997CD0711}"/>
          </ac:spMkLst>
        </pc:spChg>
        <pc:spChg chg="add mod">
          <ac:chgData name="Stewart Gale" userId="3647ddd2-6040-41ae-a96d-232c23482af8" providerId="ADAL" clId="{32805F8F-6846-42B4-B424-4E2332E66518}" dt="2024-07-03T10:26:53.818" v="880" actId="1036"/>
          <ac:spMkLst>
            <pc:docMk/>
            <pc:sldMk cId="1680845345" sldId="586"/>
            <ac:spMk id="15" creationId="{ED697030-5FEF-C3D8-B215-35FE0A1B8B30}"/>
          </ac:spMkLst>
        </pc:spChg>
        <pc:spChg chg="add mod">
          <ac:chgData name="Stewart Gale" userId="3647ddd2-6040-41ae-a96d-232c23482af8" providerId="ADAL" clId="{32805F8F-6846-42B4-B424-4E2332E66518}" dt="2024-07-03T10:26:53.818" v="880" actId="1036"/>
          <ac:spMkLst>
            <pc:docMk/>
            <pc:sldMk cId="1680845345" sldId="586"/>
            <ac:spMk id="16" creationId="{AC5B5D29-1D86-E49F-E64B-9668B9CAA4D8}"/>
          </ac:spMkLst>
        </pc:spChg>
        <pc:spChg chg="add del mod">
          <ac:chgData name="Stewart Gale" userId="3647ddd2-6040-41ae-a96d-232c23482af8" providerId="ADAL" clId="{32805F8F-6846-42B4-B424-4E2332E66518}" dt="2024-07-03T06:41:04.268" v="523" actId="478"/>
          <ac:spMkLst>
            <pc:docMk/>
            <pc:sldMk cId="1680845345" sldId="586"/>
            <ac:spMk id="17" creationId="{647074DD-31F7-A3D6-2216-EF1BB6CCB230}"/>
          </ac:spMkLst>
        </pc:spChg>
        <pc:spChg chg="add del mod">
          <ac:chgData name="Stewart Gale" userId="3647ddd2-6040-41ae-a96d-232c23482af8" providerId="ADAL" clId="{32805F8F-6846-42B4-B424-4E2332E66518}" dt="2024-07-03T06:41:04.268" v="523" actId="478"/>
          <ac:spMkLst>
            <pc:docMk/>
            <pc:sldMk cId="1680845345" sldId="586"/>
            <ac:spMk id="18" creationId="{782C39A1-B64F-2ACE-9229-A096225CD0EC}"/>
          </ac:spMkLst>
        </pc:spChg>
        <pc:spChg chg="add del mod">
          <ac:chgData name="Stewart Gale" userId="3647ddd2-6040-41ae-a96d-232c23482af8" providerId="ADAL" clId="{32805F8F-6846-42B4-B424-4E2332E66518}" dt="2024-07-03T06:47:18.596" v="659" actId="21"/>
          <ac:spMkLst>
            <pc:docMk/>
            <pc:sldMk cId="1680845345" sldId="586"/>
            <ac:spMk id="19" creationId="{434E0D68-910C-8FC7-75F1-C3A2414F492B}"/>
          </ac:spMkLst>
        </pc:spChg>
        <pc:spChg chg="add mod">
          <ac:chgData name="Stewart Gale" userId="3647ddd2-6040-41ae-a96d-232c23482af8" providerId="ADAL" clId="{32805F8F-6846-42B4-B424-4E2332E66518}" dt="2024-07-03T11:04:06.931" v="1253" actId="207"/>
          <ac:spMkLst>
            <pc:docMk/>
            <pc:sldMk cId="1680845345" sldId="586"/>
            <ac:spMk id="20" creationId="{FEB376AA-EA3E-EBC7-17D0-183F03AD0FF1}"/>
          </ac:spMkLst>
        </pc:spChg>
        <pc:spChg chg="add mod">
          <ac:chgData name="Stewart Gale" userId="3647ddd2-6040-41ae-a96d-232c23482af8" providerId="ADAL" clId="{32805F8F-6846-42B4-B424-4E2332E66518}" dt="2024-07-03T06:53:08.411" v="786" actId="1037"/>
          <ac:spMkLst>
            <pc:docMk/>
            <pc:sldMk cId="1680845345" sldId="586"/>
            <ac:spMk id="21" creationId="{F7E81256-4EB7-72CD-D2A6-FFE16CF960D4}"/>
          </ac:spMkLst>
        </pc:spChg>
        <pc:spChg chg="add mod">
          <ac:chgData name="Stewart Gale" userId="3647ddd2-6040-41ae-a96d-232c23482af8" providerId="ADAL" clId="{32805F8F-6846-42B4-B424-4E2332E66518}" dt="2024-07-03T10:27:40.574" v="896" actId="1038"/>
          <ac:spMkLst>
            <pc:docMk/>
            <pc:sldMk cId="1680845345" sldId="586"/>
            <ac:spMk id="22" creationId="{86FABA23-D7A2-9E3A-04EE-7EDEED23461B}"/>
          </ac:spMkLst>
        </pc:spChg>
        <pc:spChg chg="add mod">
          <ac:chgData name="Stewart Gale" userId="3647ddd2-6040-41ae-a96d-232c23482af8" providerId="ADAL" clId="{32805F8F-6846-42B4-B424-4E2332E66518}" dt="2024-07-03T11:04:10.082" v="1254" actId="207"/>
          <ac:spMkLst>
            <pc:docMk/>
            <pc:sldMk cId="1680845345" sldId="586"/>
            <ac:spMk id="23" creationId="{071DB437-9ABC-374F-5196-403CCF8A5AE8}"/>
          </ac:spMkLst>
        </pc:spChg>
        <pc:spChg chg="add mod">
          <ac:chgData name="Stewart Gale" userId="3647ddd2-6040-41ae-a96d-232c23482af8" providerId="ADAL" clId="{32805F8F-6846-42B4-B424-4E2332E66518}" dt="2024-07-03T10:27:36.144" v="893" actId="1038"/>
          <ac:spMkLst>
            <pc:docMk/>
            <pc:sldMk cId="1680845345" sldId="586"/>
            <ac:spMk id="25" creationId="{3A1AD646-F991-821A-3459-FA9443C1A315}"/>
          </ac:spMkLst>
        </pc:spChg>
        <pc:spChg chg="add mod">
          <ac:chgData name="Stewart Gale" userId="3647ddd2-6040-41ae-a96d-232c23482af8" providerId="ADAL" clId="{32805F8F-6846-42B4-B424-4E2332E66518}" dt="2024-07-03T11:04:23.657" v="1256" actId="207"/>
          <ac:spMkLst>
            <pc:docMk/>
            <pc:sldMk cId="1680845345" sldId="586"/>
            <ac:spMk id="30" creationId="{21A96AE9-B1E8-4354-7C5F-9EA11F955CE5}"/>
          </ac:spMkLst>
        </pc:spChg>
        <pc:spChg chg="add mod">
          <ac:chgData name="Stewart Gale" userId="3647ddd2-6040-41ae-a96d-232c23482af8" providerId="ADAL" clId="{32805F8F-6846-42B4-B424-4E2332E66518}" dt="2024-07-03T11:04:23.657" v="1256" actId="207"/>
          <ac:spMkLst>
            <pc:docMk/>
            <pc:sldMk cId="1680845345" sldId="586"/>
            <ac:spMk id="31" creationId="{B6848F5B-5BFE-EFC5-D80E-8CA997CD0711}"/>
          </ac:spMkLst>
        </pc:spChg>
        <pc:spChg chg="add mod">
          <ac:chgData name="Stewart Gale" userId="3647ddd2-6040-41ae-a96d-232c23482af8" providerId="ADAL" clId="{32805F8F-6846-42B4-B424-4E2332E66518}" dt="2024-07-03T10:29:40.395" v="922" actId="1076"/>
          <ac:spMkLst>
            <pc:docMk/>
            <pc:sldMk cId="1680845345" sldId="586"/>
            <ac:spMk id="32" creationId="{434E0D68-910C-8FC7-75F1-C3A2414F492B}"/>
          </ac:spMkLst>
        </pc:spChg>
        <pc:spChg chg="add mod">
          <ac:chgData name="Stewart Gale" userId="3647ddd2-6040-41ae-a96d-232c23482af8" providerId="ADAL" clId="{32805F8F-6846-42B4-B424-4E2332E66518}" dt="2024-07-03T10:27:36.144" v="893" actId="1038"/>
          <ac:spMkLst>
            <pc:docMk/>
            <pc:sldMk cId="1680845345" sldId="586"/>
            <ac:spMk id="36" creationId="{733E3D4B-0525-2C37-C83B-98A4E5C04194}"/>
          </ac:spMkLst>
        </pc:spChg>
        <pc:spChg chg="add mod">
          <ac:chgData name="Stewart Gale" userId="3647ddd2-6040-41ae-a96d-232c23482af8" providerId="ADAL" clId="{32805F8F-6846-42B4-B424-4E2332E66518}" dt="2024-07-03T10:27:36.144" v="893" actId="1038"/>
          <ac:spMkLst>
            <pc:docMk/>
            <pc:sldMk cId="1680845345" sldId="586"/>
            <ac:spMk id="37" creationId="{97BD681B-BEDB-C7C9-7A52-5384B75ED197}"/>
          </ac:spMkLst>
        </pc:spChg>
        <pc:spChg chg="add mod">
          <ac:chgData name="Stewart Gale" userId="3647ddd2-6040-41ae-a96d-232c23482af8" providerId="ADAL" clId="{32805F8F-6846-42B4-B424-4E2332E66518}" dt="2024-07-03T10:27:36.144" v="893" actId="1038"/>
          <ac:spMkLst>
            <pc:docMk/>
            <pc:sldMk cId="1680845345" sldId="586"/>
            <ac:spMk id="38" creationId="{4BFE78C5-E231-659E-95ED-6174BB108178}"/>
          </ac:spMkLst>
        </pc:spChg>
        <pc:spChg chg="add mod">
          <ac:chgData name="Stewart Gale" userId="3647ddd2-6040-41ae-a96d-232c23482af8" providerId="ADAL" clId="{32805F8F-6846-42B4-B424-4E2332E66518}" dt="2024-07-03T10:35:42.866" v="1025" actId="113"/>
          <ac:spMkLst>
            <pc:docMk/>
            <pc:sldMk cId="1680845345" sldId="586"/>
            <ac:spMk id="39" creationId="{DA89D646-FDA1-CF60-3F15-4E44B3C31E1C}"/>
          </ac:spMkLst>
        </pc:spChg>
        <pc:picChg chg="del mod modCrop">
          <ac:chgData name="Stewart Gale" userId="3647ddd2-6040-41ae-a96d-232c23482af8" providerId="ADAL" clId="{32805F8F-6846-42B4-B424-4E2332E66518}" dt="2024-07-03T06:34:37.728" v="426" actId="478"/>
          <ac:picMkLst>
            <pc:docMk/>
            <pc:sldMk cId="1680845345" sldId="586"/>
            <ac:picMk id="2" creationId="{5397FD17-ED42-4E2C-97A5-0EAE4E180F3F}"/>
          </ac:picMkLst>
        </pc:picChg>
        <pc:picChg chg="add del mod modCrop">
          <ac:chgData name="Stewart Gale" userId="3647ddd2-6040-41ae-a96d-232c23482af8" providerId="ADAL" clId="{32805F8F-6846-42B4-B424-4E2332E66518}" dt="2024-07-03T06:47:18.596" v="659" actId="21"/>
          <ac:picMkLst>
            <pc:docMk/>
            <pc:sldMk cId="1680845345" sldId="586"/>
            <ac:picMk id="4" creationId="{2EAEFA0A-B7A6-04B0-3057-70D913CC0369}"/>
          </ac:picMkLst>
        </pc:picChg>
        <pc:picChg chg="add del mod modCrop">
          <ac:chgData name="Stewart Gale" userId="3647ddd2-6040-41ae-a96d-232c23482af8" providerId="ADAL" clId="{32805F8F-6846-42B4-B424-4E2332E66518}" dt="2024-07-03T06:57:25.711" v="841" actId="478"/>
          <ac:picMkLst>
            <pc:docMk/>
            <pc:sldMk cId="1680845345" sldId="586"/>
            <ac:picMk id="5" creationId="{6D85594C-5648-C504-78E5-6E16BA49DF18}"/>
          </ac:picMkLst>
        </pc:picChg>
        <pc:picChg chg="add mod modCrop">
          <ac:chgData name="Stewart Gale" userId="3647ddd2-6040-41ae-a96d-232c23482af8" providerId="ADAL" clId="{32805F8F-6846-42B4-B424-4E2332E66518}" dt="2024-07-03T07:00:33.173" v="873" actId="1076"/>
          <ac:picMkLst>
            <pc:docMk/>
            <pc:sldMk cId="1680845345" sldId="586"/>
            <ac:picMk id="24" creationId="{2B54332C-9AD8-0CD7-5FEA-C153E22C95B5}"/>
          </ac:picMkLst>
        </pc:picChg>
        <pc:picChg chg="add mod">
          <ac:chgData name="Stewart Gale" userId="3647ddd2-6040-41ae-a96d-232c23482af8" providerId="ADAL" clId="{32805F8F-6846-42B4-B424-4E2332E66518}" dt="2024-07-03T10:29:40.395" v="922" actId="1076"/>
          <ac:picMkLst>
            <pc:docMk/>
            <pc:sldMk cId="1680845345" sldId="586"/>
            <ac:picMk id="26" creationId="{2EAEFA0A-B7A6-04B0-3057-70D913CC0369}"/>
          </ac:picMkLst>
        </pc:picChg>
        <pc:cxnChg chg="add del mod">
          <ac:chgData name="Stewart Gale" userId="3647ddd2-6040-41ae-a96d-232c23482af8" providerId="ADAL" clId="{32805F8F-6846-42B4-B424-4E2332E66518}" dt="2024-07-03T06:36:48.804" v="458" actId="478"/>
          <ac:cxnSpMkLst>
            <pc:docMk/>
            <pc:sldMk cId="1680845345" sldId="586"/>
            <ac:cxnSpMk id="6" creationId="{4A351A8D-0644-A33F-28AA-5F1C50A17F1C}"/>
          </ac:cxnSpMkLst>
        </pc:cxnChg>
        <pc:cxnChg chg="add del mod">
          <ac:chgData name="Stewart Gale" userId="3647ddd2-6040-41ae-a96d-232c23482af8" providerId="ADAL" clId="{32805F8F-6846-42B4-B424-4E2332E66518}" dt="2024-07-03T06:47:18.596" v="659" actId="21"/>
          <ac:cxnSpMkLst>
            <pc:docMk/>
            <pc:sldMk cId="1680845345" sldId="586"/>
            <ac:cxnSpMk id="7" creationId="{F8D518DB-3501-FDEB-E745-996DDF34E126}"/>
          </ac:cxnSpMkLst>
        </pc:cxnChg>
        <pc:cxnChg chg="add del mod">
          <ac:chgData name="Stewart Gale" userId="3647ddd2-6040-41ae-a96d-232c23482af8" providerId="ADAL" clId="{32805F8F-6846-42B4-B424-4E2332E66518}" dt="2024-07-03T06:47:18.596" v="659" actId="21"/>
          <ac:cxnSpMkLst>
            <pc:docMk/>
            <pc:sldMk cId="1680845345" sldId="586"/>
            <ac:cxnSpMk id="8" creationId="{BD383680-26F0-6AD8-E17A-BF5154EBF112}"/>
          </ac:cxnSpMkLst>
        </pc:cxnChg>
        <pc:cxnChg chg="add del mod">
          <ac:chgData name="Stewart Gale" userId="3647ddd2-6040-41ae-a96d-232c23482af8" providerId="ADAL" clId="{32805F8F-6846-42B4-B424-4E2332E66518}" dt="2024-07-03T06:47:18.596" v="659" actId="21"/>
          <ac:cxnSpMkLst>
            <pc:docMk/>
            <pc:sldMk cId="1680845345" sldId="586"/>
            <ac:cxnSpMk id="11" creationId="{7A8C2B68-7B60-30F8-9F1A-785DA9AECBA0}"/>
          </ac:cxnSpMkLst>
        </pc:cxnChg>
        <pc:cxnChg chg="add mod">
          <ac:chgData name="Stewart Gale" userId="3647ddd2-6040-41ae-a96d-232c23482af8" providerId="ADAL" clId="{32805F8F-6846-42B4-B424-4E2332E66518}" dt="2024-07-03T11:04:17.154" v="1255" actId="208"/>
          <ac:cxnSpMkLst>
            <pc:docMk/>
            <pc:sldMk cId="1680845345" sldId="586"/>
            <ac:cxnSpMk id="27" creationId="{F8D518DB-3501-FDEB-E745-996DDF34E126}"/>
          </ac:cxnSpMkLst>
        </pc:cxnChg>
        <pc:cxnChg chg="add mod">
          <ac:chgData name="Stewart Gale" userId="3647ddd2-6040-41ae-a96d-232c23482af8" providerId="ADAL" clId="{32805F8F-6846-42B4-B424-4E2332E66518}" dt="2024-07-03T10:29:40.395" v="922" actId="1076"/>
          <ac:cxnSpMkLst>
            <pc:docMk/>
            <pc:sldMk cId="1680845345" sldId="586"/>
            <ac:cxnSpMk id="28" creationId="{BD383680-26F0-6AD8-E17A-BF5154EBF112}"/>
          </ac:cxnSpMkLst>
        </pc:cxnChg>
        <pc:cxnChg chg="add mod">
          <ac:chgData name="Stewart Gale" userId="3647ddd2-6040-41ae-a96d-232c23482af8" providerId="ADAL" clId="{32805F8F-6846-42B4-B424-4E2332E66518}" dt="2024-07-03T11:04:17.154" v="1255" actId="208"/>
          <ac:cxnSpMkLst>
            <pc:docMk/>
            <pc:sldMk cId="1680845345" sldId="586"/>
            <ac:cxnSpMk id="29" creationId="{7A8C2B68-7B60-30F8-9F1A-785DA9AECBA0}"/>
          </ac:cxnSpMkLst>
        </pc:cxnChg>
        <pc:cxnChg chg="add mod">
          <ac:chgData name="Stewart Gale" userId="3647ddd2-6040-41ae-a96d-232c23482af8" providerId="ADAL" clId="{32805F8F-6846-42B4-B424-4E2332E66518}" dt="2024-07-03T07:00:13.477" v="869" actId="1038"/>
          <ac:cxnSpMkLst>
            <pc:docMk/>
            <pc:sldMk cId="1680845345" sldId="586"/>
            <ac:cxnSpMk id="34" creationId="{ED57F2CB-AE8B-5D65-A0D0-C4EE2E9AC620}"/>
          </ac:cxnSpMkLst>
        </pc:cxnChg>
        <pc:cxnChg chg="add mod">
          <ac:chgData name="Stewart Gale" userId="3647ddd2-6040-41ae-a96d-232c23482af8" providerId="ADAL" clId="{32805F8F-6846-42B4-B424-4E2332E66518}" dt="2024-07-03T10:27:36.144" v="893" actId="1038"/>
          <ac:cxnSpMkLst>
            <pc:docMk/>
            <pc:sldMk cId="1680845345" sldId="586"/>
            <ac:cxnSpMk id="35" creationId="{76523435-D7B8-F215-990C-0EA68E4B1DAC}"/>
          </ac:cxnSpMkLst>
        </pc:cxnChg>
      </pc:sldChg>
      <pc:sldChg chg="addSp delSp modSp add mod delAnim modAnim">
        <pc:chgData name="Stewart Gale" userId="3647ddd2-6040-41ae-a96d-232c23482af8" providerId="ADAL" clId="{32805F8F-6846-42B4-B424-4E2332E66518}" dt="2024-07-03T11:05:24.236" v="1264" actId="1076"/>
        <pc:sldMkLst>
          <pc:docMk/>
          <pc:sldMk cId="620195393" sldId="587"/>
        </pc:sldMkLst>
        <pc:spChg chg="mod">
          <ac:chgData name="Stewart Gale" userId="3647ddd2-6040-41ae-a96d-232c23482af8" providerId="ADAL" clId="{32805F8F-6846-42B4-B424-4E2332E66518}" dt="2024-07-03T10:27:53.544" v="898" actId="20577"/>
          <ac:spMkLst>
            <pc:docMk/>
            <pc:sldMk cId="620195393" sldId="587"/>
            <ac:spMk id="2" creationId="{4B836711-683F-889C-1CF1-A409583B2748}"/>
          </ac:spMkLst>
        </pc:spChg>
        <pc:spChg chg="add mod">
          <ac:chgData name="Stewart Gale" userId="3647ddd2-6040-41ae-a96d-232c23482af8" providerId="ADAL" clId="{32805F8F-6846-42B4-B424-4E2332E66518}" dt="2024-07-03T10:33:09.756" v="983" actId="1076"/>
          <ac:spMkLst>
            <pc:docMk/>
            <pc:sldMk cId="620195393" sldId="587"/>
            <ac:spMk id="10" creationId="{AF1FC325-40FC-B8CB-A16E-FDE1B3B7CCE6}"/>
          </ac:spMkLst>
        </pc:spChg>
        <pc:spChg chg="add mod">
          <ac:chgData name="Stewart Gale" userId="3647ddd2-6040-41ae-a96d-232c23482af8" providerId="ADAL" clId="{32805F8F-6846-42B4-B424-4E2332E66518}" dt="2024-07-03T10:35:49.866" v="1026"/>
          <ac:spMkLst>
            <pc:docMk/>
            <pc:sldMk cId="620195393" sldId="587"/>
            <ac:spMk id="11" creationId="{C70ECDEA-0809-4A69-6CA1-4CFD6A9F8683}"/>
          </ac:spMkLst>
        </pc:spChg>
        <pc:spChg chg="add mod">
          <ac:chgData name="Stewart Gale" userId="3647ddd2-6040-41ae-a96d-232c23482af8" providerId="ADAL" clId="{32805F8F-6846-42B4-B424-4E2332E66518}" dt="2024-07-03T10:36:24.275" v="1037" actId="1076"/>
          <ac:spMkLst>
            <pc:docMk/>
            <pc:sldMk cId="620195393" sldId="587"/>
            <ac:spMk id="12" creationId="{1DB7D207-C095-EDA7-CB10-1ED66CBC605E}"/>
          </ac:spMkLst>
        </pc:spChg>
        <pc:spChg chg="add mod">
          <ac:chgData name="Stewart Gale" userId="3647ddd2-6040-41ae-a96d-232c23482af8" providerId="ADAL" clId="{32805F8F-6846-42B4-B424-4E2332E66518}" dt="2024-07-03T10:36:26.075" v="1038" actId="1076"/>
          <ac:spMkLst>
            <pc:docMk/>
            <pc:sldMk cId="620195393" sldId="587"/>
            <ac:spMk id="13" creationId="{A84FFF1A-2F1A-E996-530A-A503E9DF6AA3}"/>
          </ac:spMkLst>
        </pc:spChg>
        <pc:spChg chg="add mod">
          <ac:chgData name="Stewart Gale" userId="3647ddd2-6040-41ae-a96d-232c23482af8" providerId="ADAL" clId="{32805F8F-6846-42B4-B424-4E2332E66518}" dt="2024-07-03T10:36:52.025" v="1047" actId="207"/>
          <ac:spMkLst>
            <pc:docMk/>
            <pc:sldMk cId="620195393" sldId="587"/>
            <ac:spMk id="14" creationId="{86DDD8F4-CD7B-02DD-716A-0E476C5A0365}"/>
          </ac:spMkLst>
        </pc:spChg>
        <pc:spChg chg="del">
          <ac:chgData name="Stewart Gale" userId="3647ddd2-6040-41ae-a96d-232c23482af8" providerId="ADAL" clId="{32805F8F-6846-42B4-B424-4E2332E66518}" dt="2024-07-03T10:29:20.314" v="916" actId="478"/>
          <ac:spMkLst>
            <pc:docMk/>
            <pc:sldMk cId="620195393" sldId="587"/>
            <ac:spMk id="15" creationId="{ED697030-5FEF-C3D8-B215-35FE0A1B8B30}"/>
          </ac:spMkLst>
        </pc:spChg>
        <pc:spChg chg="del">
          <ac:chgData name="Stewart Gale" userId="3647ddd2-6040-41ae-a96d-232c23482af8" providerId="ADAL" clId="{32805F8F-6846-42B4-B424-4E2332E66518}" dt="2024-07-03T10:29:20.314" v="916" actId="478"/>
          <ac:spMkLst>
            <pc:docMk/>
            <pc:sldMk cId="620195393" sldId="587"/>
            <ac:spMk id="16" creationId="{AC5B5D29-1D86-E49F-E64B-9668B9CAA4D8}"/>
          </ac:spMkLst>
        </pc:spChg>
        <pc:spChg chg="add mod">
          <ac:chgData name="Stewart Gale" userId="3647ddd2-6040-41ae-a96d-232c23482af8" providerId="ADAL" clId="{32805F8F-6846-42B4-B424-4E2332E66518}" dt="2024-07-03T11:05:24.236" v="1264" actId="1076"/>
          <ac:spMkLst>
            <pc:docMk/>
            <pc:sldMk cId="620195393" sldId="587"/>
            <ac:spMk id="17" creationId="{5F160F8F-F9D4-5DD6-74D0-478A40C3E854}"/>
          </ac:spMkLst>
        </pc:spChg>
        <pc:spChg chg="add mod">
          <ac:chgData name="Stewart Gale" userId="3647ddd2-6040-41ae-a96d-232c23482af8" providerId="ADAL" clId="{32805F8F-6846-42B4-B424-4E2332E66518}" dt="2024-07-03T11:05:16.990" v="1262" actId="207"/>
          <ac:spMkLst>
            <pc:docMk/>
            <pc:sldMk cId="620195393" sldId="587"/>
            <ac:spMk id="19" creationId="{508826EB-E76D-E2CC-794A-F06ABDFFEFA1}"/>
          </ac:spMkLst>
        </pc:spChg>
        <pc:spChg chg="del">
          <ac:chgData name="Stewart Gale" userId="3647ddd2-6040-41ae-a96d-232c23482af8" providerId="ADAL" clId="{32805F8F-6846-42B4-B424-4E2332E66518}" dt="2024-07-03T10:29:20.314" v="916" actId="478"/>
          <ac:spMkLst>
            <pc:docMk/>
            <pc:sldMk cId="620195393" sldId="587"/>
            <ac:spMk id="20" creationId="{FEB376AA-EA3E-EBC7-17D0-183F03AD0FF1}"/>
          </ac:spMkLst>
        </pc:spChg>
        <pc:spChg chg="del">
          <ac:chgData name="Stewart Gale" userId="3647ddd2-6040-41ae-a96d-232c23482af8" providerId="ADAL" clId="{32805F8F-6846-42B4-B424-4E2332E66518}" dt="2024-07-03T10:29:20.314" v="916" actId="478"/>
          <ac:spMkLst>
            <pc:docMk/>
            <pc:sldMk cId="620195393" sldId="587"/>
            <ac:spMk id="21" creationId="{F7E81256-4EB7-72CD-D2A6-FFE16CF960D4}"/>
          </ac:spMkLst>
        </pc:spChg>
        <pc:spChg chg="del">
          <ac:chgData name="Stewart Gale" userId="3647ddd2-6040-41ae-a96d-232c23482af8" providerId="ADAL" clId="{32805F8F-6846-42B4-B424-4E2332E66518}" dt="2024-07-03T10:29:20.314" v="916" actId="478"/>
          <ac:spMkLst>
            <pc:docMk/>
            <pc:sldMk cId="620195393" sldId="587"/>
            <ac:spMk id="22" creationId="{86FABA23-D7A2-9E3A-04EE-7EDEED23461B}"/>
          </ac:spMkLst>
        </pc:spChg>
        <pc:spChg chg="del">
          <ac:chgData name="Stewart Gale" userId="3647ddd2-6040-41ae-a96d-232c23482af8" providerId="ADAL" clId="{32805F8F-6846-42B4-B424-4E2332E66518}" dt="2024-07-03T10:29:20.314" v="916" actId="478"/>
          <ac:spMkLst>
            <pc:docMk/>
            <pc:sldMk cId="620195393" sldId="587"/>
            <ac:spMk id="23" creationId="{071DB437-9ABC-374F-5196-403CCF8A5AE8}"/>
          </ac:spMkLst>
        </pc:spChg>
        <pc:spChg chg="del">
          <ac:chgData name="Stewart Gale" userId="3647ddd2-6040-41ae-a96d-232c23482af8" providerId="ADAL" clId="{32805F8F-6846-42B4-B424-4E2332E66518}" dt="2024-07-03T10:29:20.314" v="916" actId="478"/>
          <ac:spMkLst>
            <pc:docMk/>
            <pc:sldMk cId="620195393" sldId="587"/>
            <ac:spMk id="25" creationId="{3A1AD646-F991-821A-3459-FA9443C1A315}"/>
          </ac:spMkLst>
        </pc:spChg>
        <pc:spChg chg="del mod">
          <ac:chgData name="Stewart Gale" userId="3647ddd2-6040-41ae-a96d-232c23482af8" providerId="ADAL" clId="{32805F8F-6846-42B4-B424-4E2332E66518}" dt="2024-07-03T10:30:13.493" v="926" actId="478"/>
          <ac:spMkLst>
            <pc:docMk/>
            <pc:sldMk cId="620195393" sldId="587"/>
            <ac:spMk id="30" creationId="{21A96AE9-B1E8-4354-7C5F-9EA11F955CE5}"/>
          </ac:spMkLst>
        </pc:spChg>
        <pc:spChg chg="mod">
          <ac:chgData name="Stewart Gale" userId="3647ddd2-6040-41ae-a96d-232c23482af8" providerId="ADAL" clId="{32805F8F-6846-42B4-B424-4E2332E66518}" dt="2024-07-03T11:04:52.969" v="1258" actId="207"/>
          <ac:spMkLst>
            <pc:docMk/>
            <pc:sldMk cId="620195393" sldId="587"/>
            <ac:spMk id="31" creationId="{B6848F5B-5BFE-EFC5-D80E-8CA997CD0711}"/>
          </ac:spMkLst>
        </pc:spChg>
        <pc:spChg chg="del mod">
          <ac:chgData name="Stewart Gale" userId="3647ddd2-6040-41ae-a96d-232c23482af8" providerId="ADAL" clId="{32805F8F-6846-42B4-B424-4E2332E66518}" dt="2024-07-03T10:30:13.493" v="926" actId="478"/>
          <ac:spMkLst>
            <pc:docMk/>
            <pc:sldMk cId="620195393" sldId="587"/>
            <ac:spMk id="32" creationId="{434E0D68-910C-8FC7-75F1-C3A2414F492B}"/>
          </ac:spMkLst>
        </pc:spChg>
        <pc:spChg chg="del mod">
          <ac:chgData name="Stewart Gale" userId="3647ddd2-6040-41ae-a96d-232c23482af8" providerId="ADAL" clId="{32805F8F-6846-42B4-B424-4E2332E66518}" dt="2024-07-03T10:29:22.152" v="918" actId="478"/>
          <ac:spMkLst>
            <pc:docMk/>
            <pc:sldMk cId="620195393" sldId="587"/>
            <ac:spMk id="36" creationId="{733E3D4B-0525-2C37-C83B-98A4E5C04194}"/>
          </ac:spMkLst>
        </pc:spChg>
        <pc:spChg chg="del">
          <ac:chgData name="Stewart Gale" userId="3647ddd2-6040-41ae-a96d-232c23482af8" providerId="ADAL" clId="{32805F8F-6846-42B4-B424-4E2332E66518}" dt="2024-07-03T10:29:20.314" v="916" actId="478"/>
          <ac:spMkLst>
            <pc:docMk/>
            <pc:sldMk cId="620195393" sldId="587"/>
            <ac:spMk id="37" creationId="{97BD681B-BEDB-C7C9-7A52-5384B75ED197}"/>
          </ac:spMkLst>
        </pc:spChg>
        <pc:spChg chg="del">
          <ac:chgData name="Stewart Gale" userId="3647ddd2-6040-41ae-a96d-232c23482af8" providerId="ADAL" clId="{32805F8F-6846-42B4-B424-4E2332E66518}" dt="2024-07-03T10:29:20.314" v="916" actId="478"/>
          <ac:spMkLst>
            <pc:docMk/>
            <pc:sldMk cId="620195393" sldId="587"/>
            <ac:spMk id="38" creationId="{4BFE78C5-E231-659E-95ED-6174BB108178}"/>
          </ac:spMkLst>
        </pc:spChg>
        <pc:spChg chg="del">
          <ac:chgData name="Stewart Gale" userId="3647ddd2-6040-41ae-a96d-232c23482af8" providerId="ADAL" clId="{32805F8F-6846-42B4-B424-4E2332E66518}" dt="2024-07-03T10:29:20.314" v="916" actId="478"/>
          <ac:spMkLst>
            <pc:docMk/>
            <pc:sldMk cId="620195393" sldId="587"/>
            <ac:spMk id="39" creationId="{DA89D646-FDA1-CF60-3F15-4E44B3C31E1C}"/>
          </ac:spMkLst>
        </pc:spChg>
        <pc:spChg chg="add mod">
          <ac:chgData name="Stewart Gale" userId="3647ddd2-6040-41ae-a96d-232c23482af8" providerId="ADAL" clId="{32805F8F-6846-42B4-B424-4E2332E66518}" dt="2024-07-03T11:04:57.220" v="1259" actId="207"/>
          <ac:spMkLst>
            <pc:docMk/>
            <pc:sldMk cId="620195393" sldId="587"/>
            <ac:spMk id="41" creationId="{35D69C5A-FFD9-C12B-C5D9-B2B40C1982BA}"/>
          </ac:spMkLst>
        </pc:spChg>
        <pc:spChg chg="add mod">
          <ac:chgData name="Stewart Gale" userId="3647ddd2-6040-41ae-a96d-232c23482af8" providerId="ADAL" clId="{32805F8F-6846-42B4-B424-4E2332E66518}" dt="2024-07-03T10:39:24.385" v="1079" actId="1076"/>
          <ac:spMkLst>
            <pc:docMk/>
            <pc:sldMk cId="620195393" sldId="587"/>
            <ac:spMk id="42" creationId="{8F504335-EA4D-8D0B-BBF2-7C987460C28B}"/>
          </ac:spMkLst>
        </pc:spChg>
        <pc:picChg chg="add del mod modCrop">
          <ac:chgData name="Stewart Gale" userId="3647ddd2-6040-41ae-a96d-232c23482af8" providerId="ADAL" clId="{32805F8F-6846-42B4-B424-4E2332E66518}" dt="2024-07-03T10:37:46.903" v="1058" actId="478"/>
          <ac:picMkLst>
            <pc:docMk/>
            <pc:sldMk cId="620195393" sldId="587"/>
            <ac:picMk id="3" creationId="{9A997178-2C72-7090-98FD-9808FB8388FA}"/>
          </ac:picMkLst>
        </pc:picChg>
        <pc:picChg chg="add del mod modCrop">
          <ac:chgData name="Stewart Gale" userId="3647ddd2-6040-41ae-a96d-232c23482af8" providerId="ADAL" clId="{32805F8F-6846-42B4-B424-4E2332E66518}" dt="2024-07-03T10:28:44.303" v="908" actId="478"/>
          <ac:picMkLst>
            <pc:docMk/>
            <pc:sldMk cId="620195393" sldId="587"/>
            <ac:picMk id="4" creationId="{740FEE2A-D0B6-1CB0-E2F8-8C2866099164}"/>
          </ac:picMkLst>
        </pc:picChg>
        <pc:picChg chg="add mod modCrop">
          <ac:chgData name="Stewart Gale" userId="3647ddd2-6040-41ae-a96d-232c23482af8" providerId="ADAL" clId="{32805F8F-6846-42B4-B424-4E2332E66518}" dt="2024-07-03T10:29:27.754" v="920" actId="1076"/>
          <ac:picMkLst>
            <pc:docMk/>
            <pc:sldMk cId="620195393" sldId="587"/>
            <ac:picMk id="6" creationId="{207BD123-2623-DFA4-0942-463928279829}"/>
          </ac:picMkLst>
        </pc:picChg>
        <pc:picChg chg="mod modCrop">
          <ac:chgData name="Stewart Gale" userId="3647ddd2-6040-41ae-a96d-232c23482af8" providerId="ADAL" clId="{32805F8F-6846-42B4-B424-4E2332E66518}" dt="2024-07-03T10:28:22.979" v="902" actId="732"/>
          <ac:picMkLst>
            <pc:docMk/>
            <pc:sldMk cId="620195393" sldId="587"/>
            <ac:picMk id="24" creationId="{2B54332C-9AD8-0CD7-5FEA-C153E22C95B5}"/>
          </ac:picMkLst>
        </pc:picChg>
        <pc:picChg chg="mod">
          <ac:chgData name="Stewart Gale" userId="3647ddd2-6040-41ae-a96d-232c23482af8" providerId="ADAL" clId="{32805F8F-6846-42B4-B424-4E2332E66518}" dt="2024-07-03T10:29:33.434" v="921" actId="1076"/>
          <ac:picMkLst>
            <pc:docMk/>
            <pc:sldMk cId="620195393" sldId="587"/>
            <ac:picMk id="26" creationId="{2EAEFA0A-B7A6-04B0-3057-70D913CC0369}"/>
          </ac:picMkLst>
        </pc:picChg>
        <pc:cxnChg chg="add mod">
          <ac:chgData name="Stewart Gale" userId="3647ddd2-6040-41ae-a96d-232c23482af8" providerId="ADAL" clId="{32805F8F-6846-42B4-B424-4E2332E66518}" dt="2024-07-03T10:30:29.344" v="930" actId="1076"/>
          <ac:cxnSpMkLst>
            <pc:docMk/>
            <pc:sldMk cId="620195393" sldId="587"/>
            <ac:cxnSpMk id="7" creationId="{7853C37F-DA45-8E3F-913F-6D0CB1939C3D}"/>
          </ac:cxnSpMkLst>
        </pc:cxnChg>
        <pc:cxnChg chg="add mod">
          <ac:chgData name="Stewart Gale" userId="3647ddd2-6040-41ae-a96d-232c23482af8" providerId="ADAL" clId="{32805F8F-6846-42B4-B424-4E2332E66518}" dt="2024-07-03T11:05:12.551" v="1261" actId="208"/>
          <ac:cxnSpMkLst>
            <pc:docMk/>
            <pc:sldMk cId="620195393" sldId="587"/>
            <ac:cxnSpMk id="18" creationId="{43CFEAB5-ABE8-3B4A-8E07-2F34FF5293A2}"/>
          </ac:cxnSpMkLst>
        </pc:cxnChg>
        <pc:cxnChg chg="del mod">
          <ac:chgData name="Stewart Gale" userId="3647ddd2-6040-41ae-a96d-232c23482af8" providerId="ADAL" clId="{32805F8F-6846-42B4-B424-4E2332E66518}" dt="2024-07-03T10:30:13.493" v="926" actId="478"/>
          <ac:cxnSpMkLst>
            <pc:docMk/>
            <pc:sldMk cId="620195393" sldId="587"/>
            <ac:cxnSpMk id="27" creationId="{F8D518DB-3501-FDEB-E745-996DDF34E126}"/>
          </ac:cxnSpMkLst>
        </pc:cxnChg>
        <pc:cxnChg chg="del mod">
          <ac:chgData name="Stewart Gale" userId="3647ddd2-6040-41ae-a96d-232c23482af8" providerId="ADAL" clId="{32805F8F-6846-42B4-B424-4E2332E66518}" dt="2024-07-03T10:30:13.493" v="926" actId="478"/>
          <ac:cxnSpMkLst>
            <pc:docMk/>
            <pc:sldMk cId="620195393" sldId="587"/>
            <ac:cxnSpMk id="28" creationId="{BD383680-26F0-6AD8-E17A-BF5154EBF112}"/>
          </ac:cxnSpMkLst>
        </pc:cxnChg>
        <pc:cxnChg chg="mod">
          <ac:chgData name="Stewart Gale" userId="3647ddd2-6040-41ae-a96d-232c23482af8" providerId="ADAL" clId="{32805F8F-6846-42B4-B424-4E2332E66518}" dt="2024-07-03T11:04:50.142" v="1257" actId="208"/>
          <ac:cxnSpMkLst>
            <pc:docMk/>
            <pc:sldMk cId="620195393" sldId="587"/>
            <ac:cxnSpMk id="29" creationId="{7A8C2B68-7B60-30F8-9F1A-785DA9AECBA0}"/>
          </ac:cxnSpMkLst>
        </pc:cxnChg>
        <pc:cxnChg chg="add mod">
          <ac:chgData name="Stewart Gale" userId="3647ddd2-6040-41ae-a96d-232c23482af8" providerId="ADAL" clId="{32805F8F-6846-42B4-B424-4E2332E66518}" dt="2024-07-03T11:05:06.481" v="1260" actId="208"/>
          <ac:cxnSpMkLst>
            <pc:docMk/>
            <pc:sldMk cId="620195393" sldId="587"/>
            <ac:cxnSpMk id="33" creationId="{3A3BE64A-5C14-D88B-B314-47A8FB58C85F}"/>
          </ac:cxnSpMkLst>
        </pc:cxnChg>
        <pc:cxnChg chg="del">
          <ac:chgData name="Stewart Gale" userId="3647ddd2-6040-41ae-a96d-232c23482af8" providerId="ADAL" clId="{32805F8F-6846-42B4-B424-4E2332E66518}" dt="2024-07-03T10:29:20.314" v="916" actId="478"/>
          <ac:cxnSpMkLst>
            <pc:docMk/>
            <pc:sldMk cId="620195393" sldId="587"/>
            <ac:cxnSpMk id="34" creationId="{ED57F2CB-AE8B-5D65-A0D0-C4EE2E9AC620}"/>
          </ac:cxnSpMkLst>
        </pc:cxnChg>
        <pc:cxnChg chg="del">
          <ac:chgData name="Stewart Gale" userId="3647ddd2-6040-41ae-a96d-232c23482af8" providerId="ADAL" clId="{32805F8F-6846-42B4-B424-4E2332E66518}" dt="2024-07-03T10:29:20.314" v="916" actId="478"/>
          <ac:cxnSpMkLst>
            <pc:docMk/>
            <pc:sldMk cId="620195393" sldId="587"/>
            <ac:cxnSpMk id="35" creationId="{76523435-D7B8-F215-990C-0EA68E4B1DAC}"/>
          </ac:cxnSpMkLst>
        </pc:cxnChg>
        <pc:cxnChg chg="add mod">
          <ac:chgData name="Stewart Gale" userId="3647ddd2-6040-41ae-a96d-232c23482af8" providerId="ADAL" clId="{32805F8F-6846-42B4-B424-4E2332E66518}" dt="2024-07-03T10:39:24.385" v="1079" actId="1076"/>
          <ac:cxnSpMkLst>
            <pc:docMk/>
            <pc:sldMk cId="620195393" sldId="587"/>
            <ac:cxnSpMk id="40" creationId="{93D49D0E-7792-00B5-E080-23B9C91D5EFB}"/>
          </ac:cxnSpMkLst>
        </pc:cxnChg>
      </pc:sldChg>
      <pc:sldChg chg="addSp delSp modSp add mod delAnim modAnim">
        <pc:chgData name="Stewart Gale" userId="3647ddd2-6040-41ae-a96d-232c23482af8" providerId="ADAL" clId="{32805F8F-6846-42B4-B424-4E2332E66518}" dt="2024-07-03T11:05:40.118" v="1266" actId="14100"/>
        <pc:sldMkLst>
          <pc:docMk/>
          <pc:sldMk cId="3544809453" sldId="588"/>
        </pc:sldMkLst>
        <pc:spChg chg="mod">
          <ac:chgData name="Stewart Gale" userId="3647ddd2-6040-41ae-a96d-232c23482af8" providerId="ADAL" clId="{32805F8F-6846-42B4-B424-4E2332E66518}" dt="2024-07-03T10:59:47.447" v="1233" actId="1076"/>
          <ac:spMkLst>
            <pc:docMk/>
            <pc:sldMk cId="3544809453" sldId="588"/>
            <ac:spMk id="2" creationId="{4B836711-683F-889C-1CF1-A409583B2748}"/>
          </ac:spMkLst>
        </pc:spChg>
        <pc:spChg chg="add mod">
          <ac:chgData name="Stewart Gale" userId="3647ddd2-6040-41ae-a96d-232c23482af8" providerId="ADAL" clId="{32805F8F-6846-42B4-B424-4E2332E66518}" dt="2024-07-03T10:44:28.551" v="1126" actId="1076"/>
          <ac:spMkLst>
            <pc:docMk/>
            <pc:sldMk cId="3544809453" sldId="588"/>
            <ac:spMk id="7" creationId="{58DB3014-89A7-66BC-5A3F-B72BD5F24DA7}"/>
          </ac:spMkLst>
        </pc:spChg>
        <pc:spChg chg="add mod">
          <ac:chgData name="Stewart Gale" userId="3647ddd2-6040-41ae-a96d-232c23482af8" providerId="ADAL" clId="{32805F8F-6846-42B4-B424-4E2332E66518}" dt="2024-07-03T10:51:23.802" v="1152" actId="1076"/>
          <ac:spMkLst>
            <pc:docMk/>
            <pc:sldMk cId="3544809453" sldId="588"/>
            <ac:spMk id="8" creationId="{499991B8-5E12-1973-25DC-438CB37D04C1}"/>
          </ac:spMkLst>
        </pc:spChg>
        <pc:spChg chg="add mod">
          <ac:chgData name="Stewart Gale" userId="3647ddd2-6040-41ae-a96d-232c23482af8" providerId="ADAL" clId="{32805F8F-6846-42B4-B424-4E2332E66518}" dt="2024-07-03T11:05:40.118" v="1266" actId="14100"/>
          <ac:spMkLst>
            <pc:docMk/>
            <pc:sldMk cId="3544809453" sldId="588"/>
            <ac:spMk id="12" creationId="{4C1DA157-3D37-A147-D829-4D8419965EFF}"/>
          </ac:spMkLst>
        </pc:spChg>
        <pc:spChg chg="add mod">
          <ac:chgData name="Stewart Gale" userId="3647ddd2-6040-41ae-a96d-232c23482af8" providerId="ADAL" clId="{32805F8F-6846-42B4-B424-4E2332E66518}" dt="2024-07-03T10:59:47.447" v="1233" actId="1076"/>
          <ac:spMkLst>
            <pc:docMk/>
            <pc:sldMk cId="3544809453" sldId="588"/>
            <ac:spMk id="13" creationId="{F193B2EB-677A-C6E1-DA65-252DDD6E63B4}"/>
          </ac:spMkLst>
        </pc:spChg>
        <pc:spChg chg="add mod">
          <ac:chgData name="Stewart Gale" userId="3647ddd2-6040-41ae-a96d-232c23482af8" providerId="ADAL" clId="{32805F8F-6846-42B4-B424-4E2332E66518}" dt="2024-07-03T10:59:47.447" v="1233" actId="1076"/>
          <ac:spMkLst>
            <pc:docMk/>
            <pc:sldMk cId="3544809453" sldId="588"/>
            <ac:spMk id="14" creationId="{F6895CD3-B4C7-368F-4253-7B9DC56B7B60}"/>
          </ac:spMkLst>
        </pc:spChg>
        <pc:spChg chg="del">
          <ac:chgData name="Stewart Gale" userId="3647ddd2-6040-41ae-a96d-232c23482af8" providerId="ADAL" clId="{32805F8F-6846-42B4-B424-4E2332E66518}" dt="2024-07-03T10:41:25.290" v="1097" actId="478"/>
          <ac:spMkLst>
            <pc:docMk/>
            <pc:sldMk cId="3544809453" sldId="588"/>
            <ac:spMk id="15" creationId="{ED697030-5FEF-C3D8-B215-35FE0A1B8B30}"/>
          </ac:spMkLst>
        </pc:spChg>
        <pc:spChg chg="del">
          <ac:chgData name="Stewart Gale" userId="3647ddd2-6040-41ae-a96d-232c23482af8" providerId="ADAL" clId="{32805F8F-6846-42B4-B424-4E2332E66518}" dt="2024-07-03T10:41:23.300" v="1096" actId="478"/>
          <ac:spMkLst>
            <pc:docMk/>
            <pc:sldMk cId="3544809453" sldId="588"/>
            <ac:spMk id="16" creationId="{AC5B5D29-1D86-E49F-E64B-9668B9CAA4D8}"/>
          </ac:spMkLst>
        </pc:spChg>
        <pc:spChg chg="add mod">
          <ac:chgData name="Stewart Gale" userId="3647ddd2-6040-41ae-a96d-232c23482af8" providerId="ADAL" clId="{32805F8F-6846-42B4-B424-4E2332E66518}" dt="2024-07-03T10:59:47.447" v="1233" actId="1076"/>
          <ac:spMkLst>
            <pc:docMk/>
            <pc:sldMk cId="3544809453" sldId="588"/>
            <ac:spMk id="17" creationId="{BBC062FC-87E3-DF88-1F2F-303DF0F6A403}"/>
          </ac:spMkLst>
        </pc:spChg>
        <pc:spChg chg="del">
          <ac:chgData name="Stewart Gale" userId="3647ddd2-6040-41ae-a96d-232c23482af8" providerId="ADAL" clId="{32805F8F-6846-42B4-B424-4E2332E66518}" dt="2024-07-03T10:41:23.300" v="1096" actId="478"/>
          <ac:spMkLst>
            <pc:docMk/>
            <pc:sldMk cId="3544809453" sldId="588"/>
            <ac:spMk id="20" creationId="{FEB376AA-EA3E-EBC7-17D0-183F03AD0FF1}"/>
          </ac:spMkLst>
        </pc:spChg>
        <pc:spChg chg="del">
          <ac:chgData name="Stewart Gale" userId="3647ddd2-6040-41ae-a96d-232c23482af8" providerId="ADAL" clId="{32805F8F-6846-42B4-B424-4E2332E66518}" dt="2024-07-03T10:41:23.300" v="1096" actId="478"/>
          <ac:spMkLst>
            <pc:docMk/>
            <pc:sldMk cId="3544809453" sldId="588"/>
            <ac:spMk id="21" creationId="{F7E81256-4EB7-72CD-D2A6-FFE16CF960D4}"/>
          </ac:spMkLst>
        </pc:spChg>
        <pc:spChg chg="del">
          <ac:chgData name="Stewart Gale" userId="3647ddd2-6040-41ae-a96d-232c23482af8" providerId="ADAL" clId="{32805F8F-6846-42B4-B424-4E2332E66518}" dt="2024-07-03T10:41:23.300" v="1096" actId="478"/>
          <ac:spMkLst>
            <pc:docMk/>
            <pc:sldMk cId="3544809453" sldId="588"/>
            <ac:spMk id="22" creationId="{86FABA23-D7A2-9E3A-04EE-7EDEED23461B}"/>
          </ac:spMkLst>
        </pc:spChg>
        <pc:spChg chg="del">
          <ac:chgData name="Stewart Gale" userId="3647ddd2-6040-41ae-a96d-232c23482af8" providerId="ADAL" clId="{32805F8F-6846-42B4-B424-4E2332E66518}" dt="2024-07-03T10:41:23.300" v="1096" actId="478"/>
          <ac:spMkLst>
            <pc:docMk/>
            <pc:sldMk cId="3544809453" sldId="588"/>
            <ac:spMk id="23" creationId="{071DB437-9ABC-374F-5196-403CCF8A5AE8}"/>
          </ac:spMkLst>
        </pc:spChg>
        <pc:spChg chg="del">
          <ac:chgData name="Stewart Gale" userId="3647ddd2-6040-41ae-a96d-232c23482af8" providerId="ADAL" clId="{32805F8F-6846-42B4-B424-4E2332E66518}" dt="2024-07-03T10:41:23.300" v="1096" actId="478"/>
          <ac:spMkLst>
            <pc:docMk/>
            <pc:sldMk cId="3544809453" sldId="588"/>
            <ac:spMk id="25" creationId="{3A1AD646-F991-821A-3459-FA9443C1A315}"/>
          </ac:spMkLst>
        </pc:spChg>
        <pc:spChg chg="del">
          <ac:chgData name="Stewart Gale" userId="3647ddd2-6040-41ae-a96d-232c23482af8" providerId="ADAL" clId="{32805F8F-6846-42B4-B424-4E2332E66518}" dt="2024-07-03T10:41:23.300" v="1096" actId="478"/>
          <ac:spMkLst>
            <pc:docMk/>
            <pc:sldMk cId="3544809453" sldId="588"/>
            <ac:spMk id="30" creationId="{21A96AE9-B1E8-4354-7C5F-9EA11F955CE5}"/>
          </ac:spMkLst>
        </pc:spChg>
        <pc:spChg chg="del mod">
          <ac:chgData name="Stewart Gale" userId="3647ddd2-6040-41ae-a96d-232c23482af8" providerId="ADAL" clId="{32805F8F-6846-42B4-B424-4E2332E66518}" dt="2024-07-03T10:43:08.850" v="1117" actId="478"/>
          <ac:spMkLst>
            <pc:docMk/>
            <pc:sldMk cId="3544809453" sldId="588"/>
            <ac:spMk id="31" creationId="{B6848F5B-5BFE-EFC5-D80E-8CA997CD0711}"/>
          </ac:spMkLst>
        </pc:spChg>
        <pc:spChg chg="del mod">
          <ac:chgData name="Stewart Gale" userId="3647ddd2-6040-41ae-a96d-232c23482af8" providerId="ADAL" clId="{32805F8F-6846-42B4-B424-4E2332E66518}" dt="2024-07-03T10:43:08.850" v="1117" actId="478"/>
          <ac:spMkLst>
            <pc:docMk/>
            <pc:sldMk cId="3544809453" sldId="588"/>
            <ac:spMk id="32" creationId="{434E0D68-910C-8FC7-75F1-C3A2414F492B}"/>
          </ac:spMkLst>
        </pc:spChg>
        <pc:spChg chg="del">
          <ac:chgData name="Stewart Gale" userId="3647ddd2-6040-41ae-a96d-232c23482af8" providerId="ADAL" clId="{32805F8F-6846-42B4-B424-4E2332E66518}" dt="2024-07-03T10:41:23.300" v="1096" actId="478"/>
          <ac:spMkLst>
            <pc:docMk/>
            <pc:sldMk cId="3544809453" sldId="588"/>
            <ac:spMk id="36" creationId="{733E3D4B-0525-2C37-C83B-98A4E5C04194}"/>
          </ac:spMkLst>
        </pc:spChg>
        <pc:spChg chg="del">
          <ac:chgData name="Stewart Gale" userId="3647ddd2-6040-41ae-a96d-232c23482af8" providerId="ADAL" clId="{32805F8F-6846-42B4-B424-4E2332E66518}" dt="2024-07-03T10:41:23.300" v="1096" actId="478"/>
          <ac:spMkLst>
            <pc:docMk/>
            <pc:sldMk cId="3544809453" sldId="588"/>
            <ac:spMk id="37" creationId="{97BD681B-BEDB-C7C9-7A52-5384B75ED197}"/>
          </ac:spMkLst>
        </pc:spChg>
        <pc:spChg chg="del">
          <ac:chgData name="Stewart Gale" userId="3647ddd2-6040-41ae-a96d-232c23482af8" providerId="ADAL" clId="{32805F8F-6846-42B4-B424-4E2332E66518}" dt="2024-07-03T10:41:23.300" v="1096" actId="478"/>
          <ac:spMkLst>
            <pc:docMk/>
            <pc:sldMk cId="3544809453" sldId="588"/>
            <ac:spMk id="38" creationId="{4BFE78C5-E231-659E-95ED-6174BB108178}"/>
          </ac:spMkLst>
        </pc:spChg>
        <pc:spChg chg="del">
          <ac:chgData name="Stewart Gale" userId="3647ddd2-6040-41ae-a96d-232c23482af8" providerId="ADAL" clId="{32805F8F-6846-42B4-B424-4E2332E66518}" dt="2024-07-03T10:41:23.300" v="1096" actId="478"/>
          <ac:spMkLst>
            <pc:docMk/>
            <pc:sldMk cId="3544809453" sldId="588"/>
            <ac:spMk id="39" creationId="{DA89D646-FDA1-CF60-3F15-4E44B3C31E1C}"/>
          </ac:spMkLst>
        </pc:spChg>
        <pc:spChg chg="add mod">
          <ac:chgData name="Stewart Gale" userId="3647ddd2-6040-41ae-a96d-232c23482af8" providerId="ADAL" clId="{32805F8F-6846-42B4-B424-4E2332E66518}" dt="2024-07-03T10:55:54.128" v="1177" actId="1076"/>
          <ac:spMkLst>
            <pc:docMk/>
            <pc:sldMk cId="3544809453" sldId="588"/>
            <ac:spMk id="40" creationId="{8A97E712-3127-314D-F7DE-FCACD167A8F4}"/>
          </ac:spMkLst>
        </pc:spChg>
        <pc:spChg chg="add mod">
          <ac:chgData name="Stewart Gale" userId="3647ddd2-6040-41ae-a96d-232c23482af8" providerId="ADAL" clId="{32805F8F-6846-42B4-B424-4E2332E66518}" dt="2024-07-03T10:55:48.649" v="1176" actId="1076"/>
          <ac:spMkLst>
            <pc:docMk/>
            <pc:sldMk cId="3544809453" sldId="588"/>
            <ac:spMk id="47" creationId="{9738B42B-5F03-F511-78DF-4D8510151FC8}"/>
          </ac:spMkLst>
        </pc:spChg>
        <pc:picChg chg="add mod modCrop">
          <ac:chgData name="Stewart Gale" userId="3647ddd2-6040-41ae-a96d-232c23482af8" providerId="ADAL" clId="{32805F8F-6846-42B4-B424-4E2332E66518}" dt="2024-07-03T10:42:41.600" v="1112" actId="732"/>
          <ac:picMkLst>
            <pc:docMk/>
            <pc:sldMk cId="3544809453" sldId="588"/>
            <ac:picMk id="4" creationId="{DDFE186B-06AE-1723-30AF-4EEA3E13D5CB}"/>
          </ac:picMkLst>
        </pc:picChg>
        <pc:picChg chg="add del mod">
          <ac:chgData name="Stewart Gale" userId="3647ddd2-6040-41ae-a96d-232c23482af8" providerId="ADAL" clId="{32805F8F-6846-42B4-B424-4E2332E66518}" dt="2024-07-03T10:44:01.356" v="1119" actId="478"/>
          <ac:picMkLst>
            <pc:docMk/>
            <pc:sldMk cId="3544809453" sldId="588"/>
            <ac:picMk id="5" creationId="{85A7BABF-4B2F-BE3F-6308-EE492E5024E2}"/>
          </ac:picMkLst>
        </pc:picChg>
        <pc:picChg chg="add del mod">
          <ac:chgData name="Stewart Gale" userId="3647ddd2-6040-41ae-a96d-232c23482af8" providerId="ADAL" clId="{32805F8F-6846-42B4-B424-4E2332E66518}" dt="2024-07-03T10:58:01.432" v="1215" actId="478"/>
          <ac:picMkLst>
            <pc:docMk/>
            <pc:sldMk cId="3544809453" sldId="588"/>
            <ac:picMk id="11" creationId="{0ACA41FF-2642-492B-BC86-AE41F879D5A9}"/>
          </ac:picMkLst>
        </pc:picChg>
        <pc:picChg chg="mod modCrop">
          <ac:chgData name="Stewart Gale" userId="3647ddd2-6040-41ae-a96d-232c23482af8" providerId="ADAL" clId="{32805F8F-6846-42B4-B424-4E2332E66518}" dt="2024-07-03T10:41:31.479" v="1098" actId="732"/>
          <ac:picMkLst>
            <pc:docMk/>
            <pc:sldMk cId="3544809453" sldId="588"/>
            <ac:picMk id="24" creationId="{2B54332C-9AD8-0CD7-5FEA-C153E22C95B5}"/>
          </ac:picMkLst>
        </pc:picChg>
        <pc:picChg chg="mod modCrop">
          <ac:chgData name="Stewart Gale" userId="3647ddd2-6040-41ae-a96d-232c23482af8" providerId="ADAL" clId="{32805F8F-6846-42B4-B424-4E2332E66518}" dt="2024-07-03T10:55:40.913" v="1172" actId="1076"/>
          <ac:picMkLst>
            <pc:docMk/>
            <pc:sldMk cId="3544809453" sldId="588"/>
            <ac:picMk id="26" creationId="{2EAEFA0A-B7A6-04B0-3057-70D913CC0369}"/>
          </ac:picMkLst>
        </pc:picChg>
        <pc:picChg chg="add del">
          <ac:chgData name="Stewart Gale" userId="3647ddd2-6040-41ae-a96d-232c23482af8" providerId="ADAL" clId="{32805F8F-6846-42B4-B424-4E2332E66518}" dt="2024-07-03T10:51:50.313" v="1154" actId="478"/>
          <ac:picMkLst>
            <pc:docMk/>
            <pc:sldMk cId="3544809453" sldId="588"/>
            <ac:picMk id="41" creationId="{FF2007F1-765B-440F-B73B-6249213FF90C}"/>
          </ac:picMkLst>
        </pc:picChg>
        <pc:picChg chg="add mod modCrop">
          <ac:chgData name="Stewart Gale" userId="3647ddd2-6040-41ae-a96d-232c23482af8" providerId="ADAL" clId="{32805F8F-6846-42B4-B424-4E2332E66518}" dt="2024-07-03T10:52:23.774" v="1164" actId="1076"/>
          <ac:picMkLst>
            <pc:docMk/>
            <pc:sldMk cId="3544809453" sldId="588"/>
            <ac:picMk id="43" creationId="{0649A185-BB99-8BDD-8DCC-B23AB065D0D2}"/>
          </ac:picMkLst>
        </pc:picChg>
        <pc:cxnChg chg="add mod">
          <ac:chgData name="Stewart Gale" userId="3647ddd2-6040-41ae-a96d-232c23482af8" providerId="ADAL" clId="{32805F8F-6846-42B4-B424-4E2332E66518}" dt="2024-07-03T10:51:18.053" v="1151" actId="1076"/>
          <ac:cxnSpMkLst>
            <pc:docMk/>
            <pc:sldMk cId="3544809453" sldId="588"/>
            <ac:cxnSpMk id="6" creationId="{0D5794AD-E14A-AB81-F9ED-AAC24B38A0AD}"/>
          </ac:cxnSpMkLst>
        </pc:cxnChg>
        <pc:cxnChg chg="add mod">
          <ac:chgData name="Stewart Gale" userId="3647ddd2-6040-41ae-a96d-232c23482af8" providerId="ADAL" clId="{32805F8F-6846-42B4-B424-4E2332E66518}" dt="2024-07-03T10:44:25.241" v="1125" actId="1076"/>
          <ac:cxnSpMkLst>
            <pc:docMk/>
            <pc:sldMk cId="3544809453" sldId="588"/>
            <ac:cxnSpMk id="10" creationId="{474F7321-AD4C-41D0-59E2-C9433315DE1D}"/>
          </ac:cxnSpMkLst>
        </pc:cxnChg>
        <pc:cxnChg chg="add mod">
          <ac:chgData name="Stewart Gale" userId="3647ddd2-6040-41ae-a96d-232c23482af8" providerId="ADAL" clId="{32805F8F-6846-42B4-B424-4E2332E66518}" dt="2024-07-03T10:50:40.611" v="1147" actId="692"/>
          <ac:cxnSpMkLst>
            <pc:docMk/>
            <pc:sldMk cId="3544809453" sldId="588"/>
            <ac:cxnSpMk id="19" creationId="{913780C6-779F-DAAB-6A96-40A429056631}"/>
          </ac:cxnSpMkLst>
        </pc:cxnChg>
        <pc:cxnChg chg="del">
          <ac:chgData name="Stewart Gale" userId="3647ddd2-6040-41ae-a96d-232c23482af8" providerId="ADAL" clId="{32805F8F-6846-42B4-B424-4E2332E66518}" dt="2024-07-03T10:41:23.300" v="1096" actId="478"/>
          <ac:cxnSpMkLst>
            <pc:docMk/>
            <pc:sldMk cId="3544809453" sldId="588"/>
            <ac:cxnSpMk id="27" creationId="{F8D518DB-3501-FDEB-E745-996DDF34E126}"/>
          </ac:cxnSpMkLst>
        </pc:cxnChg>
        <pc:cxnChg chg="del mod">
          <ac:chgData name="Stewart Gale" userId="3647ddd2-6040-41ae-a96d-232c23482af8" providerId="ADAL" clId="{32805F8F-6846-42B4-B424-4E2332E66518}" dt="2024-07-03T10:43:08.850" v="1117" actId="478"/>
          <ac:cxnSpMkLst>
            <pc:docMk/>
            <pc:sldMk cId="3544809453" sldId="588"/>
            <ac:cxnSpMk id="28" creationId="{BD383680-26F0-6AD8-E17A-BF5154EBF112}"/>
          </ac:cxnSpMkLst>
        </pc:cxnChg>
        <pc:cxnChg chg="del mod">
          <ac:chgData name="Stewart Gale" userId="3647ddd2-6040-41ae-a96d-232c23482af8" providerId="ADAL" clId="{32805F8F-6846-42B4-B424-4E2332E66518}" dt="2024-07-03T10:43:08.850" v="1117" actId="478"/>
          <ac:cxnSpMkLst>
            <pc:docMk/>
            <pc:sldMk cId="3544809453" sldId="588"/>
            <ac:cxnSpMk id="29" creationId="{7A8C2B68-7B60-30F8-9F1A-785DA9AECBA0}"/>
          </ac:cxnSpMkLst>
        </pc:cxnChg>
        <pc:cxnChg chg="add mod">
          <ac:chgData name="Stewart Gale" userId="3647ddd2-6040-41ae-a96d-232c23482af8" providerId="ADAL" clId="{32805F8F-6846-42B4-B424-4E2332E66518}" dt="2024-07-03T10:51:09.714" v="1149" actId="1076"/>
          <ac:cxnSpMkLst>
            <pc:docMk/>
            <pc:sldMk cId="3544809453" sldId="588"/>
            <ac:cxnSpMk id="33" creationId="{F9DBF629-FB66-F4A6-31F1-90BFF37484E4}"/>
          </ac:cxnSpMkLst>
        </pc:cxnChg>
        <pc:cxnChg chg="del">
          <ac:chgData name="Stewart Gale" userId="3647ddd2-6040-41ae-a96d-232c23482af8" providerId="ADAL" clId="{32805F8F-6846-42B4-B424-4E2332E66518}" dt="2024-07-03T10:41:23.300" v="1096" actId="478"/>
          <ac:cxnSpMkLst>
            <pc:docMk/>
            <pc:sldMk cId="3544809453" sldId="588"/>
            <ac:cxnSpMk id="34" creationId="{ED57F2CB-AE8B-5D65-A0D0-C4EE2E9AC620}"/>
          </ac:cxnSpMkLst>
        </pc:cxnChg>
        <pc:cxnChg chg="del">
          <ac:chgData name="Stewart Gale" userId="3647ddd2-6040-41ae-a96d-232c23482af8" providerId="ADAL" clId="{32805F8F-6846-42B4-B424-4E2332E66518}" dt="2024-07-03T10:41:23.300" v="1096" actId="478"/>
          <ac:cxnSpMkLst>
            <pc:docMk/>
            <pc:sldMk cId="3544809453" sldId="588"/>
            <ac:cxnSpMk id="35" creationId="{76523435-D7B8-F215-990C-0EA68E4B1DAC}"/>
          </ac:cxnSpMkLst>
        </pc:cxnChg>
        <pc:cxnChg chg="add mod">
          <ac:chgData name="Stewart Gale" userId="3647ddd2-6040-41ae-a96d-232c23482af8" providerId="ADAL" clId="{32805F8F-6846-42B4-B424-4E2332E66518}" dt="2024-07-03T10:55:32.012" v="1169" actId="14100"/>
          <ac:cxnSpMkLst>
            <pc:docMk/>
            <pc:sldMk cId="3544809453" sldId="588"/>
            <ac:cxnSpMk id="44" creationId="{C86BDA78-BE80-3413-E4EC-74E4C93D8CC6}"/>
          </ac:cxnSpMkLst>
        </pc:cxnChg>
      </pc:sldChg>
      <pc:sldChg chg="addSp delSp modSp new del mod modAnim">
        <pc:chgData name="Stewart Gale" userId="3647ddd2-6040-41ae-a96d-232c23482af8" providerId="ADAL" clId="{32805F8F-6846-42B4-B424-4E2332E66518}" dt="2024-07-21T10:39:38.162" v="1320" actId="47"/>
        <pc:sldMkLst>
          <pc:docMk/>
          <pc:sldMk cId="3606637065" sldId="589"/>
        </pc:sldMkLst>
        <pc:spChg chg="add del mod">
          <ac:chgData name="Stewart Gale" userId="3647ddd2-6040-41ae-a96d-232c23482af8" providerId="ADAL" clId="{32805F8F-6846-42B4-B424-4E2332E66518}" dt="2024-07-21T10:35:29.346" v="1308" actId="478"/>
          <ac:spMkLst>
            <pc:docMk/>
            <pc:sldMk cId="3606637065" sldId="589"/>
            <ac:spMk id="4" creationId="{2246DDC6-4835-A181-6CD7-432ED15C5D59}"/>
          </ac:spMkLst>
        </pc:spChg>
        <pc:spChg chg="add del mod">
          <ac:chgData name="Stewart Gale" userId="3647ddd2-6040-41ae-a96d-232c23482af8" providerId="ADAL" clId="{32805F8F-6846-42B4-B424-4E2332E66518}" dt="2024-07-21T10:33:05.353" v="1276" actId="478"/>
          <ac:spMkLst>
            <pc:docMk/>
            <pc:sldMk cId="3606637065" sldId="589"/>
            <ac:spMk id="5" creationId="{4F0DDB9C-1EC2-B765-BA21-9239EC6B58F1}"/>
          </ac:spMkLst>
        </pc:spChg>
        <pc:spChg chg="add mod">
          <ac:chgData name="Stewart Gale" userId="3647ddd2-6040-41ae-a96d-232c23482af8" providerId="ADAL" clId="{32805F8F-6846-42B4-B424-4E2332E66518}" dt="2024-07-21T10:35:55.574" v="1311" actId="164"/>
          <ac:spMkLst>
            <pc:docMk/>
            <pc:sldMk cId="3606637065" sldId="589"/>
            <ac:spMk id="9" creationId="{A602C3E8-EF3A-ECA9-7DE9-63F7F904E13C}"/>
          </ac:spMkLst>
        </pc:spChg>
        <pc:spChg chg="add mod">
          <ac:chgData name="Stewart Gale" userId="3647ddd2-6040-41ae-a96d-232c23482af8" providerId="ADAL" clId="{32805F8F-6846-42B4-B424-4E2332E66518}" dt="2024-07-21T10:35:55.574" v="1311" actId="164"/>
          <ac:spMkLst>
            <pc:docMk/>
            <pc:sldMk cId="3606637065" sldId="589"/>
            <ac:spMk id="11" creationId="{DBF8F3CB-AD55-C13D-099A-1E6B37E7122B}"/>
          </ac:spMkLst>
        </pc:spChg>
        <pc:spChg chg="add mod">
          <ac:chgData name="Stewart Gale" userId="3647ddd2-6040-41ae-a96d-232c23482af8" providerId="ADAL" clId="{32805F8F-6846-42B4-B424-4E2332E66518}" dt="2024-07-21T10:35:55.574" v="1311" actId="164"/>
          <ac:spMkLst>
            <pc:docMk/>
            <pc:sldMk cId="3606637065" sldId="589"/>
            <ac:spMk id="12" creationId="{80AA4423-4B14-DCB5-8DAC-B1DAD88681A0}"/>
          </ac:spMkLst>
        </pc:spChg>
        <pc:spChg chg="add mod">
          <ac:chgData name="Stewart Gale" userId="3647ddd2-6040-41ae-a96d-232c23482af8" providerId="ADAL" clId="{32805F8F-6846-42B4-B424-4E2332E66518}" dt="2024-07-21T10:35:55.574" v="1311" actId="164"/>
          <ac:spMkLst>
            <pc:docMk/>
            <pc:sldMk cId="3606637065" sldId="589"/>
            <ac:spMk id="13" creationId="{B553CE33-9F13-019F-F114-3FB313E5877F}"/>
          </ac:spMkLst>
        </pc:spChg>
        <pc:spChg chg="add mod">
          <ac:chgData name="Stewart Gale" userId="3647ddd2-6040-41ae-a96d-232c23482af8" providerId="ADAL" clId="{32805F8F-6846-42B4-B424-4E2332E66518}" dt="2024-07-21T10:35:55.574" v="1311" actId="164"/>
          <ac:spMkLst>
            <pc:docMk/>
            <pc:sldMk cId="3606637065" sldId="589"/>
            <ac:spMk id="14" creationId="{1A0E767E-7CF0-5D79-D504-78C5455F171A}"/>
          </ac:spMkLst>
        </pc:spChg>
        <pc:spChg chg="add mod">
          <ac:chgData name="Stewart Gale" userId="3647ddd2-6040-41ae-a96d-232c23482af8" providerId="ADAL" clId="{32805F8F-6846-42B4-B424-4E2332E66518}" dt="2024-07-21T10:35:55.574" v="1311" actId="164"/>
          <ac:spMkLst>
            <pc:docMk/>
            <pc:sldMk cId="3606637065" sldId="589"/>
            <ac:spMk id="15" creationId="{8F467ECB-1F74-62E9-782D-4807491BD2EC}"/>
          </ac:spMkLst>
        </pc:spChg>
        <pc:spChg chg="add mod">
          <ac:chgData name="Stewart Gale" userId="3647ddd2-6040-41ae-a96d-232c23482af8" providerId="ADAL" clId="{32805F8F-6846-42B4-B424-4E2332E66518}" dt="2024-07-21T10:35:55.574" v="1311" actId="164"/>
          <ac:spMkLst>
            <pc:docMk/>
            <pc:sldMk cId="3606637065" sldId="589"/>
            <ac:spMk id="16" creationId="{A72CD46C-1B5F-1955-7671-88892917F5F9}"/>
          </ac:spMkLst>
        </pc:spChg>
        <pc:spChg chg="add mod">
          <ac:chgData name="Stewart Gale" userId="3647ddd2-6040-41ae-a96d-232c23482af8" providerId="ADAL" clId="{32805F8F-6846-42B4-B424-4E2332E66518}" dt="2024-07-21T10:35:55.574" v="1311" actId="164"/>
          <ac:spMkLst>
            <pc:docMk/>
            <pc:sldMk cId="3606637065" sldId="589"/>
            <ac:spMk id="17" creationId="{A13F98FD-BAD7-D57E-1CC2-CA961B8380BB}"/>
          </ac:spMkLst>
        </pc:spChg>
        <pc:spChg chg="add mod">
          <ac:chgData name="Stewart Gale" userId="3647ddd2-6040-41ae-a96d-232c23482af8" providerId="ADAL" clId="{32805F8F-6846-42B4-B424-4E2332E66518}" dt="2024-07-21T10:35:55.574" v="1311" actId="164"/>
          <ac:spMkLst>
            <pc:docMk/>
            <pc:sldMk cId="3606637065" sldId="589"/>
            <ac:spMk id="18" creationId="{489C9B93-EDF9-156F-7B65-E2C277138EB1}"/>
          </ac:spMkLst>
        </pc:spChg>
        <pc:spChg chg="add mod">
          <ac:chgData name="Stewart Gale" userId="3647ddd2-6040-41ae-a96d-232c23482af8" providerId="ADAL" clId="{32805F8F-6846-42B4-B424-4E2332E66518}" dt="2024-07-21T10:35:55.574" v="1311" actId="164"/>
          <ac:spMkLst>
            <pc:docMk/>
            <pc:sldMk cId="3606637065" sldId="589"/>
            <ac:spMk id="19" creationId="{0A26BB9F-B784-F0C4-F0A8-4C2EE046C43A}"/>
          </ac:spMkLst>
        </pc:spChg>
        <pc:spChg chg="add mod">
          <ac:chgData name="Stewart Gale" userId="3647ddd2-6040-41ae-a96d-232c23482af8" providerId="ADAL" clId="{32805F8F-6846-42B4-B424-4E2332E66518}" dt="2024-07-21T10:35:55.574" v="1311" actId="164"/>
          <ac:spMkLst>
            <pc:docMk/>
            <pc:sldMk cId="3606637065" sldId="589"/>
            <ac:spMk id="20" creationId="{0CE21616-F784-D063-8665-30A3E3DB8D82}"/>
          </ac:spMkLst>
        </pc:spChg>
        <pc:grpChg chg="add del mod">
          <ac:chgData name="Stewart Gale" userId="3647ddd2-6040-41ae-a96d-232c23482af8" providerId="ADAL" clId="{32805F8F-6846-42B4-B424-4E2332E66518}" dt="2024-07-21T10:36:24.825" v="1315" actId="478"/>
          <ac:grpSpMkLst>
            <pc:docMk/>
            <pc:sldMk cId="3606637065" sldId="589"/>
            <ac:grpSpMk id="21" creationId="{FDFB960D-F839-913E-2640-B1974A6FE61B}"/>
          </ac:grpSpMkLst>
        </pc:grpChg>
        <pc:picChg chg="add mod">
          <ac:chgData name="Stewart Gale" userId="3647ddd2-6040-41ae-a96d-232c23482af8" providerId="ADAL" clId="{32805F8F-6846-42B4-B424-4E2332E66518}" dt="2024-07-21T10:35:55.574" v="1311" actId="164"/>
          <ac:picMkLst>
            <pc:docMk/>
            <pc:sldMk cId="3606637065" sldId="589"/>
            <ac:picMk id="2" creationId="{C149A0F5-6F24-381C-4FF8-6A88FEC87130}"/>
          </ac:picMkLst>
        </pc:picChg>
        <pc:picChg chg="add mod modCrop">
          <ac:chgData name="Stewart Gale" userId="3647ddd2-6040-41ae-a96d-232c23482af8" providerId="ADAL" clId="{32805F8F-6846-42B4-B424-4E2332E66518}" dt="2024-07-21T10:36:35.431" v="1319" actId="1076"/>
          <ac:picMkLst>
            <pc:docMk/>
            <pc:sldMk cId="3606637065" sldId="589"/>
            <ac:picMk id="22" creationId="{5BCF3C19-3C76-E607-0176-AECADBF595C7}"/>
          </ac:picMkLst>
        </pc:picChg>
        <pc:cxnChg chg="add del mod">
          <ac:chgData name="Stewart Gale" userId="3647ddd2-6040-41ae-a96d-232c23482af8" providerId="ADAL" clId="{32805F8F-6846-42B4-B424-4E2332E66518}" dt="2024-07-21T10:33:03.316" v="1275" actId="478"/>
          <ac:cxnSpMkLst>
            <pc:docMk/>
            <pc:sldMk cId="3606637065" sldId="589"/>
            <ac:cxnSpMk id="3" creationId="{86412D03-8E24-8452-FC24-88F963CC04B8}"/>
          </ac:cxnSpMkLst>
        </pc:cxnChg>
        <pc:cxnChg chg="add del mod">
          <ac:chgData name="Stewart Gale" userId="3647ddd2-6040-41ae-a96d-232c23482af8" providerId="ADAL" clId="{32805F8F-6846-42B4-B424-4E2332E66518}" dt="2024-07-21T10:33:08.331" v="1277" actId="478"/>
          <ac:cxnSpMkLst>
            <pc:docMk/>
            <pc:sldMk cId="3606637065" sldId="589"/>
            <ac:cxnSpMk id="6" creationId="{DE4D1793-53D7-6C77-64EC-F7D37913891B}"/>
          </ac:cxnSpMkLst>
        </pc:cxnChg>
        <pc:cxnChg chg="add mod">
          <ac:chgData name="Stewart Gale" userId="3647ddd2-6040-41ae-a96d-232c23482af8" providerId="ADAL" clId="{32805F8F-6846-42B4-B424-4E2332E66518}" dt="2024-07-21T10:35:55.574" v="1311" actId="164"/>
          <ac:cxnSpMkLst>
            <pc:docMk/>
            <pc:sldMk cId="3606637065" sldId="589"/>
            <ac:cxnSpMk id="7" creationId="{8B3099A3-FCC0-470B-EA86-D2DBAA90B441}"/>
          </ac:cxnSpMkLst>
        </pc:cxnChg>
        <pc:cxnChg chg="add mod">
          <ac:chgData name="Stewart Gale" userId="3647ddd2-6040-41ae-a96d-232c23482af8" providerId="ADAL" clId="{32805F8F-6846-42B4-B424-4E2332E66518}" dt="2024-07-21T10:35:55.574" v="1311" actId="164"/>
          <ac:cxnSpMkLst>
            <pc:docMk/>
            <pc:sldMk cId="3606637065" sldId="589"/>
            <ac:cxnSpMk id="8" creationId="{D8DEB5B6-1C3A-3458-74BE-16F7FDB66E78}"/>
          </ac:cxnSpMkLst>
        </pc:cxnChg>
        <pc:cxnChg chg="add mod">
          <ac:chgData name="Stewart Gale" userId="3647ddd2-6040-41ae-a96d-232c23482af8" providerId="ADAL" clId="{32805F8F-6846-42B4-B424-4E2332E66518}" dt="2024-07-21T10:35:55.574" v="1311" actId="164"/>
          <ac:cxnSpMkLst>
            <pc:docMk/>
            <pc:sldMk cId="3606637065" sldId="589"/>
            <ac:cxnSpMk id="10" creationId="{183B8AC6-89BC-846B-A4EB-6FDE3ACE4DBD}"/>
          </ac:cxnSpMkLst>
        </pc:cxnChg>
      </pc:sldChg>
      <pc:sldMasterChg chg="modSp modSldLayout">
        <pc:chgData name="Stewart Gale" userId="3647ddd2-6040-41ae-a96d-232c23482af8" providerId="ADAL" clId="{32805F8F-6846-42B4-B424-4E2332E66518}" dt="2024-07-02T10:48:36.225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32805F8F-6846-42B4-B424-4E2332E66518}" dt="2024-07-02T10:48:36.22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32805F8F-6846-42B4-B424-4E2332E66518}" dt="2024-07-02T10:48:36.22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2805F8F-6846-42B4-B424-4E2332E66518}" dt="2024-07-02T10:48:36.22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2805F8F-6846-42B4-B424-4E2332E66518}" dt="2024-07-02T10:48:36.22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2805F8F-6846-42B4-B424-4E2332E66518}" dt="2024-07-02T10:48:36.22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2805F8F-6846-42B4-B424-4E2332E66518}" dt="2024-07-02T10:48:36.22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2805F8F-6846-42B4-B424-4E2332E66518}" dt="2024-07-02T10:48:36.22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2805F8F-6846-42B4-B424-4E2332E66518}" dt="2024-07-02T10:48:36.22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2805F8F-6846-42B4-B424-4E2332E66518}" dt="2024-07-02T10:48:36.22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21/07/2024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34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0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1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34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260648"/>
            <a:ext cx="1152128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prstClr val="black"/>
                </a:solidFill>
              </a:rPr>
              <a:t>Further Kinematics</a:t>
            </a:r>
          </a:p>
          <a:p>
            <a:pPr algn="ctr"/>
            <a:r>
              <a:rPr lang="en-GB" sz="8800" dirty="0"/>
              <a:t>Vectors and Projectiles</a:t>
            </a:r>
          </a:p>
          <a:p>
            <a:pPr algn="ctr"/>
            <a:endParaRPr lang="en-GB" sz="4800" dirty="0"/>
          </a:p>
          <a:p>
            <a:pPr algn="ctr"/>
            <a:r>
              <a:rPr lang="en-GB" sz="8800" dirty="0"/>
              <a:t>Chapter 8 </a:t>
            </a:r>
          </a:p>
          <a:p>
            <a:pPr algn="ctr"/>
            <a:r>
              <a:rPr lang="en-GB" sz="8800" dirty="0"/>
              <a:t>(Part 2 of 5)</a:t>
            </a:r>
          </a:p>
        </p:txBody>
      </p:sp>
    </p:spTree>
    <p:extLst>
      <p:ext uri="{BB962C8B-B14F-4D97-AF65-F5344CB8AC3E}">
        <p14:creationId xmlns:p14="http://schemas.microsoft.com/office/powerpoint/2010/main" val="1525642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2B54332C-9AD8-0CD7-5FEA-C153E22C95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0" t="46977" r="2217" b="35604"/>
          <a:stretch/>
        </p:blipFill>
        <p:spPr>
          <a:xfrm>
            <a:off x="407368" y="182603"/>
            <a:ext cx="7907047" cy="13021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EAEFA0A-B7A6-04B0-3057-70D913CC03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01" t="16401" r="45999" b="58400"/>
          <a:stretch/>
        </p:blipFill>
        <p:spPr>
          <a:xfrm>
            <a:off x="6041722" y="1268759"/>
            <a:ext cx="5941203" cy="231046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B836711-683F-889C-1CF1-A409583B2748}"/>
              </a:ext>
            </a:extLst>
          </p:cNvPr>
          <p:cNvSpPr/>
          <p:nvPr/>
        </p:nvSpPr>
        <p:spPr>
          <a:xfrm>
            <a:off x="513292" y="3633631"/>
            <a:ext cx="288032" cy="26988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FE186B-06AE-1723-30AF-4EEA3E13D5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01" t="78350" r="34364" b="12200"/>
          <a:stretch/>
        </p:blipFill>
        <p:spPr>
          <a:xfrm>
            <a:off x="335360" y="1601729"/>
            <a:ext cx="5472608" cy="82705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D5794AD-E14A-AB81-F9ED-AAC24B38A0AD}"/>
              </a:ext>
            </a:extLst>
          </p:cNvPr>
          <p:cNvCxnSpPr>
            <a:cxnSpLocks/>
          </p:cNvCxnSpPr>
          <p:nvPr/>
        </p:nvCxnSpPr>
        <p:spPr>
          <a:xfrm flipV="1">
            <a:off x="7948863" y="1406602"/>
            <a:ext cx="0" cy="1806374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8DB3014-89A7-66BC-5A3F-B72BD5F24DA7}"/>
                  </a:ext>
                </a:extLst>
              </p:cNvPr>
              <p:cNvSpPr txBox="1"/>
              <p:nvPr/>
            </p:nvSpPr>
            <p:spPr>
              <a:xfrm>
                <a:off x="7138027" y="3177577"/>
                <a:ext cx="6480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</m:oMath>
                  </m:oMathPara>
                </a14:m>
                <a:endParaRPr lang="en-GB" sz="1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8DB3014-89A7-66BC-5A3F-B72BD5F24D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027" y="3177577"/>
                <a:ext cx="648072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9991B8-5E12-1973-25DC-438CB37D04C1}"/>
                  </a:ext>
                </a:extLst>
              </p:cNvPr>
              <p:cNvSpPr txBox="1"/>
              <p:nvPr/>
            </p:nvSpPr>
            <p:spPr>
              <a:xfrm>
                <a:off x="7924340" y="2360740"/>
                <a:ext cx="7528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</m:oMath>
                  </m:oMathPara>
                </a14:m>
                <a:endParaRPr lang="en-GB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9991B8-5E12-1973-25DC-438CB37D04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340" y="2360740"/>
                <a:ext cx="75284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4F7321-AD4C-41D0-59E2-C9433315DE1D}"/>
              </a:ext>
            </a:extLst>
          </p:cNvPr>
          <p:cNvCxnSpPr>
            <a:cxnSpLocks/>
          </p:cNvCxnSpPr>
          <p:nvPr/>
        </p:nvCxnSpPr>
        <p:spPr>
          <a:xfrm>
            <a:off x="7104112" y="3212976"/>
            <a:ext cx="864096" cy="0"/>
          </a:xfrm>
          <a:prstGeom prst="straightConnector1">
            <a:avLst/>
          </a:prstGeom>
          <a:ln w="762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C1DA157-3D37-A147-D829-4D8419965EFF}"/>
                  </a:ext>
                </a:extLst>
              </p:cNvPr>
              <p:cNvSpPr txBox="1"/>
              <p:nvPr/>
            </p:nvSpPr>
            <p:spPr>
              <a:xfrm>
                <a:off x="3327096" y="3711547"/>
                <a:ext cx="21928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𝑎𝑡</m:t>
                      </m:r>
                    </m:oMath>
                  </m:oMathPara>
                </a14:m>
                <a:endParaRPr kumimoji="0" lang="en-GB" sz="320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C1DA157-3D37-A147-D829-4D8419965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7096" y="3711547"/>
                <a:ext cx="219284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193B2EB-677A-C6E1-DA65-252DDD6E63B4}"/>
                  </a:ext>
                </a:extLst>
              </p:cNvPr>
              <p:cNvSpPr txBox="1"/>
              <p:nvPr/>
            </p:nvSpPr>
            <p:spPr>
              <a:xfrm>
                <a:off x="1126910" y="3479527"/>
                <a:ext cx="1580666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Vertical</a:t>
                </a:r>
                <a:r>
                  <a:rPr lang="en-GB" sz="28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S</a:t>
                </a:r>
                <a:r>
                  <a:rPr lang="en-GB" sz="2800" dirty="0"/>
                  <a:t> = </a:t>
                </a: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U</a:t>
                </a:r>
                <a:r>
                  <a:rPr lang="en-GB" sz="2800" dirty="0"/>
                  <a:t> = 12</a:t>
                </a:r>
                <a:endParaRPr lang="en-GB" sz="2800" dirty="0">
                  <a:solidFill>
                    <a:srgbClr val="00B050"/>
                  </a:solidFill>
                </a:endParaRP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V</a:t>
                </a:r>
                <a:r>
                  <a:rPr lang="en-GB" sz="2800" dirty="0"/>
                  <a:t> = 6</a:t>
                </a:r>
                <a:endParaRPr lang="en-GB" sz="2800" dirty="0">
                  <a:solidFill>
                    <a:srgbClr val="00B050"/>
                  </a:solidFill>
                </a:endParaRP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A</a:t>
                </a:r>
                <a:r>
                  <a:rPr lang="en-GB" sz="2800" dirty="0"/>
                  <a:t> =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800" dirty="0"/>
                  <a:t>9.8</a:t>
                </a: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T</a:t>
                </a:r>
                <a:r>
                  <a:rPr lang="en-GB" sz="2800" dirty="0"/>
                  <a:t> =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193B2EB-677A-C6E1-DA65-252DDD6E6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910" y="3479527"/>
                <a:ext cx="1580666" cy="2677656"/>
              </a:xfrm>
              <a:prstGeom prst="rect">
                <a:avLst/>
              </a:prstGeom>
              <a:blipFill>
                <a:blip r:embed="rId8"/>
                <a:stretch>
                  <a:fillRect l="-8108" t="-2278" b="-56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6895CD3-B4C7-368F-4253-7B9DC56B7B60}"/>
                  </a:ext>
                </a:extLst>
              </p:cNvPr>
              <p:cNvSpPr txBox="1"/>
              <p:nvPr/>
            </p:nvSpPr>
            <p:spPr>
              <a:xfrm>
                <a:off x="3324322" y="4556745"/>
                <a:ext cx="294961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6=12+(−9.8)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kumimoji="0" lang="en-GB" sz="280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6895CD3-B4C7-368F-4253-7B9DC56B7B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322" y="4556745"/>
                <a:ext cx="2949610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BC062FC-87E3-DF88-1F2F-303DF0F6A403}"/>
                  </a:ext>
                </a:extLst>
              </p:cNvPr>
              <p:cNvSpPr txBox="1"/>
              <p:nvPr/>
            </p:nvSpPr>
            <p:spPr>
              <a:xfrm>
                <a:off x="3343274" y="5402316"/>
                <a:ext cx="3794753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49</m:t>
                          </m:r>
                        </m:den>
                      </m:f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𝟔𝟏𝟐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(3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𝑠𝑓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0" lang="en-GB" sz="280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BC062FC-87E3-DF88-1F2F-303DF0F6A4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3274" y="5402316"/>
                <a:ext cx="3794753" cy="9017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13780C6-779F-DAAB-6A96-40A429056631}"/>
              </a:ext>
            </a:extLst>
          </p:cNvPr>
          <p:cNvCxnSpPr/>
          <p:nvPr/>
        </p:nvCxnSpPr>
        <p:spPr>
          <a:xfrm>
            <a:off x="8112224" y="1916832"/>
            <a:ext cx="2592288" cy="0"/>
          </a:xfrm>
          <a:prstGeom prst="line">
            <a:avLst/>
          </a:prstGeom>
          <a:ln w="539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9DBF629-FB66-F4A6-31F1-90BFF37484E4}"/>
              </a:ext>
            </a:extLst>
          </p:cNvPr>
          <p:cNvCxnSpPr>
            <a:cxnSpLocks/>
          </p:cNvCxnSpPr>
          <p:nvPr/>
        </p:nvCxnSpPr>
        <p:spPr>
          <a:xfrm>
            <a:off x="10200456" y="1966686"/>
            <a:ext cx="0" cy="669101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A97E712-3127-314D-F7DE-FCACD167A8F4}"/>
                  </a:ext>
                </a:extLst>
              </p:cNvPr>
              <p:cNvSpPr txBox="1"/>
              <p:nvPr/>
            </p:nvSpPr>
            <p:spPr>
              <a:xfrm>
                <a:off x="10091752" y="2420156"/>
                <a:ext cx="93610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−6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𝑗</m:t>
                      </m:r>
                    </m:oMath>
                  </m:oMathPara>
                </a14:m>
                <a:endParaRPr lang="en-GB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A97E712-3127-314D-F7DE-FCACD167A8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752" y="2420156"/>
                <a:ext cx="936104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" name="Picture 42">
            <a:extLst>
              <a:ext uri="{FF2B5EF4-FFF2-40B4-BE49-F238E27FC236}">
                <a16:creationId xmlns:a16="http://schemas.microsoft.com/office/drawing/2014/main" id="{0649A185-BB99-8BDD-8DCC-B23AB065D0D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5700" t="70057" r="29700" b="24801"/>
          <a:stretch/>
        </p:blipFill>
        <p:spPr>
          <a:xfrm>
            <a:off x="917237" y="1132510"/>
            <a:ext cx="6323847" cy="427121"/>
          </a:xfrm>
          <a:prstGeom prst="rect">
            <a:avLst/>
          </a:prstGeom>
        </p:spPr>
      </p:pic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86BDA78-BE80-3413-E4EC-74E4C93D8CC6}"/>
              </a:ext>
            </a:extLst>
          </p:cNvPr>
          <p:cNvCxnSpPr>
            <a:cxnSpLocks/>
          </p:cNvCxnSpPr>
          <p:nvPr/>
        </p:nvCxnSpPr>
        <p:spPr>
          <a:xfrm flipV="1">
            <a:off x="8472264" y="1196752"/>
            <a:ext cx="0" cy="687518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738B42B-5F03-F511-78DF-4D8510151FC8}"/>
                  </a:ext>
                </a:extLst>
              </p:cNvPr>
              <p:cNvSpPr txBox="1"/>
              <p:nvPr/>
            </p:nvSpPr>
            <p:spPr>
              <a:xfrm>
                <a:off x="8550185" y="888150"/>
                <a:ext cx="5583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𝑗</m:t>
                      </m:r>
                    </m:oMath>
                  </m:oMathPara>
                </a14:m>
                <a:endParaRPr lang="en-GB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738B42B-5F03-F511-78DF-4D8510151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0185" y="888150"/>
                <a:ext cx="558332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480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7" grpId="0"/>
      <p:bldP spid="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DCE03CE0-26EC-7064-4AD6-E5324363A7FE}"/>
              </a:ext>
            </a:extLst>
          </p:cNvPr>
          <p:cNvSpPr txBox="1"/>
          <p:nvPr/>
        </p:nvSpPr>
        <p:spPr>
          <a:xfrm>
            <a:off x="2063552" y="476672"/>
            <a:ext cx="7884876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Vectors and Projectiles</a:t>
            </a:r>
            <a:endParaRPr lang="en-GB" sz="6000" b="1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761DEA0-8F7A-905D-19DE-8590AE317A5D}"/>
              </a:ext>
            </a:extLst>
          </p:cNvPr>
          <p:cNvCxnSpPr>
            <a:cxnSpLocks/>
          </p:cNvCxnSpPr>
          <p:nvPr/>
        </p:nvCxnSpPr>
        <p:spPr>
          <a:xfrm flipV="1">
            <a:off x="3797136" y="2107875"/>
            <a:ext cx="3260543" cy="3566898"/>
          </a:xfrm>
          <a:prstGeom prst="straightConnector1">
            <a:avLst/>
          </a:prstGeom>
          <a:ln w="1143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C56458-B8C8-7B18-0D50-DB4C6FB09616}"/>
                  </a:ext>
                </a:extLst>
              </p:cNvPr>
              <p:cNvSpPr txBox="1"/>
              <p:nvPr/>
            </p:nvSpPr>
            <p:spPr>
              <a:xfrm>
                <a:off x="2855640" y="2938750"/>
                <a:ext cx="273310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C56458-B8C8-7B18-0D50-DB4C6FB096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938750"/>
                <a:ext cx="2733103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C95A616-35C7-5840-D920-005C0CEAC719}"/>
              </a:ext>
            </a:extLst>
          </p:cNvPr>
          <p:cNvCxnSpPr>
            <a:cxnSpLocks/>
          </p:cNvCxnSpPr>
          <p:nvPr/>
        </p:nvCxnSpPr>
        <p:spPr>
          <a:xfrm>
            <a:off x="3814623" y="5674773"/>
            <a:ext cx="3356442" cy="0"/>
          </a:xfrm>
          <a:prstGeom prst="straightConnector1">
            <a:avLst/>
          </a:prstGeom>
          <a:ln w="1143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349272E-AF97-2713-96F7-0DD7642C942C}"/>
              </a:ext>
            </a:extLst>
          </p:cNvPr>
          <p:cNvCxnSpPr>
            <a:cxnSpLocks/>
          </p:cNvCxnSpPr>
          <p:nvPr/>
        </p:nvCxnSpPr>
        <p:spPr>
          <a:xfrm flipV="1">
            <a:off x="7249476" y="2036619"/>
            <a:ext cx="0" cy="3709411"/>
          </a:xfrm>
          <a:prstGeom prst="straightConnector1">
            <a:avLst/>
          </a:prstGeom>
          <a:ln w="1143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8BA9580-BBF1-43EA-1DC8-89DC4FFFB408}"/>
                  </a:ext>
                </a:extLst>
              </p:cNvPr>
              <p:cNvSpPr txBox="1"/>
              <p:nvPr/>
            </p:nvSpPr>
            <p:spPr>
              <a:xfrm>
                <a:off x="5061302" y="5746030"/>
                <a:ext cx="115078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8BA9580-BBF1-43EA-1DC8-89DC4FFFB4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1302" y="5746030"/>
                <a:ext cx="1150780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944A976-AE50-0B33-17A9-661F6B0C16B5}"/>
                  </a:ext>
                </a:extLst>
              </p:cNvPr>
              <p:cNvSpPr txBox="1"/>
              <p:nvPr/>
            </p:nvSpPr>
            <p:spPr>
              <a:xfrm>
                <a:off x="7249476" y="3520604"/>
                <a:ext cx="115078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𝑗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944A976-AE50-0B33-17A9-661F6B0C1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476" y="3520604"/>
                <a:ext cx="1150780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598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260648"/>
            <a:ext cx="7200800" cy="4985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223792" y="5951021"/>
                <a:ext cx="50148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Vertical Velocity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600" dirty="0"/>
                  <a:t> 8 ms</a:t>
                </a:r>
                <a:r>
                  <a:rPr lang="en-GB" sz="3600" baseline="30000" dirty="0"/>
                  <a:t>-1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5951021"/>
                <a:ext cx="5014824" cy="646331"/>
              </a:xfrm>
              <a:prstGeom prst="rect">
                <a:avLst/>
              </a:prstGeom>
              <a:blipFill>
                <a:blip r:embed="rId3"/>
                <a:stretch>
                  <a:fillRect l="-3767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719736" y="5248732"/>
                <a:ext cx="547260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Horizontal Velocity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600" dirty="0"/>
                  <a:t> 5 ms</a:t>
                </a:r>
                <a:r>
                  <a:rPr lang="en-GB" sz="3600" baseline="30000" dirty="0"/>
                  <a:t>-1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5248732"/>
                <a:ext cx="5472607" cy="646331"/>
              </a:xfrm>
              <a:prstGeom prst="rect">
                <a:avLst/>
              </a:prstGeom>
              <a:blipFill>
                <a:blip r:embed="rId4"/>
                <a:stretch>
                  <a:fillRect l="-3341" t="-14151" r="-1002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0596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A5FED7-4EAA-4DD4-93EF-11782CAADDA3}"/>
                  </a:ext>
                </a:extLst>
              </p:cNvPr>
              <p:cNvSpPr txBox="1"/>
              <p:nvPr/>
            </p:nvSpPr>
            <p:spPr>
              <a:xfrm>
                <a:off x="335360" y="332656"/>
                <a:ext cx="11521280" cy="600164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ball is struck by a racket from a point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400" dirty="0"/>
                  <a:t> which has position vector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20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2400" dirty="0"/>
                  <a:t> m relative to a fixed origin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400" dirty="0"/>
                  <a:t>. Immediately after being struck, the ball has velocity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+8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GB" sz="2400" dirty="0"/>
                  <a:t> ms</a:t>
                </a:r>
                <a:r>
                  <a:rPr lang="en-GB" sz="2400" baseline="30000" dirty="0"/>
                  <a:t>-1</a:t>
                </a:r>
                <a:r>
                  <a:rPr lang="en-GB" sz="2400" dirty="0"/>
                  <a:t>, where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2400" dirty="0"/>
                  <a:t> are unit vectors horizontally and vertically respectively. After being struck, the ball travels freely under gravity until it strikes the ground at point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r>
                  <a:rPr lang="en-GB" sz="2400" dirty="0"/>
                  <a:t>a) Find the speed of the ball 1.5 seconds after being struck.</a:t>
                </a:r>
              </a:p>
              <a:p>
                <a:r>
                  <a:rPr lang="en-GB" sz="2400" dirty="0"/>
                  <a:t>b) Find an expression for the position vector,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2400" dirty="0"/>
                  <a:t>, of the ball relative to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400" dirty="0"/>
                  <a:t> at time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seconds.</a:t>
                </a:r>
              </a:p>
              <a:p>
                <a:endParaRPr lang="en-GB" sz="2400" dirty="0"/>
              </a:p>
              <a:p>
                <a:endParaRPr lang="en-GB" sz="2400" dirty="0"/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A5FED7-4EAA-4DD4-93EF-11782CAAD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32656"/>
                <a:ext cx="11521280" cy="60016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664" y="2677847"/>
            <a:ext cx="5328592" cy="368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2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A5FED7-4EAA-4DD4-93EF-11782CAADDA3}"/>
                  </a:ext>
                </a:extLst>
              </p:cNvPr>
              <p:cNvSpPr txBox="1"/>
              <p:nvPr/>
            </p:nvSpPr>
            <p:spPr>
              <a:xfrm>
                <a:off x="335360" y="260648"/>
                <a:ext cx="11593288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A ball is struck by a racket from a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 which has position vector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20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2000" dirty="0"/>
                  <a:t> m relative to a fixed origin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. Immediately after being struck, the ball has velocity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+8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GB" sz="2000" dirty="0"/>
                  <a:t> ms</a:t>
                </a:r>
                <a:r>
                  <a:rPr lang="en-GB" sz="2000" baseline="30000" dirty="0"/>
                  <a:t>-1</a:t>
                </a:r>
                <a:r>
                  <a:rPr lang="en-GB" sz="2000" dirty="0"/>
                  <a:t>, where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2000" dirty="0"/>
                  <a:t> are unit vectors horizontally and vertically respectively. After being struck, the ball travels freely under gravity until it strikes the ground at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0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2000" dirty="0"/>
                  <a:t>Find the speed of the ball 1.5 seconds after being struck.</a:t>
                </a:r>
              </a:p>
              <a:p>
                <a:pPr marL="342900" indent="-342900">
                  <a:buAutoNum type="alphaLcParenBoth"/>
                </a:pPr>
                <a:r>
                  <a:rPr lang="en-GB" sz="2000" dirty="0"/>
                  <a:t>Find an expression for the position vector,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2000" dirty="0"/>
                  <a:t>, of the ball relative to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 at time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000" dirty="0"/>
                  <a:t> seconds.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A5FED7-4EAA-4DD4-93EF-11782CAAD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60648"/>
                <a:ext cx="11593288" cy="1938992"/>
              </a:xfrm>
              <a:prstGeom prst="rect">
                <a:avLst/>
              </a:prstGeom>
              <a:blipFill>
                <a:blip r:embed="rId2"/>
                <a:stretch>
                  <a:fillRect b="-28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27837FB-11EA-4543-A54E-83E31641CC12}"/>
                  </a:ext>
                </a:extLst>
              </p:cNvPr>
              <p:cNvSpPr txBox="1"/>
              <p:nvPr/>
            </p:nvSpPr>
            <p:spPr>
              <a:xfrm>
                <a:off x="6686292" y="6098885"/>
                <a:ext cx="4968552" cy="506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Speed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6.7</m:t>
                            </m:r>
                          </m:e>
                          <m:sup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GB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GB" sz="2400" b="1" dirty="0">
                    <a:solidFill>
                      <a:srgbClr val="00B050"/>
                    </a:solidFill>
                  </a:rPr>
                  <a:t>ms</a:t>
                </a:r>
                <a:r>
                  <a:rPr lang="en-GB" sz="2400" b="1" baseline="30000" dirty="0">
                    <a:solidFill>
                      <a:srgbClr val="00B050"/>
                    </a:solidFill>
                  </a:rPr>
                  <a:t>-1</a:t>
                </a:r>
                <a:endParaRPr lang="en-GB" sz="24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27837FB-11EA-4543-A54E-83E31641CC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292" y="6098885"/>
                <a:ext cx="4968552" cy="506805"/>
              </a:xfrm>
              <a:prstGeom prst="rect">
                <a:avLst/>
              </a:prstGeom>
              <a:blipFill>
                <a:blip r:embed="rId3"/>
                <a:stretch>
                  <a:fillRect l="-1963" b="-261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>
            <a:extLst>
              <a:ext uri="{FF2B5EF4-FFF2-40B4-BE49-F238E27FC236}">
                <a16:creationId xmlns:a16="http://schemas.microsoft.com/office/drawing/2014/main" id="{693F8360-159D-462B-A01B-6372C81220A6}"/>
              </a:ext>
            </a:extLst>
          </p:cNvPr>
          <p:cNvSpPr/>
          <p:nvPr/>
        </p:nvSpPr>
        <p:spPr>
          <a:xfrm>
            <a:off x="4437547" y="2441581"/>
            <a:ext cx="288032" cy="26988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3140"/>
          <a:stretch/>
        </p:blipFill>
        <p:spPr>
          <a:xfrm>
            <a:off x="191344" y="2441581"/>
            <a:ext cx="4441634" cy="31746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F7F343B-74FE-2B97-80B9-3CFEC1C58A2F}"/>
                  </a:ext>
                </a:extLst>
              </p:cNvPr>
              <p:cNvSpPr txBox="1"/>
              <p:nvPr/>
            </p:nvSpPr>
            <p:spPr>
              <a:xfrm>
                <a:off x="5080127" y="2466698"/>
                <a:ext cx="1606165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Vertical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S</a:t>
                </a:r>
                <a:r>
                  <a:rPr lang="en-GB" sz="2400" dirty="0"/>
                  <a:t> =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U</a:t>
                </a:r>
                <a:r>
                  <a:rPr lang="en-GB" sz="2400" dirty="0"/>
                  <a:t> = 8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dirty="0"/>
                  <a:t> = 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9.8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</a:t>
                </a:r>
                <a:r>
                  <a:rPr lang="en-GB" sz="2400" dirty="0"/>
                  <a:t> = 1.5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F7F343B-74FE-2B97-80B9-3CFEC1C58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127" y="2466698"/>
                <a:ext cx="1606165" cy="2308324"/>
              </a:xfrm>
              <a:prstGeom prst="rect">
                <a:avLst/>
              </a:prstGeom>
              <a:blipFill>
                <a:blip r:embed="rId5"/>
                <a:stretch>
                  <a:fillRect l="-5682" t="-2116" b="-5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AE8201B-26FA-4DF6-92CD-F19790972A1C}"/>
                  </a:ext>
                </a:extLst>
              </p:cNvPr>
              <p:cNvSpPr txBox="1"/>
              <p:nvPr/>
            </p:nvSpPr>
            <p:spPr>
              <a:xfrm>
                <a:off x="5006191" y="4869160"/>
                <a:ext cx="1643568" cy="1604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Horizontal</a:t>
                </a: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Distance</a:t>
                </a:r>
                <a:r>
                  <a:rPr lang="en-GB" sz="2400" dirty="0"/>
                  <a:t> = </a:t>
                </a:r>
                <a:endParaRPr lang="en-GB" sz="2800" dirty="0"/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Speed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Time</a:t>
                </a:r>
                <a:r>
                  <a:rPr lang="en-GB" sz="2400" dirty="0"/>
                  <a:t> =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AE8201B-26FA-4DF6-92CD-F19790972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6191" y="4869160"/>
                <a:ext cx="1643568" cy="1604478"/>
              </a:xfrm>
              <a:prstGeom prst="rect">
                <a:avLst/>
              </a:prstGeom>
              <a:blipFill>
                <a:blip r:embed="rId6"/>
                <a:stretch>
                  <a:fillRect l="-5556" t="-3042" b="-57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1F0EECD-F221-8CA8-DA49-223A799B705A}"/>
                  </a:ext>
                </a:extLst>
              </p:cNvPr>
              <p:cNvSpPr txBox="1"/>
              <p:nvPr/>
            </p:nvSpPr>
            <p:spPr>
              <a:xfrm>
                <a:off x="6941094" y="2475672"/>
                <a:ext cx="21831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𝑎𝑡</m:t>
                      </m:r>
                    </m:oMath>
                  </m:oMathPara>
                </a14:m>
                <a:endParaRPr kumimoji="0" lang="en-GB" sz="320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1F0EECD-F221-8CA8-DA49-223A799B7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094" y="2475672"/>
                <a:ext cx="218313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BE4330E-ADE7-8F97-5290-1579C29C6831}"/>
                  </a:ext>
                </a:extLst>
              </p:cNvPr>
              <p:cNvSpPr txBox="1"/>
              <p:nvPr/>
            </p:nvSpPr>
            <p:spPr>
              <a:xfrm>
                <a:off x="6941094" y="3145750"/>
                <a:ext cx="397944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(−9.8)(1.5)</m:t>
                      </m:r>
                    </m:oMath>
                  </m:oMathPara>
                </a14:m>
                <a:endParaRPr kumimoji="0" lang="en-GB" sz="32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BE4330E-ADE7-8F97-5290-1579C29C68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094" y="3145750"/>
                <a:ext cx="3979442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6BB8C17-BFC4-F63B-4139-28CB62EA2038}"/>
                  </a:ext>
                </a:extLst>
              </p:cNvPr>
              <p:cNvSpPr txBox="1"/>
              <p:nvPr/>
            </p:nvSpPr>
            <p:spPr>
              <a:xfrm>
                <a:off x="6941136" y="3850936"/>
                <a:ext cx="181916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−6.7</m:t>
                      </m:r>
                    </m:oMath>
                  </m:oMathPara>
                </a14:m>
                <a:endParaRPr kumimoji="0" lang="en-GB" sz="32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6BB8C17-BFC4-F63B-4139-28CB62EA2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136" y="3850936"/>
                <a:ext cx="181916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DE41EB9-C3E5-8032-7988-20D9E75B2CA6}"/>
              </a:ext>
            </a:extLst>
          </p:cNvPr>
          <p:cNvCxnSpPr>
            <a:cxnSpLocks/>
          </p:cNvCxnSpPr>
          <p:nvPr/>
        </p:nvCxnSpPr>
        <p:spPr>
          <a:xfrm>
            <a:off x="8428715" y="4713003"/>
            <a:ext cx="1411701" cy="958396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C767CB5-71A5-AAB5-8A7E-8BDF04B93A3E}"/>
                  </a:ext>
                </a:extLst>
              </p:cNvPr>
              <p:cNvSpPr txBox="1"/>
              <p:nvPr/>
            </p:nvSpPr>
            <p:spPr>
              <a:xfrm>
                <a:off x="7758868" y="5168108"/>
                <a:ext cx="14117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−6.7</m:t>
                      </m:r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C767CB5-71A5-AAB5-8A7E-8BDF04B93A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8868" y="5168108"/>
                <a:ext cx="1411701" cy="461665"/>
              </a:xfrm>
              <a:prstGeom prst="rect">
                <a:avLst/>
              </a:prstGeom>
              <a:blipFill>
                <a:blip r:embed="rId10"/>
                <a:stretch>
                  <a:fillRect r="-866"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A0BB5DA-2C7E-23F8-6D24-5A601D09552D}"/>
              </a:ext>
            </a:extLst>
          </p:cNvPr>
          <p:cNvCxnSpPr>
            <a:cxnSpLocks/>
          </p:cNvCxnSpPr>
          <p:nvPr/>
        </p:nvCxnSpPr>
        <p:spPr>
          <a:xfrm>
            <a:off x="8428715" y="4713003"/>
            <a:ext cx="1483709" cy="0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FFD0422-7989-E5B8-A4BB-DB9E3CA7C8DF}"/>
              </a:ext>
            </a:extLst>
          </p:cNvPr>
          <p:cNvCxnSpPr>
            <a:cxnSpLocks/>
          </p:cNvCxnSpPr>
          <p:nvPr/>
        </p:nvCxnSpPr>
        <p:spPr>
          <a:xfrm>
            <a:off x="9912424" y="4713003"/>
            <a:ext cx="0" cy="1033027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1B1333A-BDD1-671C-CCEC-F7BF9C2E1FA6}"/>
                  </a:ext>
                </a:extLst>
              </p:cNvPr>
              <p:cNvSpPr txBox="1"/>
              <p:nvPr/>
            </p:nvSpPr>
            <p:spPr>
              <a:xfrm>
                <a:off x="8883591" y="4281416"/>
                <a:ext cx="57395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1B1333A-BDD1-671C-CCEC-F7BF9C2E1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591" y="4281416"/>
                <a:ext cx="57395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A72C7C9-559A-581A-E9D2-C416ECD03398}"/>
                  </a:ext>
                </a:extLst>
              </p:cNvPr>
              <p:cNvSpPr txBox="1"/>
              <p:nvPr/>
            </p:nvSpPr>
            <p:spPr>
              <a:xfrm>
                <a:off x="9948958" y="4937275"/>
                <a:ext cx="9495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−6.7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A72C7C9-559A-581A-E9D2-C416ECD033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8958" y="4937275"/>
                <a:ext cx="949504" cy="461665"/>
              </a:xfrm>
              <a:prstGeom prst="rect">
                <a:avLst/>
              </a:prstGeom>
              <a:blipFill>
                <a:blip r:embed="rId12"/>
                <a:stretch>
                  <a:fillRect r="-3205"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536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5" grpId="0"/>
      <p:bldP spid="8" grpId="0"/>
      <p:bldP spid="10" grpId="0"/>
      <p:bldP spid="13" grpId="0"/>
      <p:bldP spid="14" grpId="0"/>
      <p:bldP spid="16" grpId="0"/>
      <p:bldP spid="19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A5FED7-4EAA-4DD4-93EF-11782CAADDA3}"/>
                  </a:ext>
                </a:extLst>
              </p:cNvPr>
              <p:cNvSpPr txBox="1"/>
              <p:nvPr/>
            </p:nvSpPr>
            <p:spPr>
              <a:xfrm>
                <a:off x="335360" y="260648"/>
                <a:ext cx="11593288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A ball is struck by a racket from a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 which has position vector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20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2000" dirty="0"/>
                  <a:t> m relative to a fixed origin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. Immediately after being struck, the ball has velocity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+8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GB" sz="2000" dirty="0"/>
                  <a:t> ms</a:t>
                </a:r>
                <a:r>
                  <a:rPr lang="en-GB" sz="2000" baseline="30000" dirty="0"/>
                  <a:t>-1</a:t>
                </a:r>
                <a:r>
                  <a:rPr lang="en-GB" sz="2000" dirty="0"/>
                  <a:t>, where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2000" dirty="0"/>
                  <a:t> are unit vectors horizontally and vertically respectively. After being struck, the ball travels freely under gravity until it strikes the ground at point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000" dirty="0"/>
                  <a:t>.</a:t>
                </a:r>
              </a:p>
              <a:p>
                <a:r>
                  <a:rPr lang="en-GB" sz="2000" dirty="0"/>
                  <a:t>a) Find the speed of the ball 1.5 seconds after being struck.</a:t>
                </a:r>
              </a:p>
              <a:p>
                <a:r>
                  <a:rPr lang="en-GB" sz="2000" dirty="0"/>
                  <a:t>b) Find an expression for the position vector,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2000" dirty="0"/>
                  <a:t>, of the ball relative to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000" dirty="0"/>
                  <a:t> at time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000" dirty="0"/>
                  <a:t> seconds.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A5FED7-4EAA-4DD4-93EF-11782CAAD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60648"/>
                <a:ext cx="11593288" cy="1938992"/>
              </a:xfrm>
              <a:prstGeom prst="rect">
                <a:avLst/>
              </a:prstGeom>
              <a:blipFill>
                <a:blip r:embed="rId2"/>
                <a:stretch>
                  <a:fillRect b="-28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>
            <a:extLst>
              <a:ext uri="{FF2B5EF4-FFF2-40B4-BE49-F238E27FC236}">
                <a16:creationId xmlns:a16="http://schemas.microsoft.com/office/drawing/2014/main" id="{693F8360-159D-462B-A01B-6372C81220A6}"/>
              </a:ext>
            </a:extLst>
          </p:cNvPr>
          <p:cNvSpPr/>
          <p:nvPr/>
        </p:nvSpPr>
        <p:spPr>
          <a:xfrm>
            <a:off x="4437547" y="2441581"/>
            <a:ext cx="288032" cy="26988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b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140"/>
          <a:stretch/>
        </p:blipFill>
        <p:spPr>
          <a:xfrm>
            <a:off x="272950" y="2924944"/>
            <a:ext cx="4589847" cy="32806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F7F343B-74FE-2B97-80B9-3CFEC1C58A2F}"/>
                  </a:ext>
                </a:extLst>
              </p:cNvPr>
              <p:cNvSpPr txBox="1"/>
              <p:nvPr/>
            </p:nvSpPr>
            <p:spPr>
              <a:xfrm>
                <a:off x="5080127" y="2466698"/>
                <a:ext cx="1606165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Vertical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S</a:t>
                </a:r>
                <a:r>
                  <a:rPr lang="en-GB" sz="2400" dirty="0"/>
                  <a:t> =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U</a:t>
                </a:r>
                <a:r>
                  <a:rPr lang="en-GB" sz="2400" dirty="0"/>
                  <a:t> = 8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dirty="0"/>
                  <a:t> = 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9.8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</a:t>
                </a:r>
                <a:r>
                  <a:rPr lang="en-GB" sz="2400" dirty="0"/>
                  <a:t> = 1.5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F7F343B-74FE-2B97-80B9-3CFEC1C58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127" y="2466698"/>
                <a:ext cx="1606165" cy="2308324"/>
              </a:xfrm>
              <a:prstGeom prst="rect">
                <a:avLst/>
              </a:prstGeom>
              <a:blipFill>
                <a:blip r:embed="rId4"/>
                <a:stretch>
                  <a:fillRect l="-5682" t="-2116" b="-5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AE8201B-26FA-4DF6-92CD-F19790972A1C}"/>
                  </a:ext>
                </a:extLst>
              </p:cNvPr>
              <p:cNvSpPr txBox="1"/>
              <p:nvPr/>
            </p:nvSpPr>
            <p:spPr>
              <a:xfrm>
                <a:off x="5006191" y="4869160"/>
                <a:ext cx="2460232" cy="1604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Horizontal</a:t>
                </a: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Distance</a:t>
                </a:r>
                <a:r>
                  <a:rPr lang="en-GB" sz="2400" dirty="0"/>
                  <a:t> = </a:t>
                </a:r>
                <a:endParaRPr lang="en-GB" sz="2800" dirty="0"/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Speed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:r>
                  <a:rPr lang="en-GB" sz="2400" dirty="0">
                    <a:solidFill>
                      <a:srgbClr val="0000FF"/>
                    </a:solidFill>
                  </a:rPr>
                  <a:t>Time</a:t>
                </a:r>
                <a:r>
                  <a:rPr lang="en-GB" sz="2400" dirty="0"/>
                  <a:t> =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AE8201B-26FA-4DF6-92CD-F19790972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6191" y="4869160"/>
                <a:ext cx="2460232" cy="1604478"/>
              </a:xfrm>
              <a:prstGeom prst="rect">
                <a:avLst/>
              </a:prstGeom>
              <a:blipFill>
                <a:blip r:embed="rId5"/>
                <a:stretch>
                  <a:fillRect l="-3713" t="-3042" b="-57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A528AC9-C76D-F0FE-3247-61043E58F6F2}"/>
                  </a:ext>
                </a:extLst>
              </p:cNvPr>
              <p:cNvSpPr txBox="1"/>
              <p:nvPr/>
            </p:nvSpPr>
            <p:spPr>
              <a:xfrm>
                <a:off x="7120951" y="2461771"/>
                <a:ext cx="4329605" cy="13298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Displacement relative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0" i="1"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2800" b="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b="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A528AC9-C76D-F0FE-3247-61043E58F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951" y="2461771"/>
                <a:ext cx="4329605" cy="1329851"/>
              </a:xfrm>
              <a:prstGeom prst="rect">
                <a:avLst/>
              </a:prstGeom>
              <a:blipFill>
                <a:blip r:embed="rId6"/>
                <a:stretch>
                  <a:fillRect l="-2817" t="-45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CB94B54-4BD2-DF21-89AC-66A806A93259}"/>
                  </a:ext>
                </a:extLst>
              </p:cNvPr>
              <p:cNvSpPr txBox="1"/>
              <p:nvPr/>
            </p:nvSpPr>
            <p:spPr>
              <a:xfrm>
                <a:off x="7176120" y="6064590"/>
                <a:ext cx="4366734" cy="5786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𝒓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𝒕</m:t>
                          </m:r>
                        </m:e>
                      </m:d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𝒊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d>
                        <m:d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𝒕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.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  <m:sSup>
                            <m:sSupPr>
                              <m:ctrlP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𝒕</m:t>
                              </m:r>
                            </m:e>
                            <m:sup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𝒋</m:t>
                      </m:r>
                    </m:oMath>
                  </m:oMathPara>
                </a14:m>
                <a:endParaRPr kumimoji="0" lang="en-GB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CB94B54-4BD2-DF21-89AC-66A806A93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6064590"/>
                <a:ext cx="4366734" cy="5786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62C57DD-C38E-583F-EB5C-DC3810558FAB}"/>
                  </a:ext>
                </a:extLst>
              </p:cNvPr>
              <p:cNvSpPr txBox="1"/>
              <p:nvPr/>
            </p:nvSpPr>
            <p:spPr>
              <a:xfrm>
                <a:off x="7040840" y="3837651"/>
                <a:ext cx="4112726" cy="9108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𝒓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8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−9.8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62C57DD-C38E-583F-EB5C-DC3810558F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0840" y="3837651"/>
                <a:ext cx="4112726" cy="91089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7C7ABE1-D202-63E3-6F5D-77E9465AB9AD}"/>
                  </a:ext>
                </a:extLst>
              </p:cNvPr>
              <p:cNvSpPr txBox="1"/>
              <p:nvPr/>
            </p:nvSpPr>
            <p:spPr>
              <a:xfrm>
                <a:off x="7040840" y="4974241"/>
                <a:ext cx="3106992" cy="8542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𝒓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</m:t>
                                </m:r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𝑡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8</m:t>
                                </m:r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𝑡</m:t>
                                </m:r>
                                <m:r>
                                  <a:rPr kumimoji="0" lang="en-GB" sz="2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−4.9</m:t>
                                </m:r>
                                <m:sSup>
                                  <m:sSupPr>
                                    <m:ctrlPr>
                                      <a:rPr kumimoji="0" lang="en-GB" sz="2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GB" sz="2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kumimoji="0" lang="en-GB" sz="2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7C7ABE1-D202-63E3-6F5D-77E9465AB9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0840" y="4974241"/>
                <a:ext cx="3106992" cy="85427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481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1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97FD17-ED42-4E2C-97A5-0EAE4E180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125912"/>
            <a:ext cx="8640960" cy="66061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2935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D697030-5FEF-C3D8-B215-35FE0A1B8B30}"/>
                  </a:ext>
                </a:extLst>
              </p:cNvPr>
              <p:cNvSpPr txBox="1"/>
              <p:nvPr/>
            </p:nvSpPr>
            <p:spPr>
              <a:xfrm>
                <a:off x="182655" y="4082296"/>
                <a:ext cx="1147764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Vertical</a:t>
                </a:r>
                <a:r>
                  <a:rPr lang="en-GB" sz="20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S</a:t>
                </a:r>
                <a:r>
                  <a:rPr lang="en-GB" sz="2000" dirty="0"/>
                  <a:t> = AB</a:t>
                </a:r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U</a:t>
                </a:r>
                <a:r>
                  <a:rPr lang="en-GB" sz="2000" dirty="0"/>
                  <a:t> = 12</a:t>
                </a:r>
                <a:endParaRPr lang="en-GB" sz="2000" dirty="0">
                  <a:solidFill>
                    <a:srgbClr val="00B050"/>
                  </a:solidFill>
                </a:endParaRPr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V</a:t>
                </a:r>
                <a:r>
                  <a:rPr lang="en-GB" sz="2000" dirty="0"/>
                  <a:t> = </a:t>
                </a:r>
                <a:endParaRPr lang="en-GB" sz="2000" dirty="0">
                  <a:solidFill>
                    <a:srgbClr val="00B050"/>
                  </a:solidFill>
                </a:endParaRPr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A</a:t>
                </a:r>
                <a:r>
                  <a:rPr lang="en-GB" sz="2000" dirty="0"/>
                  <a:t> =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/>
                  <a:t>9.8</a:t>
                </a:r>
              </a:p>
              <a:p>
                <a:r>
                  <a:rPr lang="en-GB" sz="2000" dirty="0">
                    <a:solidFill>
                      <a:srgbClr val="FF0000"/>
                    </a:solidFill>
                  </a:rPr>
                  <a:t>T</a:t>
                </a:r>
                <a:r>
                  <a:rPr lang="en-GB" sz="2000" dirty="0"/>
                  <a:t> = </a:t>
                </a:r>
                <a14:m>
                  <m:oMath xmlns:m="http://schemas.openxmlformats.org/officeDocument/2006/math">
                    <m:r>
                      <a:rPr lang="en-GB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D697030-5FEF-C3D8-B215-35FE0A1B8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55" y="4082296"/>
                <a:ext cx="1147764" cy="1938992"/>
              </a:xfrm>
              <a:prstGeom prst="rect">
                <a:avLst/>
              </a:prstGeom>
              <a:blipFill>
                <a:blip r:embed="rId2"/>
                <a:stretch>
                  <a:fillRect l="-5851" t="-1887" b="-47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C5B5D29-1D86-E49F-E64B-9668B9CAA4D8}"/>
                  </a:ext>
                </a:extLst>
              </p:cNvPr>
              <p:cNvSpPr txBox="1"/>
              <p:nvPr/>
            </p:nvSpPr>
            <p:spPr>
              <a:xfrm>
                <a:off x="1562093" y="4183192"/>
                <a:ext cx="2131066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𝑎𝑡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240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C5B5D29-1D86-E49F-E64B-9668B9CAA4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093" y="4183192"/>
                <a:ext cx="2131066" cy="783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EB376AA-EA3E-EBC7-17D0-183F03AD0FF1}"/>
                  </a:ext>
                </a:extLst>
              </p:cNvPr>
              <p:cNvSpPr txBox="1"/>
              <p:nvPr/>
            </p:nvSpPr>
            <p:spPr>
              <a:xfrm>
                <a:off x="1343472" y="5204477"/>
                <a:ext cx="2542900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𝐴𝐵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𝑔𝑡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240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EB376AA-EA3E-EBC7-17D0-183F03AD0F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5204477"/>
                <a:ext cx="2542900" cy="7838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7E81256-4EB7-72CD-D2A6-FFE16CF960D4}"/>
                  </a:ext>
                </a:extLst>
              </p:cNvPr>
              <p:cNvSpPr txBox="1"/>
              <p:nvPr/>
            </p:nvSpPr>
            <p:spPr>
              <a:xfrm>
                <a:off x="4075201" y="3966031"/>
                <a:ext cx="1643568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Horizontal</a:t>
                </a:r>
              </a:p>
              <a:p>
                <a:r>
                  <a:rPr lang="en-GB" sz="2000" dirty="0">
                    <a:solidFill>
                      <a:srgbClr val="0000FF"/>
                    </a:solidFill>
                  </a:rPr>
                  <a:t>Distance</a:t>
                </a:r>
                <a:r>
                  <a:rPr lang="en-GB" sz="2000" dirty="0"/>
                  <a:t> = </a:t>
                </a:r>
              </a:p>
              <a:p>
                <a:r>
                  <a:rPr lang="en-GB" sz="2000" dirty="0">
                    <a:solidFill>
                      <a:srgbClr val="0000FF"/>
                    </a:solidFill>
                  </a:rPr>
                  <a:t>Speed</a:t>
                </a:r>
                <a:r>
                  <a:rPr lang="en-GB" sz="2000" dirty="0"/>
                  <a:t> =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en-GB" sz="2000" dirty="0">
                  <a:solidFill>
                    <a:srgbClr val="0000FF"/>
                  </a:solidFill>
                </a:endParaRPr>
              </a:p>
              <a:p>
                <a:r>
                  <a:rPr lang="en-GB" sz="2000" dirty="0">
                    <a:solidFill>
                      <a:srgbClr val="0000FF"/>
                    </a:solidFill>
                  </a:rPr>
                  <a:t>Time</a:t>
                </a:r>
                <a:r>
                  <a:rPr lang="en-GB" sz="2000" dirty="0"/>
                  <a:t> =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7E81256-4EB7-72CD-D2A6-FFE16CF960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201" y="3966031"/>
                <a:ext cx="1643568" cy="1323439"/>
              </a:xfrm>
              <a:prstGeom prst="rect">
                <a:avLst/>
              </a:prstGeom>
              <a:blipFill>
                <a:blip r:embed="rId5"/>
                <a:stretch>
                  <a:fillRect l="-4089" t="-2765" b="-73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6FABA23-D7A2-9E3A-04EE-7EDEED23461B}"/>
                  </a:ext>
                </a:extLst>
              </p:cNvPr>
              <p:cNvSpPr txBox="1"/>
              <p:nvPr/>
            </p:nvSpPr>
            <p:spPr>
              <a:xfrm>
                <a:off x="5194167" y="5065210"/>
                <a:ext cx="2341993" cy="6685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𝑆𝑝𝑒𝑒𝑑</m:t>
                      </m:r>
                      <m:r>
                        <a:rPr kumimoji="0" lang="en-GB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𝐷𝑖𝑠𝑡𝑎𝑛𝑐𝑒</m:t>
                          </m:r>
                        </m:num>
                        <m:den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𝑇𝑖𝑚𝑒</m:t>
                          </m:r>
                        </m:den>
                      </m:f>
                    </m:oMath>
                  </m:oMathPara>
                </a14:m>
                <a:endParaRPr kumimoji="0" lang="en-GB" sz="2000" i="1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6FABA23-D7A2-9E3A-04EE-7EDEED234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4167" y="5065210"/>
                <a:ext cx="2341993" cy="6685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71DB437-9ABC-374F-5196-403CCF8A5AE8}"/>
                  </a:ext>
                </a:extLst>
              </p:cNvPr>
              <p:cNvSpPr txBox="1"/>
              <p:nvPr/>
            </p:nvSpPr>
            <p:spPr>
              <a:xfrm>
                <a:off x="4832205" y="5946085"/>
                <a:ext cx="263002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𝐷𝑖𝑠𝑡𝑎𝑛𝑐𝑒</m:t>
                      </m:r>
                      <m:r>
                        <a:rPr kumimoji="0" lang="en-GB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𝑂𝐵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</m:t>
                      </m:r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</m:oMath>
                  </m:oMathPara>
                </a14:m>
                <a:endParaRPr kumimoji="0" lang="en-GB" sz="200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71DB437-9ABC-374F-5196-403CCF8A5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2205" y="5946085"/>
                <a:ext cx="2630025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>
            <a:extLst>
              <a:ext uri="{FF2B5EF4-FFF2-40B4-BE49-F238E27FC236}">
                <a16:creationId xmlns:a16="http://schemas.microsoft.com/office/drawing/2014/main" id="{2B54332C-9AD8-0CD7-5FEA-C153E22C95B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10" t="46977" r="2217" b="29825"/>
          <a:stretch/>
        </p:blipFill>
        <p:spPr>
          <a:xfrm>
            <a:off x="407368" y="182603"/>
            <a:ext cx="7907047" cy="17342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A1AD646-F991-821A-3459-FA9443C1A315}"/>
                  </a:ext>
                </a:extLst>
              </p:cNvPr>
              <p:cNvSpPr txBox="1"/>
              <p:nvPr/>
            </p:nvSpPr>
            <p:spPr>
              <a:xfrm>
                <a:off x="9076091" y="4025434"/>
                <a:ext cx="2852557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2(12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𝑔𝑡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2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A1AD646-F991-821A-3459-FA9443C1A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6091" y="4025434"/>
                <a:ext cx="2852557" cy="7838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>
            <a:extLst>
              <a:ext uri="{FF2B5EF4-FFF2-40B4-BE49-F238E27FC236}">
                <a16:creationId xmlns:a16="http://schemas.microsoft.com/office/drawing/2014/main" id="{2EAEFA0A-B7A6-04B0-3057-70D913CC036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800" t="16401" r="40900" b="58400"/>
          <a:stretch/>
        </p:blipFill>
        <p:spPr>
          <a:xfrm>
            <a:off x="4815248" y="1058947"/>
            <a:ext cx="7245805" cy="2520280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8D518DB-3501-FDEB-E745-996DDF34E126}"/>
              </a:ext>
            </a:extLst>
          </p:cNvPr>
          <p:cNvCxnSpPr>
            <a:cxnSpLocks/>
          </p:cNvCxnSpPr>
          <p:nvPr/>
        </p:nvCxnSpPr>
        <p:spPr>
          <a:xfrm>
            <a:off x="5967376" y="3165146"/>
            <a:ext cx="864096" cy="0"/>
          </a:xfrm>
          <a:prstGeom prst="straightConnector1">
            <a:avLst/>
          </a:prstGeom>
          <a:ln w="762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D383680-26F0-6AD8-E17A-BF5154EBF112}"/>
              </a:ext>
            </a:extLst>
          </p:cNvPr>
          <p:cNvCxnSpPr>
            <a:cxnSpLocks/>
          </p:cNvCxnSpPr>
          <p:nvPr/>
        </p:nvCxnSpPr>
        <p:spPr>
          <a:xfrm flipV="1">
            <a:off x="6851130" y="1202963"/>
            <a:ext cx="0" cy="2016224"/>
          </a:xfrm>
          <a:prstGeom prst="straightConnector1">
            <a:avLst/>
          </a:prstGeom>
          <a:ln w="1143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A8C2B68-7B60-30F8-9F1A-785DA9AECBA0}"/>
              </a:ext>
            </a:extLst>
          </p:cNvPr>
          <p:cNvCxnSpPr>
            <a:cxnSpLocks/>
          </p:cNvCxnSpPr>
          <p:nvPr/>
        </p:nvCxnSpPr>
        <p:spPr>
          <a:xfrm>
            <a:off x="9351752" y="1779027"/>
            <a:ext cx="864096" cy="0"/>
          </a:xfrm>
          <a:prstGeom prst="straightConnector1">
            <a:avLst/>
          </a:prstGeom>
          <a:ln w="762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1A96AE9-B1E8-4354-7C5F-9EA11F955CE5}"/>
                  </a:ext>
                </a:extLst>
              </p:cNvPr>
              <p:cNvSpPr txBox="1"/>
              <p:nvPr/>
            </p:nvSpPr>
            <p:spPr>
              <a:xfrm>
                <a:off x="5961187" y="3165146"/>
                <a:ext cx="6480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</m:oMath>
                  </m:oMathPara>
                </a14:m>
                <a:endParaRPr lang="en-GB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1A96AE9-B1E8-4354-7C5F-9EA11F955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187" y="3165146"/>
                <a:ext cx="648072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6848F5B-5BFE-EFC5-D80E-8CA997CD0711}"/>
                  </a:ext>
                </a:extLst>
              </p:cNvPr>
              <p:cNvSpPr txBox="1"/>
              <p:nvPr/>
            </p:nvSpPr>
            <p:spPr>
              <a:xfrm>
                <a:off x="9459764" y="1126600"/>
                <a:ext cx="6480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</m:oMath>
                  </m:oMathPara>
                </a14:m>
                <a:endParaRPr lang="en-GB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6848F5B-5BFE-EFC5-D80E-8CA997CD0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9764" y="1126600"/>
                <a:ext cx="648072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34E0D68-910C-8FC7-75F1-C3A2414F492B}"/>
                  </a:ext>
                </a:extLst>
              </p:cNvPr>
              <p:cNvSpPr txBox="1"/>
              <p:nvPr/>
            </p:nvSpPr>
            <p:spPr>
              <a:xfrm>
                <a:off x="6870714" y="2151114"/>
                <a:ext cx="7528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</m:oMath>
                  </m:oMathPara>
                </a14:m>
                <a:endParaRPr lang="en-GB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34E0D68-910C-8FC7-75F1-C3A2414F4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0714" y="2151114"/>
                <a:ext cx="752846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D57F2CB-AE8B-5D65-A0D0-C4EE2E9AC620}"/>
              </a:ext>
            </a:extLst>
          </p:cNvPr>
          <p:cNvCxnSpPr/>
          <p:nvPr/>
        </p:nvCxnSpPr>
        <p:spPr>
          <a:xfrm>
            <a:off x="3935760" y="3968527"/>
            <a:ext cx="0" cy="24854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6523435-D7B8-F215-990C-0EA68E4B1DAC}"/>
              </a:ext>
            </a:extLst>
          </p:cNvPr>
          <p:cNvCxnSpPr>
            <a:cxnSpLocks/>
          </p:cNvCxnSpPr>
          <p:nvPr/>
        </p:nvCxnSpPr>
        <p:spPr>
          <a:xfrm>
            <a:off x="7612283" y="3943187"/>
            <a:ext cx="0" cy="24854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33E3D4B-0525-2C37-C83B-98A4E5C04194}"/>
                  </a:ext>
                </a:extLst>
              </p:cNvPr>
              <p:cNvSpPr txBox="1"/>
              <p:nvPr/>
            </p:nvSpPr>
            <p:spPr>
              <a:xfrm>
                <a:off x="8920097" y="3623179"/>
                <a:ext cx="222469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𝑶𝑩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𝑨𝑩</m:t>
                      </m:r>
                    </m:oMath>
                  </m:oMathPara>
                </a14:m>
                <a:endParaRPr kumimoji="0" lang="en-GB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33E3D4B-0525-2C37-C83B-98A4E5C041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0097" y="3623179"/>
                <a:ext cx="2224693" cy="461665"/>
              </a:xfrm>
              <a:prstGeom prst="rect">
                <a:avLst/>
              </a:prstGeom>
              <a:blipFill>
                <a:blip r:embed="rId14"/>
                <a:stretch>
                  <a:fillRect l="-5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7BD681B-BEDB-C7C9-7A52-5384B75ED197}"/>
                  </a:ext>
                </a:extLst>
              </p:cNvPr>
              <p:cNvSpPr txBox="1"/>
              <p:nvPr/>
            </p:nvSpPr>
            <p:spPr>
              <a:xfrm>
                <a:off x="9076090" y="4870275"/>
                <a:ext cx="227649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24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𝑔𝑡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2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7BD681B-BEDB-C7C9-7A52-5384B75ED1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6090" y="4870275"/>
                <a:ext cx="2276494" cy="461665"/>
              </a:xfrm>
              <a:prstGeom prst="rect">
                <a:avLst/>
              </a:prstGeom>
              <a:blipFill>
                <a:blip r:embed="rId15"/>
                <a:stretch>
                  <a:fillRect l="-804"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BFE78C5-E231-659E-95ED-6174BB108178}"/>
                  </a:ext>
                </a:extLst>
              </p:cNvPr>
              <p:cNvSpPr txBox="1"/>
              <p:nvPr/>
            </p:nvSpPr>
            <p:spPr>
              <a:xfrm>
                <a:off x="7896200" y="5473630"/>
                <a:ext cx="240988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9.8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−18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kumimoji="0" lang="en-GB" sz="2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BFE78C5-E231-659E-95ED-6174BB1081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5473630"/>
                <a:ext cx="2409883" cy="461665"/>
              </a:xfrm>
              <a:prstGeom prst="rect">
                <a:avLst/>
              </a:prstGeom>
              <a:blipFill>
                <a:blip r:embed="rId16"/>
                <a:stretch>
                  <a:fillRect l="-5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A89D646-FDA1-CF60-3F15-4E44B3C31E1C}"/>
                  </a:ext>
                </a:extLst>
              </p:cNvPr>
              <p:cNvSpPr txBox="1"/>
              <p:nvPr/>
            </p:nvSpPr>
            <p:spPr>
              <a:xfrm>
                <a:off x="8694193" y="6021288"/>
                <a:ext cx="3040287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90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49</m:t>
                          </m:r>
                        </m:den>
                      </m:f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𝟖𝟒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(3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𝑠𝑓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2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A89D646-FDA1-CF60-3F15-4E44B3C31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4193" y="6021288"/>
                <a:ext cx="3040287" cy="7861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4B836711-683F-889C-1CF1-A409583B2748}"/>
              </a:ext>
            </a:extLst>
          </p:cNvPr>
          <p:cNvSpPr/>
          <p:nvPr/>
        </p:nvSpPr>
        <p:spPr>
          <a:xfrm>
            <a:off x="263352" y="3656334"/>
            <a:ext cx="288032" cy="26988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68084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  <p:bldP spid="21" grpId="0"/>
      <p:bldP spid="22" grpId="0"/>
      <p:bldP spid="23" grpId="0"/>
      <p:bldP spid="25" grpId="0"/>
      <p:bldP spid="30" grpId="0"/>
      <p:bldP spid="31" grpId="0"/>
      <p:bldP spid="32" grpId="0"/>
      <p:bldP spid="36" grpId="0"/>
      <p:bldP spid="37" grpId="0"/>
      <p:bldP spid="38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2B54332C-9AD8-0CD7-5FEA-C153E22C95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0" t="46977" r="2217" b="35239"/>
          <a:stretch/>
        </p:blipFill>
        <p:spPr>
          <a:xfrm>
            <a:off x="407368" y="182604"/>
            <a:ext cx="7907047" cy="132946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EAEFA0A-B7A6-04B0-3057-70D913CC03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00" t="16401" r="40900" b="58400"/>
          <a:stretch/>
        </p:blipFill>
        <p:spPr>
          <a:xfrm>
            <a:off x="4871864" y="1238713"/>
            <a:ext cx="7245805" cy="2520280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A8C2B68-7B60-30F8-9F1A-785DA9AECBA0}"/>
              </a:ext>
            </a:extLst>
          </p:cNvPr>
          <p:cNvCxnSpPr>
            <a:cxnSpLocks/>
          </p:cNvCxnSpPr>
          <p:nvPr/>
        </p:nvCxnSpPr>
        <p:spPr>
          <a:xfrm>
            <a:off x="9408368" y="1958793"/>
            <a:ext cx="864096" cy="0"/>
          </a:xfrm>
          <a:prstGeom prst="straightConnector1">
            <a:avLst/>
          </a:prstGeom>
          <a:ln w="762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6848F5B-5BFE-EFC5-D80E-8CA997CD0711}"/>
                  </a:ext>
                </a:extLst>
              </p:cNvPr>
              <p:cNvSpPr txBox="1"/>
              <p:nvPr/>
            </p:nvSpPr>
            <p:spPr>
              <a:xfrm>
                <a:off x="9516380" y="1291152"/>
                <a:ext cx="6480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</m:oMath>
                  </m:oMathPara>
                </a14:m>
                <a:endParaRPr lang="en-GB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6848F5B-5BFE-EFC5-D80E-8CA997CD0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380" y="1291152"/>
                <a:ext cx="64807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4B836711-683F-889C-1CF1-A409583B2748}"/>
              </a:ext>
            </a:extLst>
          </p:cNvPr>
          <p:cNvSpPr/>
          <p:nvPr/>
        </p:nvSpPr>
        <p:spPr>
          <a:xfrm>
            <a:off x="263352" y="3656334"/>
            <a:ext cx="288032" cy="26988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b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7BD123-2623-DFA4-0942-46392827982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01" t="39003" r="26900" b="56996"/>
          <a:stretch/>
        </p:blipFill>
        <p:spPr>
          <a:xfrm>
            <a:off x="983432" y="1229696"/>
            <a:ext cx="5544604" cy="27438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853C37F-DA45-8E3F-913F-6D0CB1939C3D}"/>
              </a:ext>
            </a:extLst>
          </p:cNvPr>
          <p:cNvCxnSpPr>
            <a:cxnSpLocks/>
          </p:cNvCxnSpPr>
          <p:nvPr/>
        </p:nvCxnSpPr>
        <p:spPr>
          <a:xfrm>
            <a:off x="9408368" y="1988840"/>
            <a:ext cx="0" cy="669101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1FC325-40FC-B8CB-A16E-FDE1B3B7CCE6}"/>
                  </a:ext>
                </a:extLst>
              </p:cNvPr>
              <p:cNvSpPr txBox="1"/>
              <p:nvPr/>
            </p:nvSpPr>
            <p:spPr>
              <a:xfrm>
                <a:off x="2360601" y="3654082"/>
                <a:ext cx="189668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𝑎𝑡</m:t>
                      </m:r>
                    </m:oMath>
                  </m:oMathPara>
                </a14:m>
                <a:endParaRPr kumimoji="0" lang="en-GB" sz="280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1FC325-40FC-B8CB-A16E-FDE1B3B7CC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601" y="3654082"/>
                <a:ext cx="189668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70ECDEA-0809-4A69-6CA1-4CFD6A9F8683}"/>
                  </a:ext>
                </a:extLst>
              </p:cNvPr>
              <p:cNvSpPr txBox="1"/>
              <p:nvPr/>
            </p:nvSpPr>
            <p:spPr>
              <a:xfrm>
                <a:off x="809694" y="3600644"/>
                <a:ext cx="1270196" cy="2463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Vertical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S</a:t>
                </a:r>
                <a:r>
                  <a:rPr lang="en-GB" sz="2400" dirty="0"/>
                  <a:t> =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U</a:t>
                </a:r>
                <a:r>
                  <a:rPr lang="en-GB" sz="2400" dirty="0"/>
                  <a:t> = 12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dirty="0"/>
                  <a:t> = 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9.8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90</m:t>
                        </m:r>
                      </m:num>
                      <m:den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49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70ECDEA-0809-4A69-6CA1-4CFD6A9F8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694" y="3600644"/>
                <a:ext cx="1270196" cy="2463238"/>
              </a:xfrm>
              <a:prstGeom prst="rect">
                <a:avLst/>
              </a:prstGeom>
              <a:blipFill>
                <a:blip r:embed="rId7"/>
                <a:stretch>
                  <a:fillRect l="-7692" t="-1980" r="-6250" b="-17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DB7D207-C095-EDA7-CB10-1ED66CBC605E}"/>
                  </a:ext>
                </a:extLst>
              </p:cNvPr>
              <p:cNvSpPr txBox="1"/>
              <p:nvPr/>
            </p:nvSpPr>
            <p:spPr>
              <a:xfrm>
                <a:off x="2372034" y="4106713"/>
                <a:ext cx="3735400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=12+(−9.8)(</m:t>
                      </m:r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90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49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280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DB7D207-C095-EDA7-CB10-1ED66CBC6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2034" y="4106713"/>
                <a:ext cx="3735400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84FFF1A-2F1A-E996-530A-A503E9DF6AA3}"/>
                  </a:ext>
                </a:extLst>
              </p:cNvPr>
              <p:cNvSpPr txBox="1"/>
              <p:nvPr/>
            </p:nvSpPr>
            <p:spPr>
              <a:xfrm>
                <a:off x="2372034" y="5008498"/>
                <a:ext cx="141359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=−6</m:t>
                      </m:r>
                    </m:oMath>
                  </m:oMathPara>
                </a14:m>
                <a:endParaRPr kumimoji="0" lang="en-GB" sz="280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84FFF1A-2F1A-E996-530A-A503E9DF6A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2034" y="5008498"/>
                <a:ext cx="141359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6DDD8F4-CD7B-02DD-716A-0E476C5A0365}"/>
                  </a:ext>
                </a:extLst>
              </p:cNvPr>
              <p:cNvSpPr txBox="1"/>
              <p:nvPr/>
            </p:nvSpPr>
            <p:spPr>
              <a:xfrm>
                <a:off x="8328248" y="2073166"/>
                <a:ext cx="93610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−6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𝑗</m:t>
                      </m:r>
                    </m:oMath>
                  </m:oMathPara>
                </a14:m>
                <a:endParaRPr lang="en-GB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6DDD8F4-CD7B-02DD-716A-0E476C5A03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2073166"/>
                <a:ext cx="936104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F160F8F-F9D4-5DD6-74D0-478A40C3E854}"/>
                  </a:ext>
                </a:extLst>
              </p:cNvPr>
              <p:cNvSpPr txBox="1"/>
              <p:nvPr/>
            </p:nvSpPr>
            <p:spPr>
              <a:xfrm>
                <a:off x="5951988" y="5792259"/>
                <a:ext cx="5688623" cy="575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Speed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2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  <m:sup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  <m:sup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GB" sz="2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𝟒𝟗</m:t>
                    </m:r>
                  </m:oMath>
                </a14:m>
                <a:r>
                  <a:rPr lang="en-GB" sz="2800" b="1" dirty="0">
                    <a:solidFill>
                      <a:srgbClr val="00B050"/>
                    </a:solidFill>
                  </a:rPr>
                  <a:t>ms</a:t>
                </a:r>
                <a:r>
                  <a:rPr lang="en-GB" sz="2800" b="1" baseline="30000" dirty="0">
                    <a:solidFill>
                      <a:srgbClr val="00B050"/>
                    </a:solidFill>
                  </a:rPr>
                  <a:t>-1</a:t>
                </a:r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F160F8F-F9D4-5DD6-74D0-478A40C3E8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8" y="5792259"/>
                <a:ext cx="5688623" cy="575927"/>
              </a:xfrm>
              <a:prstGeom prst="rect">
                <a:avLst/>
              </a:prstGeom>
              <a:blipFill>
                <a:blip r:embed="rId11"/>
                <a:stretch>
                  <a:fillRect l="-2141" r="-214" b="-2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3CFEAB5-ABE8-3B4A-8E07-2F34FF5293A2}"/>
              </a:ext>
            </a:extLst>
          </p:cNvPr>
          <p:cNvCxnSpPr>
            <a:cxnSpLocks/>
          </p:cNvCxnSpPr>
          <p:nvPr/>
        </p:nvCxnSpPr>
        <p:spPr>
          <a:xfrm>
            <a:off x="8056300" y="4333446"/>
            <a:ext cx="1411701" cy="958396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08826EB-E76D-E2CC-794A-F06ABDFFEFA1}"/>
                  </a:ext>
                </a:extLst>
              </p:cNvPr>
              <p:cNvSpPr txBox="1"/>
              <p:nvPr/>
            </p:nvSpPr>
            <p:spPr>
              <a:xfrm>
                <a:off x="7386453" y="4788551"/>
                <a:ext cx="14117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08826EB-E76D-E2CC-794A-F06ABDFFE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6453" y="4788551"/>
                <a:ext cx="1411701" cy="461665"/>
              </a:xfrm>
              <a:prstGeom prst="rect">
                <a:avLst/>
              </a:prstGeom>
              <a:blipFill>
                <a:blip r:embed="rId12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A3BE64A-5C14-D88B-B314-47A8FB58C85F}"/>
              </a:ext>
            </a:extLst>
          </p:cNvPr>
          <p:cNvCxnSpPr>
            <a:cxnSpLocks/>
          </p:cNvCxnSpPr>
          <p:nvPr/>
        </p:nvCxnSpPr>
        <p:spPr>
          <a:xfrm>
            <a:off x="8056300" y="4333446"/>
            <a:ext cx="1483709" cy="0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3D49D0E-7792-00B5-E080-23B9C91D5EFB}"/>
              </a:ext>
            </a:extLst>
          </p:cNvPr>
          <p:cNvCxnSpPr>
            <a:cxnSpLocks/>
          </p:cNvCxnSpPr>
          <p:nvPr/>
        </p:nvCxnSpPr>
        <p:spPr>
          <a:xfrm>
            <a:off x="9540009" y="4333446"/>
            <a:ext cx="0" cy="1033027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5D69C5A-FFD9-C12B-C5D9-B2B40C1982BA}"/>
                  </a:ext>
                </a:extLst>
              </p:cNvPr>
              <p:cNvSpPr txBox="1"/>
              <p:nvPr/>
            </p:nvSpPr>
            <p:spPr>
              <a:xfrm>
                <a:off x="8511176" y="3901859"/>
                <a:ext cx="57395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5D69C5A-FFD9-C12B-C5D9-B2B40C198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1176" y="3901859"/>
                <a:ext cx="57395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F504335-EA4D-8D0B-BBF2-7C987460C28B}"/>
                  </a:ext>
                </a:extLst>
              </p:cNvPr>
              <p:cNvSpPr txBox="1"/>
              <p:nvPr/>
            </p:nvSpPr>
            <p:spPr>
              <a:xfrm>
                <a:off x="9576543" y="4557718"/>
                <a:ext cx="68354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F504335-EA4D-8D0B-BBF2-7C987460C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6543" y="4557718"/>
                <a:ext cx="683545" cy="461665"/>
              </a:xfrm>
              <a:prstGeom prst="rect">
                <a:avLst/>
              </a:prstGeom>
              <a:blipFill>
                <a:blip r:embed="rId14"/>
                <a:stretch>
                  <a:fillRect r="-8036" b="-17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019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7" grpId="0"/>
      <p:bldP spid="19" grpId="0"/>
      <p:bldP spid="41" grpId="0"/>
      <p:bldP spid="4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26712</TotalTime>
  <Words>658</Words>
  <Application>Microsoft Office PowerPoint</Application>
  <PresentationFormat>Widescreen</PresentationFormat>
  <Paragraphs>115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994</cp:revision>
  <dcterms:created xsi:type="dcterms:W3CDTF">2013-02-28T07:36:55Z</dcterms:created>
  <dcterms:modified xsi:type="dcterms:W3CDTF">2024-07-21T10:39:41Z</dcterms:modified>
</cp:coreProperties>
</file>