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713" r:id="rId2"/>
    <p:sldId id="706" r:id="rId3"/>
    <p:sldId id="709" r:id="rId4"/>
    <p:sldId id="717" r:id="rId5"/>
    <p:sldId id="715" r:id="rId6"/>
    <p:sldId id="705" r:id="rId7"/>
    <p:sldId id="719" r:id="rId8"/>
    <p:sldId id="72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DEE1F8-20E6-4F6A-966B-9AE8E3B31D3D}" v="105" dt="2024-03-19T08:55:01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74" d="100"/>
          <a:sy n="74" d="100"/>
        </p:scale>
        <p:origin x="66" y="46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E698C70-FE09-4507-BF7F-9B09A12C0C65}"/>
    <pc:docChg chg="custSel addSld delSld modSld">
      <pc:chgData name="Stewart Gale" userId="3647ddd2-6040-41ae-a96d-232c23482af8" providerId="ADAL" clId="{BE698C70-FE09-4507-BF7F-9B09A12C0C65}" dt="2021-01-17T07:22:18.568" v="406" actId="478"/>
      <pc:docMkLst>
        <pc:docMk/>
      </pc:docMkLst>
      <pc:sldChg chg="delSp mod delAnim modAnim">
        <pc:chgData name="Stewart Gale" userId="3647ddd2-6040-41ae-a96d-232c23482af8" providerId="ADAL" clId="{BE698C70-FE09-4507-BF7F-9B09A12C0C65}" dt="2021-01-17T07:22:18.568" v="406" actId="478"/>
        <pc:sldMkLst>
          <pc:docMk/>
          <pc:sldMk cId="140227912" sldId="704"/>
        </pc:sldMkLst>
        <pc:spChg chg="del">
          <ac:chgData name="Stewart Gale" userId="3647ddd2-6040-41ae-a96d-232c23482af8" providerId="ADAL" clId="{BE698C70-FE09-4507-BF7F-9B09A12C0C65}" dt="2021-01-17T07:22:18.568" v="406" actId="478"/>
          <ac:spMkLst>
            <pc:docMk/>
            <pc:sldMk cId="140227912" sldId="704"/>
            <ac:spMk id="37" creationId="{00000000-0000-0000-0000-000000000000}"/>
          </ac:spMkLst>
        </pc:spChg>
      </pc:sldChg>
      <pc:sldChg chg="modSp mod modAnim">
        <pc:chgData name="Stewart Gale" userId="3647ddd2-6040-41ae-a96d-232c23482af8" providerId="ADAL" clId="{BE698C70-FE09-4507-BF7F-9B09A12C0C65}" dt="2021-01-17T07:21:46.451" v="403" actId="1076"/>
        <pc:sldMkLst>
          <pc:docMk/>
          <pc:sldMk cId="141180920" sldId="709"/>
        </pc:sldMkLst>
        <pc:spChg chg="mod">
          <ac:chgData name="Stewart Gale" userId="3647ddd2-6040-41ae-a96d-232c23482af8" providerId="ADAL" clId="{BE698C70-FE09-4507-BF7F-9B09A12C0C65}" dt="2021-01-17T07:21:46.451" v="403" actId="1076"/>
          <ac:spMkLst>
            <pc:docMk/>
            <pc:sldMk cId="141180920" sldId="709"/>
            <ac:spMk id="36" creationId="{00000000-0000-0000-0000-000000000000}"/>
          </ac:spMkLst>
        </pc:spChg>
      </pc:sldChg>
      <pc:sldChg chg="addSp delSp modSp new del mod">
        <pc:chgData name="Stewart Gale" userId="3647ddd2-6040-41ae-a96d-232c23482af8" providerId="ADAL" clId="{BE698C70-FE09-4507-BF7F-9B09A12C0C65}" dt="2021-01-17T04:56:21.555" v="236" actId="47"/>
        <pc:sldMkLst>
          <pc:docMk/>
          <pc:sldMk cId="3523118547" sldId="714"/>
        </pc:sldMkLst>
        <pc:spChg chg="mod">
          <ac:chgData name="Stewart Gale" userId="3647ddd2-6040-41ae-a96d-232c23482af8" providerId="ADAL" clId="{BE698C70-FE09-4507-BF7F-9B09A12C0C65}" dt="2021-01-17T04:13:11.500" v="4"/>
          <ac:spMkLst>
            <pc:docMk/>
            <pc:sldMk cId="3523118547" sldId="714"/>
            <ac:spMk id="5" creationId="{2B3B1F2A-9D74-4ED1-9964-32B388B0B1C0}"/>
          </ac:spMkLst>
        </pc:spChg>
        <pc:spChg chg="add mod">
          <ac:chgData name="Stewart Gale" userId="3647ddd2-6040-41ae-a96d-232c23482af8" providerId="ADAL" clId="{BE698C70-FE09-4507-BF7F-9B09A12C0C65}" dt="2021-01-17T04:16:57.101" v="47" actId="1076"/>
          <ac:spMkLst>
            <pc:docMk/>
            <pc:sldMk cId="3523118547" sldId="714"/>
            <ac:spMk id="9" creationId="{BF4262CD-5947-4811-91F1-FF05F0E141EF}"/>
          </ac:spMkLst>
        </pc:spChg>
        <pc:spChg chg="add mod">
          <ac:chgData name="Stewart Gale" userId="3647ddd2-6040-41ae-a96d-232c23482af8" providerId="ADAL" clId="{BE698C70-FE09-4507-BF7F-9B09A12C0C65}" dt="2021-01-17T04:17:17.886" v="50" actId="20577"/>
          <ac:spMkLst>
            <pc:docMk/>
            <pc:sldMk cId="3523118547" sldId="714"/>
            <ac:spMk id="10" creationId="{F8B1038C-3C95-4092-99AA-81B339ACD860}"/>
          </ac:spMkLst>
        </pc:spChg>
        <pc:spChg chg="add mod">
          <ac:chgData name="Stewart Gale" userId="3647ddd2-6040-41ae-a96d-232c23482af8" providerId="ADAL" clId="{BE698C70-FE09-4507-BF7F-9B09A12C0C65}" dt="2021-01-17T04:30:50.407" v="152" actId="1076"/>
          <ac:spMkLst>
            <pc:docMk/>
            <pc:sldMk cId="3523118547" sldId="714"/>
            <ac:spMk id="14" creationId="{5831F9D7-3BD7-46A8-A9C3-A2E3BF9F7191}"/>
          </ac:spMkLst>
        </pc:spChg>
        <pc:spChg chg="add mod">
          <ac:chgData name="Stewart Gale" userId="3647ddd2-6040-41ae-a96d-232c23482af8" providerId="ADAL" clId="{BE698C70-FE09-4507-BF7F-9B09A12C0C65}" dt="2021-01-17T04:26:16.610" v="122" actId="1076"/>
          <ac:spMkLst>
            <pc:docMk/>
            <pc:sldMk cId="3523118547" sldId="714"/>
            <ac:spMk id="15" creationId="{80194D27-FC38-4758-9D75-D9652DF86508}"/>
          </ac:spMkLst>
        </pc:spChg>
        <pc:spChg chg="add mod">
          <ac:chgData name="Stewart Gale" userId="3647ddd2-6040-41ae-a96d-232c23482af8" providerId="ADAL" clId="{BE698C70-FE09-4507-BF7F-9B09A12C0C65}" dt="2021-01-17T04:49:36.555" v="235" actId="20577"/>
          <ac:spMkLst>
            <pc:docMk/>
            <pc:sldMk cId="3523118547" sldId="714"/>
            <ac:spMk id="16" creationId="{54877A46-16DA-4EF1-AC11-3DB9F231BC80}"/>
          </ac:spMkLst>
        </pc:spChg>
        <pc:spChg chg="add del mod">
          <ac:chgData name="Stewart Gale" userId="3647ddd2-6040-41ae-a96d-232c23482af8" providerId="ADAL" clId="{BE698C70-FE09-4507-BF7F-9B09A12C0C65}" dt="2021-01-17T04:31:25.772" v="158" actId="478"/>
          <ac:spMkLst>
            <pc:docMk/>
            <pc:sldMk cId="3523118547" sldId="714"/>
            <ac:spMk id="17" creationId="{6F62DD4A-BBAE-40DB-94B8-CFB72681DB15}"/>
          </ac:spMkLst>
        </pc:spChg>
        <pc:spChg chg="add mod">
          <ac:chgData name="Stewart Gale" userId="3647ddd2-6040-41ae-a96d-232c23482af8" providerId="ADAL" clId="{BE698C70-FE09-4507-BF7F-9B09A12C0C65}" dt="2021-01-17T04:46:55.945" v="226" actId="1076"/>
          <ac:spMkLst>
            <pc:docMk/>
            <pc:sldMk cId="3523118547" sldId="714"/>
            <ac:spMk id="18" creationId="{C890B448-5556-4A72-AF2C-2AF817694431}"/>
          </ac:spMkLst>
        </pc:spChg>
        <pc:spChg chg="add mod">
          <ac:chgData name="Stewart Gale" userId="3647ddd2-6040-41ae-a96d-232c23482af8" providerId="ADAL" clId="{BE698C70-FE09-4507-BF7F-9B09A12C0C65}" dt="2021-01-17T04:49:33.845" v="234" actId="20577"/>
          <ac:spMkLst>
            <pc:docMk/>
            <pc:sldMk cId="3523118547" sldId="714"/>
            <ac:spMk id="19" creationId="{4753C554-374F-4E97-B225-842CA8AA5ADD}"/>
          </ac:spMkLst>
        </pc:spChg>
        <pc:spChg chg="add mod">
          <ac:chgData name="Stewart Gale" userId="3647ddd2-6040-41ae-a96d-232c23482af8" providerId="ADAL" clId="{BE698C70-FE09-4507-BF7F-9B09A12C0C65}" dt="2021-01-17T04:39:18.458" v="214" actId="20577"/>
          <ac:spMkLst>
            <pc:docMk/>
            <pc:sldMk cId="3523118547" sldId="714"/>
            <ac:spMk id="20" creationId="{986BBDBB-3DF3-46D3-AFBA-4C27D65533E2}"/>
          </ac:spMkLst>
        </pc:spChg>
        <pc:grpChg chg="add mod">
          <ac:chgData name="Stewart Gale" userId="3647ddd2-6040-41ae-a96d-232c23482af8" providerId="ADAL" clId="{BE698C70-FE09-4507-BF7F-9B09A12C0C65}" dt="2021-01-17T04:13:11.500" v="4"/>
          <ac:grpSpMkLst>
            <pc:docMk/>
            <pc:sldMk cId="3523118547" sldId="714"/>
            <ac:grpSpMk id="4" creationId="{573D39C6-AEE2-477D-8514-211BB1FBBA86}"/>
          </ac:grpSpMkLst>
        </pc:grpChg>
        <pc:picChg chg="add mod modCrop">
          <ac:chgData name="Stewart Gale" userId="3647ddd2-6040-41ae-a96d-232c23482af8" providerId="ADAL" clId="{BE698C70-FE09-4507-BF7F-9B09A12C0C65}" dt="2021-01-17T04:14:12.280" v="21" actId="1076"/>
          <ac:picMkLst>
            <pc:docMk/>
            <pc:sldMk cId="3523118547" sldId="714"/>
            <ac:picMk id="3" creationId="{87C2C4C8-9134-47C3-92C1-771EE4751B67}"/>
          </ac:picMkLst>
        </pc:picChg>
        <pc:picChg chg="add mod modCrop">
          <ac:chgData name="Stewart Gale" userId="3647ddd2-6040-41ae-a96d-232c23482af8" providerId="ADAL" clId="{BE698C70-FE09-4507-BF7F-9B09A12C0C65}" dt="2021-01-17T04:14:14.946" v="22" actId="1076"/>
          <ac:picMkLst>
            <pc:docMk/>
            <pc:sldMk cId="3523118547" sldId="714"/>
            <ac:picMk id="8" creationId="{7C8ED73D-B79A-4BAB-ABCA-4D4F0821172C}"/>
          </ac:picMkLst>
        </pc:picChg>
        <pc:picChg chg="add del mod">
          <ac:chgData name="Stewart Gale" userId="3647ddd2-6040-41ae-a96d-232c23482af8" providerId="ADAL" clId="{BE698C70-FE09-4507-BF7F-9B09A12C0C65}" dt="2021-01-17T04:25:02.739" v="105" actId="478"/>
          <ac:picMkLst>
            <pc:docMk/>
            <pc:sldMk cId="3523118547" sldId="714"/>
            <ac:picMk id="12" creationId="{98C8DDD1-BAFD-4C74-AFEC-841778233BFA}"/>
          </ac:picMkLst>
        </pc:picChg>
        <pc:cxnChg chg="mod">
          <ac:chgData name="Stewart Gale" userId="3647ddd2-6040-41ae-a96d-232c23482af8" providerId="ADAL" clId="{BE698C70-FE09-4507-BF7F-9B09A12C0C65}" dt="2021-01-17T04:13:11.500" v="4"/>
          <ac:cxnSpMkLst>
            <pc:docMk/>
            <pc:sldMk cId="3523118547" sldId="714"/>
            <ac:cxnSpMk id="6" creationId="{DD425E79-3012-4CBB-BB88-D0B128BE6DEA}"/>
          </ac:cxnSpMkLst>
        </pc:cxnChg>
        <pc:cxnChg chg="add del mod">
          <ac:chgData name="Stewart Gale" userId="3647ddd2-6040-41ae-a96d-232c23482af8" providerId="ADAL" clId="{BE698C70-FE09-4507-BF7F-9B09A12C0C65}" dt="2021-01-17T04:13:14.105" v="5" actId="478"/>
          <ac:cxnSpMkLst>
            <pc:docMk/>
            <pc:sldMk cId="3523118547" sldId="714"/>
            <ac:cxnSpMk id="7" creationId="{6742BAC5-E941-49EA-8BD3-5E29E1117044}"/>
          </ac:cxnSpMkLst>
        </pc:cxnChg>
      </pc:sldChg>
      <pc:sldChg chg="addSp delSp modSp add mod modAnim">
        <pc:chgData name="Stewart Gale" userId="3647ddd2-6040-41ae-a96d-232c23482af8" providerId="ADAL" clId="{BE698C70-FE09-4507-BF7F-9B09A12C0C65}" dt="2021-01-17T05:06:40.689" v="395"/>
        <pc:sldMkLst>
          <pc:docMk/>
          <pc:sldMk cId="3566952782" sldId="715"/>
        </pc:sldMkLst>
        <pc:spChg chg="add mod">
          <ac:chgData name="Stewart Gale" userId="3647ddd2-6040-41ae-a96d-232c23482af8" providerId="ADAL" clId="{BE698C70-FE09-4507-BF7F-9B09A12C0C65}" dt="2021-01-17T05:06:17.678" v="391" actId="1076"/>
          <ac:spMkLst>
            <pc:docMk/>
            <pc:sldMk cId="3566952782" sldId="715"/>
            <ac:spMk id="13" creationId="{957E8CC1-5422-451F-972A-2CDDEEF1F570}"/>
          </ac:spMkLst>
        </pc:spChg>
        <pc:spChg chg="add mod">
          <ac:chgData name="Stewart Gale" userId="3647ddd2-6040-41ae-a96d-232c23482af8" providerId="ADAL" clId="{BE698C70-FE09-4507-BF7F-9B09A12C0C65}" dt="2021-01-17T05:06:14.578" v="390" actId="1076"/>
          <ac:spMkLst>
            <pc:docMk/>
            <pc:sldMk cId="3566952782" sldId="715"/>
            <ac:spMk id="15" creationId="{C0E8166B-3267-4A2D-A2B3-213A9AA3679A}"/>
          </ac:spMkLst>
        </pc:spChg>
        <pc:spChg chg="add mod">
          <ac:chgData name="Stewart Gale" userId="3647ddd2-6040-41ae-a96d-232c23482af8" providerId="ADAL" clId="{BE698C70-FE09-4507-BF7F-9B09A12C0C65}" dt="2021-01-17T05:06:14.578" v="390" actId="1076"/>
          <ac:spMkLst>
            <pc:docMk/>
            <pc:sldMk cId="3566952782" sldId="715"/>
            <ac:spMk id="16" creationId="{17A6C980-623D-498D-A3C4-C0967B6D5F06}"/>
          </ac:spMkLst>
        </pc:spChg>
        <pc:spChg chg="add mod">
          <ac:chgData name="Stewart Gale" userId="3647ddd2-6040-41ae-a96d-232c23482af8" providerId="ADAL" clId="{BE698C70-FE09-4507-BF7F-9B09A12C0C65}" dt="2021-01-17T05:06:14.578" v="390" actId="1076"/>
          <ac:spMkLst>
            <pc:docMk/>
            <pc:sldMk cId="3566952782" sldId="715"/>
            <ac:spMk id="17" creationId="{FEC484F3-7FCB-4305-9EC0-B96DA9E7B517}"/>
          </ac:spMkLst>
        </pc:spChg>
        <pc:spChg chg="add mod">
          <ac:chgData name="Stewart Gale" userId="3647ddd2-6040-41ae-a96d-232c23482af8" providerId="ADAL" clId="{BE698C70-FE09-4507-BF7F-9B09A12C0C65}" dt="2021-01-17T05:05:56.307" v="383" actId="403"/>
          <ac:spMkLst>
            <pc:docMk/>
            <pc:sldMk cId="3566952782" sldId="715"/>
            <ac:spMk id="18" creationId="{CFC610B7-25B3-40C0-9BF1-CD31FD32C8B8}"/>
          </ac:spMkLst>
        </pc:spChg>
        <pc:spChg chg="add mod">
          <ac:chgData name="Stewart Gale" userId="3647ddd2-6040-41ae-a96d-232c23482af8" providerId="ADAL" clId="{BE698C70-FE09-4507-BF7F-9B09A12C0C65}" dt="2021-01-17T05:06:20.228" v="392" actId="1076"/>
          <ac:spMkLst>
            <pc:docMk/>
            <pc:sldMk cId="3566952782" sldId="715"/>
            <ac:spMk id="19" creationId="{6871A31E-3945-465E-AF23-DE01446640C7}"/>
          </ac:spMkLst>
        </pc:spChg>
        <pc:spChg chg="add mod">
          <ac:chgData name="Stewart Gale" userId="3647ddd2-6040-41ae-a96d-232c23482af8" providerId="ADAL" clId="{BE698C70-FE09-4507-BF7F-9B09A12C0C65}" dt="2021-01-17T05:06:23.538" v="393" actId="1076"/>
          <ac:spMkLst>
            <pc:docMk/>
            <pc:sldMk cId="3566952782" sldId="715"/>
            <ac:spMk id="20" creationId="{23562A7E-E20C-43F6-BFF9-E2E4A9F8C19E}"/>
          </ac:spMkLst>
        </pc:spChg>
        <pc:picChg chg="del">
          <ac:chgData name="Stewart Gale" userId="3647ddd2-6040-41ae-a96d-232c23482af8" providerId="ADAL" clId="{BE698C70-FE09-4507-BF7F-9B09A12C0C65}" dt="2021-01-17T04:15:16.916" v="24" actId="478"/>
          <ac:picMkLst>
            <pc:docMk/>
            <pc:sldMk cId="3566952782" sldId="715"/>
            <ac:picMk id="3" creationId="{87C2C4C8-9134-47C3-92C1-771EE4751B67}"/>
          </ac:picMkLst>
        </pc:picChg>
        <pc:picChg chg="add mod modCrop">
          <ac:chgData name="Stewart Gale" userId="3647ddd2-6040-41ae-a96d-232c23482af8" providerId="ADAL" clId="{BE698C70-FE09-4507-BF7F-9B09A12C0C65}" dt="2021-01-17T05:06:08.928" v="388" actId="1076"/>
          <ac:picMkLst>
            <pc:docMk/>
            <pc:sldMk cId="3566952782" sldId="715"/>
            <ac:picMk id="7" creationId="{C35EFDAD-9CE6-46C1-945E-F063BC360D99}"/>
          </ac:picMkLst>
        </pc:picChg>
        <pc:picChg chg="del">
          <ac:chgData name="Stewart Gale" userId="3647ddd2-6040-41ae-a96d-232c23482af8" providerId="ADAL" clId="{BE698C70-FE09-4507-BF7F-9B09A12C0C65}" dt="2021-01-17T04:15:16.916" v="24" actId="478"/>
          <ac:picMkLst>
            <pc:docMk/>
            <pc:sldMk cId="3566952782" sldId="715"/>
            <ac:picMk id="8" creationId="{7C8ED73D-B79A-4BAB-ABCA-4D4F0821172C}"/>
          </ac:picMkLst>
        </pc:picChg>
        <pc:picChg chg="add mod modCrop">
          <ac:chgData name="Stewart Gale" userId="3647ddd2-6040-41ae-a96d-232c23482af8" providerId="ADAL" clId="{BE698C70-FE09-4507-BF7F-9B09A12C0C65}" dt="2021-01-17T05:06:10.278" v="389" actId="1076"/>
          <ac:picMkLst>
            <pc:docMk/>
            <pc:sldMk cId="3566952782" sldId="715"/>
            <ac:picMk id="9" creationId="{DB63BFEB-075F-44A3-82D2-AEA4B5BF3B16}"/>
          </ac:picMkLst>
        </pc:picChg>
        <pc:picChg chg="add del mod modCrop">
          <ac:chgData name="Stewart Gale" userId="3647ddd2-6040-41ae-a96d-232c23482af8" providerId="ADAL" clId="{BE698C70-FE09-4507-BF7F-9B09A12C0C65}" dt="2021-01-17T05:05:08.121" v="370" actId="478"/>
          <ac:picMkLst>
            <pc:docMk/>
            <pc:sldMk cId="3566952782" sldId="715"/>
            <ac:picMk id="11" creationId="{85892208-4166-4E2F-9220-C4D128414712}"/>
          </ac:picMkLst>
        </pc:picChg>
      </pc:sldChg>
      <pc:sldChg chg="new del">
        <pc:chgData name="Stewart Gale" userId="3647ddd2-6040-41ae-a96d-232c23482af8" providerId="ADAL" clId="{BE698C70-FE09-4507-BF7F-9B09A12C0C65}" dt="2021-01-17T04:37:03.814" v="175" actId="47"/>
        <pc:sldMkLst>
          <pc:docMk/>
          <pc:sldMk cId="1742979178" sldId="716"/>
        </pc:sldMkLst>
      </pc:sldChg>
    </pc:docChg>
  </pc:docChgLst>
  <pc:docChgLst>
    <pc:chgData name="Stewart Gale" userId="3647ddd2-6040-41ae-a96d-232c23482af8" providerId="ADAL" clId="{63A41CA6-0673-4F46-BD48-205A2C5DE332}"/>
    <pc:docChg chg="undo custSel addSld delSld modSld modMainMaster modNotesMaster">
      <pc:chgData name="Stewart Gale" userId="3647ddd2-6040-41ae-a96d-232c23482af8" providerId="ADAL" clId="{63A41CA6-0673-4F46-BD48-205A2C5DE332}" dt="2023-08-23T15:56:28.952" v="964" actId="47"/>
      <pc:docMkLst>
        <pc:docMk/>
      </pc:docMkLst>
      <pc:sldChg chg="addSp delSp modSp add mod modAnim">
        <pc:chgData name="Stewart Gale" userId="3647ddd2-6040-41ae-a96d-232c23482af8" providerId="ADAL" clId="{63A41CA6-0673-4F46-BD48-205A2C5DE332}" dt="2023-08-23T15:38:27.355" v="803"/>
        <pc:sldMkLst>
          <pc:docMk/>
          <pc:sldMk cId="354624377" sldId="705"/>
        </pc:sldMkLst>
        <pc:spChg chg="mod">
          <ac:chgData name="Stewart Gale" userId="3647ddd2-6040-41ae-a96d-232c23482af8" providerId="ADAL" clId="{63A41CA6-0673-4F46-BD48-205A2C5DE332}" dt="2023-08-23T15:30:56.379" v="656" actId="164"/>
          <ac:spMkLst>
            <pc:docMk/>
            <pc:sldMk cId="354624377" sldId="705"/>
            <ac:spMk id="17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30:56.379" v="656" actId="164"/>
          <ac:spMkLst>
            <pc:docMk/>
            <pc:sldMk cId="354624377" sldId="705"/>
            <ac:spMk id="18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30:56.379" v="656" actId="164"/>
          <ac:spMkLst>
            <pc:docMk/>
            <pc:sldMk cId="354624377" sldId="705"/>
            <ac:spMk id="19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30:56.379" v="656" actId="164"/>
          <ac:spMkLst>
            <pc:docMk/>
            <pc:sldMk cId="354624377" sldId="705"/>
            <ac:spMk id="20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30:56.379" v="656" actId="164"/>
          <ac:spMkLst>
            <pc:docMk/>
            <pc:sldMk cId="354624377" sldId="705"/>
            <ac:spMk id="21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30:56.379" v="656" actId="164"/>
          <ac:spMkLst>
            <pc:docMk/>
            <pc:sldMk cId="354624377" sldId="705"/>
            <ac:spMk id="22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30:56.379" v="656" actId="164"/>
          <ac:spMkLst>
            <pc:docMk/>
            <pc:sldMk cId="354624377" sldId="705"/>
            <ac:spMk id="26" creationId="{00000000-0000-0000-0000-000000000000}"/>
          </ac:spMkLst>
        </pc:spChg>
        <pc:spChg chg="del">
          <ac:chgData name="Stewart Gale" userId="3647ddd2-6040-41ae-a96d-232c23482af8" providerId="ADAL" clId="{63A41CA6-0673-4F46-BD48-205A2C5DE332}" dt="2023-08-23T15:30:40.052" v="654" actId="478"/>
          <ac:spMkLst>
            <pc:docMk/>
            <pc:sldMk cId="354624377" sldId="705"/>
            <ac:spMk id="27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33:18.659" v="701" actId="14100"/>
          <ac:spMkLst>
            <pc:docMk/>
            <pc:sldMk cId="354624377" sldId="705"/>
            <ac:spMk id="28" creationId="{00000000-0000-0000-0000-000000000000}"/>
          </ac:spMkLst>
        </pc:spChg>
        <pc:spChg chg="del mod">
          <ac:chgData name="Stewart Gale" userId="3647ddd2-6040-41ae-a96d-232c23482af8" providerId="ADAL" clId="{63A41CA6-0673-4F46-BD48-205A2C5DE332}" dt="2023-08-23T15:34:07.585" v="717" actId="21"/>
          <ac:spMkLst>
            <pc:docMk/>
            <pc:sldMk cId="354624377" sldId="705"/>
            <ac:spMk id="29" creationId="{00000000-0000-0000-0000-000000000000}"/>
          </ac:spMkLst>
        </pc:spChg>
        <pc:spChg chg="del">
          <ac:chgData name="Stewart Gale" userId="3647ddd2-6040-41ae-a96d-232c23482af8" providerId="ADAL" clId="{63A41CA6-0673-4F46-BD48-205A2C5DE332}" dt="2023-08-23T15:31:31.837" v="671" actId="478"/>
          <ac:spMkLst>
            <pc:docMk/>
            <pc:sldMk cId="354624377" sldId="705"/>
            <ac:spMk id="36" creationId="{00000000-0000-0000-0000-000000000000}"/>
          </ac:spMkLst>
        </pc:spChg>
        <pc:spChg chg="del">
          <ac:chgData name="Stewart Gale" userId="3647ddd2-6040-41ae-a96d-232c23482af8" providerId="ADAL" clId="{63A41CA6-0673-4F46-BD48-205A2C5DE332}" dt="2023-08-23T15:31:31.837" v="671" actId="478"/>
          <ac:spMkLst>
            <pc:docMk/>
            <pc:sldMk cId="354624377" sldId="705"/>
            <ac:spMk id="39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32:23.558" v="688" actId="1076"/>
          <ac:spMkLst>
            <pc:docMk/>
            <pc:sldMk cId="354624377" sldId="705"/>
            <ac:spMk id="41" creationId="{1E32AEF2-CB6B-7DF7-FE1B-D8B5869EE2E3}"/>
          </ac:spMkLst>
        </pc:spChg>
        <pc:spChg chg="mod">
          <ac:chgData name="Stewart Gale" userId="3647ddd2-6040-41ae-a96d-232c23482af8" providerId="ADAL" clId="{63A41CA6-0673-4F46-BD48-205A2C5DE332}" dt="2023-08-23T15:32:18.013" v="687" actId="403"/>
          <ac:spMkLst>
            <pc:docMk/>
            <pc:sldMk cId="354624377" sldId="705"/>
            <ac:spMk id="42" creationId="{4F51A7FC-7BD1-6308-288D-72B676722873}"/>
          </ac:spMkLst>
        </pc:spChg>
        <pc:spChg chg="mod">
          <ac:chgData name="Stewart Gale" userId="3647ddd2-6040-41ae-a96d-232c23482af8" providerId="ADAL" clId="{63A41CA6-0673-4F46-BD48-205A2C5DE332}" dt="2023-08-23T15:32:30.970" v="690" actId="1076"/>
          <ac:spMkLst>
            <pc:docMk/>
            <pc:sldMk cId="354624377" sldId="705"/>
            <ac:spMk id="43" creationId="{00A88E0E-9D27-898C-A5EA-EC3E8E65DFF3}"/>
          </ac:spMkLst>
        </pc:spChg>
        <pc:spChg chg="mod">
          <ac:chgData name="Stewart Gale" userId="3647ddd2-6040-41ae-a96d-232c23482af8" providerId="ADAL" clId="{63A41CA6-0673-4F46-BD48-205A2C5DE332}" dt="2023-08-23T15:32:18.013" v="687" actId="403"/>
          <ac:spMkLst>
            <pc:docMk/>
            <pc:sldMk cId="354624377" sldId="705"/>
            <ac:spMk id="44" creationId="{87B10875-9117-9E8B-CECE-52F9B23101BF}"/>
          </ac:spMkLst>
        </pc:spChg>
        <pc:spChg chg="mod">
          <ac:chgData name="Stewart Gale" userId="3647ddd2-6040-41ae-a96d-232c23482af8" providerId="ADAL" clId="{63A41CA6-0673-4F46-BD48-205A2C5DE332}" dt="2023-08-23T15:32:18.013" v="687" actId="403"/>
          <ac:spMkLst>
            <pc:docMk/>
            <pc:sldMk cId="354624377" sldId="705"/>
            <ac:spMk id="45" creationId="{4DA01F1A-BBBA-2006-7540-07802C24D9AC}"/>
          </ac:spMkLst>
        </pc:spChg>
        <pc:spChg chg="mod">
          <ac:chgData name="Stewart Gale" userId="3647ddd2-6040-41ae-a96d-232c23482af8" providerId="ADAL" clId="{63A41CA6-0673-4F46-BD48-205A2C5DE332}" dt="2023-08-23T15:32:18.013" v="687" actId="403"/>
          <ac:spMkLst>
            <pc:docMk/>
            <pc:sldMk cId="354624377" sldId="705"/>
            <ac:spMk id="46" creationId="{0F6A362A-F43B-C17F-A8A0-196AB54CC0D6}"/>
          </ac:spMkLst>
        </pc:spChg>
        <pc:spChg chg="mod">
          <ac:chgData name="Stewart Gale" userId="3647ddd2-6040-41ae-a96d-232c23482af8" providerId="ADAL" clId="{63A41CA6-0673-4F46-BD48-205A2C5DE332}" dt="2023-08-23T15:32:27.372" v="689" actId="1076"/>
          <ac:spMkLst>
            <pc:docMk/>
            <pc:sldMk cId="354624377" sldId="705"/>
            <ac:spMk id="47" creationId="{CB7CB427-E6B2-E174-72F5-0ADA00F001F2}"/>
          </ac:spMkLst>
        </pc:spChg>
        <pc:spChg chg="add del mod">
          <ac:chgData name="Stewart Gale" userId="3647ddd2-6040-41ae-a96d-232c23482af8" providerId="ADAL" clId="{63A41CA6-0673-4F46-BD48-205A2C5DE332}" dt="2023-08-23T15:36:53.888" v="776" actId="1076"/>
          <ac:spMkLst>
            <pc:docMk/>
            <pc:sldMk cId="354624377" sldId="705"/>
            <ac:spMk id="53" creationId="{EDEAE32A-D866-59CC-6636-4C2583DB3C4D}"/>
          </ac:spMkLst>
        </pc:spChg>
        <pc:spChg chg="add mod">
          <ac:chgData name="Stewart Gale" userId="3647ddd2-6040-41ae-a96d-232c23482af8" providerId="ADAL" clId="{63A41CA6-0673-4F46-BD48-205A2C5DE332}" dt="2023-08-23T15:38:14.668" v="801" actId="1036"/>
          <ac:spMkLst>
            <pc:docMk/>
            <pc:sldMk cId="354624377" sldId="705"/>
            <ac:spMk id="55" creationId="{1EFCD977-0131-92E7-7644-6F7BFEF21295}"/>
          </ac:spMkLst>
        </pc:spChg>
        <pc:spChg chg="add mod">
          <ac:chgData name="Stewart Gale" userId="3647ddd2-6040-41ae-a96d-232c23482af8" providerId="ADAL" clId="{63A41CA6-0673-4F46-BD48-205A2C5DE332}" dt="2023-08-23T15:38:14.668" v="801" actId="1036"/>
          <ac:spMkLst>
            <pc:docMk/>
            <pc:sldMk cId="354624377" sldId="705"/>
            <ac:spMk id="57" creationId="{F4DE2DA1-A3F7-0999-2C81-CE36BBF505BD}"/>
          </ac:spMkLst>
        </pc:spChg>
        <pc:spChg chg="add mod">
          <ac:chgData name="Stewart Gale" userId="3647ddd2-6040-41ae-a96d-232c23482af8" providerId="ADAL" clId="{63A41CA6-0673-4F46-BD48-205A2C5DE332}" dt="2023-08-23T15:36:28.516" v="771" actId="14100"/>
          <ac:spMkLst>
            <pc:docMk/>
            <pc:sldMk cId="354624377" sldId="705"/>
            <ac:spMk id="59" creationId="{3BF1DAE3-A51E-A4F2-BD01-88B24F2F367C}"/>
          </ac:spMkLst>
        </pc:spChg>
        <pc:spChg chg="add mod">
          <ac:chgData name="Stewart Gale" userId="3647ddd2-6040-41ae-a96d-232c23482af8" providerId="ADAL" clId="{63A41CA6-0673-4F46-BD48-205A2C5DE332}" dt="2023-08-23T15:38:14.668" v="801" actId="1036"/>
          <ac:spMkLst>
            <pc:docMk/>
            <pc:sldMk cId="354624377" sldId="705"/>
            <ac:spMk id="61" creationId="{BAA3FBCF-1FB4-7A17-88A0-68B414693B87}"/>
          </ac:spMkLst>
        </pc:spChg>
        <pc:spChg chg="add mod">
          <ac:chgData name="Stewart Gale" userId="3647ddd2-6040-41ae-a96d-232c23482af8" providerId="ADAL" clId="{63A41CA6-0673-4F46-BD48-205A2C5DE332}" dt="2023-08-23T15:38:14.668" v="801" actId="1036"/>
          <ac:spMkLst>
            <pc:docMk/>
            <pc:sldMk cId="354624377" sldId="705"/>
            <ac:spMk id="63" creationId="{0CC1F25F-F4B7-AEB7-8B63-B574929ADC37}"/>
          </ac:spMkLst>
        </pc:spChg>
        <pc:grpChg chg="del">
          <ac:chgData name="Stewart Gale" userId="3647ddd2-6040-41ae-a96d-232c23482af8" providerId="ADAL" clId="{63A41CA6-0673-4F46-BD48-205A2C5DE332}" dt="2023-08-23T15:30:36.595" v="653" actId="478"/>
          <ac:grpSpMkLst>
            <pc:docMk/>
            <pc:sldMk cId="354624377" sldId="705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5:30:56.379" v="656" actId="164"/>
          <ac:grpSpMkLst>
            <pc:docMk/>
            <pc:sldMk cId="354624377" sldId="705"/>
            <ac:grpSpMk id="9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5:30:56.379" v="656" actId="164"/>
          <ac:grpSpMkLst>
            <pc:docMk/>
            <pc:sldMk cId="354624377" sldId="705"/>
            <ac:grpSpMk id="12" creationId="{00000000-0000-0000-0000-000000000000}"/>
          </ac:grpSpMkLst>
        </pc:grpChg>
        <pc:grpChg chg="add del mod">
          <ac:chgData name="Stewart Gale" userId="3647ddd2-6040-41ae-a96d-232c23482af8" providerId="ADAL" clId="{63A41CA6-0673-4F46-BD48-205A2C5DE332}" dt="2023-08-23T15:31:23.428" v="669" actId="21"/>
          <ac:grpSpMkLst>
            <pc:docMk/>
            <pc:sldMk cId="354624377" sldId="705"/>
            <ac:grpSpMk id="23" creationId="{7E91F1BB-4A39-A75E-EF1D-31AD6C37C77C}"/>
          </ac:grpSpMkLst>
        </pc:grpChg>
        <pc:grpChg chg="add mod">
          <ac:chgData name="Stewart Gale" userId="3647ddd2-6040-41ae-a96d-232c23482af8" providerId="ADAL" clId="{63A41CA6-0673-4F46-BD48-205A2C5DE332}" dt="2023-08-23T15:33:24.461" v="702" actId="1076"/>
          <ac:grpSpMkLst>
            <pc:docMk/>
            <pc:sldMk cId="354624377" sldId="705"/>
            <ac:grpSpMk id="24" creationId="{5EFFF5E4-19CB-3582-41E2-93AF1B8E5F53}"/>
          </ac:grpSpMkLst>
        </pc:grpChg>
        <pc:grpChg chg="mod">
          <ac:chgData name="Stewart Gale" userId="3647ddd2-6040-41ae-a96d-232c23482af8" providerId="ADAL" clId="{63A41CA6-0673-4F46-BD48-205A2C5DE332}" dt="2023-08-23T15:32:18.013" v="687" actId="403"/>
          <ac:grpSpMkLst>
            <pc:docMk/>
            <pc:sldMk cId="354624377" sldId="705"/>
            <ac:grpSpMk id="33" creationId="{22F587DC-6DA2-626E-4B0C-07521FE1A391}"/>
          </ac:grpSpMkLst>
        </pc:grpChg>
        <pc:grpChg chg="mod">
          <ac:chgData name="Stewart Gale" userId="3647ddd2-6040-41ae-a96d-232c23482af8" providerId="ADAL" clId="{63A41CA6-0673-4F46-BD48-205A2C5DE332}" dt="2023-08-23T15:32:18.013" v="687" actId="403"/>
          <ac:grpSpMkLst>
            <pc:docMk/>
            <pc:sldMk cId="354624377" sldId="705"/>
            <ac:grpSpMk id="34" creationId="{3EA5FEE1-4552-1603-1CE9-81179225313D}"/>
          </ac:grpSpMkLst>
        </pc:grpChg>
        <pc:cxnChg chg="mod">
          <ac:chgData name="Stewart Gale" userId="3647ddd2-6040-41ae-a96d-232c23482af8" providerId="ADAL" clId="{63A41CA6-0673-4F46-BD48-205A2C5DE332}" dt="2023-08-23T15:30:56.379" v="656" actId="164"/>
          <ac:cxnSpMkLst>
            <pc:docMk/>
            <pc:sldMk cId="354624377" sldId="705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30:56.379" v="656" actId="164"/>
          <ac:cxnSpMkLst>
            <pc:docMk/>
            <pc:sldMk cId="354624377" sldId="705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30:56.379" v="656" actId="164"/>
          <ac:cxnSpMkLst>
            <pc:docMk/>
            <pc:sldMk cId="354624377" sldId="705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30:56.379" v="656" actId="164"/>
          <ac:cxnSpMkLst>
            <pc:docMk/>
            <pc:sldMk cId="354624377" sldId="70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30:56.379" v="656" actId="164"/>
          <ac:cxnSpMkLst>
            <pc:docMk/>
            <pc:sldMk cId="354624377" sldId="705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30:56.379" v="656" actId="164"/>
          <ac:cxnSpMkLst>
            <pc:docMk/>
            <pc:sldMk cId="354624377" sldId="705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25" creationId="{F9716653-37F9-6DDB-11D7-EF156136A782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30" creationId="{3C8D7D00-FC3E-730F-178C-AF1C9F1E4568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31" creationId="{2FD6E149-DFA9-4A93-36A5-5E7BCCFEEA48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32" creationId="{F8D431B7-4500-BA4B-E8CC-B4BD66628D24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35" creationId="{D1F39612-7D95-6645-2793-456AC32AC225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37" creationId="{AE6D0DA8-5958-A999-FBD9-C92288CA320C}"/>
          </ac:cxnSpMkLst>
        </pc:cxnChg>
        <pc:cxnChg chg="del mod">
          <ac:chgData name="Stewart Gale" userId="3647ddd2-6040-41ae-a96d-232c23482af8" providerId="ADAL" clId="{63A41CA6-0673-4F46-BD48-205A2C5DE332}" dt="2023-08-23T15:31:31.837" v="671" actId="478"/>
          <ac:cxnSpMkLst>
            <pc:docMk/>
            <pc:sldMk cId="354624377" sldId="705"/>
            <ac:cxnSpMk id="38" creationId="{00000000-0000-0000-0000-000000000000}"/>
          </ac:cxnSpMkLst>
        </pc:cxnChg>
        <pc:cxnChg chg="del">
          <ac:chgData name="Stewart Gale" userId="3647ddd2-6040-41ae-a96d-232c23482af8" providerId="ADAL" clId="{63A41CA6-0673-4F46-BD48-205A2C5DE332}" dt="2023-08-23T15:31:31.837" v="671" actId="478"/>
          <ac:cxnSpMkLst>
            <pc:docMk/>
            <pc:sldMk cId="354624377" sldId="705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48" creationId="{5B586EB8-6844-76F4-E572-9D33B6F1A16A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49" creationId="{0F52B209-FB40-71A6-D93F-3D62FEC1EE73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50" creationId="{F1CD5A55-2BDE-6BD1-0CAF-9368451B3AFE}"/>
          </ac:cxnSpMkLst>
        </pc:cxnChg>
        <pc:cxnChg chg="mod">
          <ac:chgData name="Stewart Gale" userId="3647ddd2-6040-41ae-a96d-232c23482af8" providerId="ADAL" clId="{63A41CA6-0673-4F46-BD48-205A2C5DE332}" dt="2023-08-23T15:32:18.013" v="687" actId="403"/>
          <ac:cxnSpMkLst>
            <pc:docMk/>
            <pc:sldMk cId="354624377" sldId="705"/>
            <ac:cxnSpMk id="51" creationId="{A9D1C24A-A686-1DB7-4368-3EDB88692C2C}"/>
          </ac:cxnSpMkLst>
        </pc:cxnChg>
      </pc:sldChg>
      <pc:sldChg chg="addSp delSp modSp mod modAnim">
        <pc:chgData name="Stewart Gale" userId="3647ddd2-6040-41ae-a96d-232c23482af8" providerId="ADAL" clId="{63A41CA6-0673-4F46-BD48-205A2C5DE332}" dt="2023-08-23T15:02:25.784" v="155" actId="1076"/>
        <pc:sldMkLst>
          <pc:docMk/>
          <pc:sldMk cId="556171162" sldId="706"/>
        </pc:sldMkLst>
        <pc:spChg chg="add mod">
          <ac:chgData name="Stewart Gale" userId="3647ddd2-6040-41ae-a96d-232c23482af8" providerId="ADAL" clId="{63A41CA6-0673-4F46-BD48-205A2C5DE332}" dt="2023-08-23T15:00:52.697" v="141" actId="1076"/>
          <ac:spMkLst>
            <pc:docMk/>
            <pc:sldMk cId="556171162" sldId="706"/>
            <ac:spMk id="2" creationId="{937313AE-F5ED-7323-7104-957640C792B5}"/>
          </ac:spMkLst>
        </pc:spChg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k cId="556171162" sldId="706"/>
            <ac:spMk id="3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7:53.892" v="39" actId="164"/>
          <ac:spMkLst>
            <pc:docMk/>
            <pc:sldMk cId="556171162" sldId="706"/>
            <ac:spMk id="10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7:53.892" v="39" actId="164"/>
          <ac:spMkLst>
            <pc:docMk/>
            <pc:sldMk cId="556171162" sldId="706"/>
            <ac:spMk id="11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7:53.892" v="39" actId="164"/>
          <ac:spMkLst>
            <pc:docMk/>
            <pc:sldMk cId="556171162" sldId="706"/>
            <ac:spMk id="12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7:53.892" v="39" actId="164"/>
          <ac:spMkLst>
            <pc:docMk/>
            <pc:sldMk cId="556171162" sldId="706"/>
            <ac:spMk id="18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7:53.892" v="39" actId="164"/>
          <ac:spMkLst>
            <pc:docMk/>
            <pc:sldMk cId="556171162" sldId="706"/>
            <ac:spMk id="21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7:53.892" v="39" actId="164"/>
          <ac:spMkLst>
            <pc:docMk/>
            <pc:sldMk cId="556171162" sldId="706"/>
            <ac:spMk id="22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7:53.892" v="39" actId="164"/>
          <ac:spMkLst>
            <pc:docMk/>
            <pc:sldMk cId="556171162" sldId="706"/>
            <ac:spMk id="23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7:53.892" v="39" actId="164"/>
          <ac:spMkLst>
            <pc:docMk/>
            <pc:sldMk cId="556171162" sldId="706"/>
            <ac:spMk id="24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01:02.867" v="142" actId="1076"/>
          <ac:spMkLst>
            <pc:docMk/>
            <pc:sldMk cId="556171162" sldId="706"/>
            <ac:spMk id="25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00:52.697" v="141" actId="1076"/>
          <ac:spMkLst>
            <pc:docMk/>
            <pc:sldMk cId="556171162" sldId="706"/>
            <ac:spMk id="26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00:52.697" v="141" actId="1076"/>
          <ac:spMkLst>
            <pc:docMk/>
            <pc:sldMk cId="556171162" sldId="706"/>
            <ac:spMk id="28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02:25.784" v="155" actId="1076"/>
          <ac:spMkLst>
            <pc:docMk/>
            <pc:sldMk cId="556171162" sldId="706"/>
            <ac:spMk id="29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00:52.697" v="141" actId="1076"/>
          <ac:spMkLst>
            <pc:docMk/>
            <pc:sldMk cId="556171162" sldId="706"/>
            <ac:spMk id="30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00:52.697" v="141" actId="1076"/>
          <ac:spMkLst>
            <pc:docMk/>
            <pc:sldMk cId="556171162" sldId="706"/>
            <ac:spMk id="31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00:52.697" v="141" actId="1076"/>
          <ac:spMkLst>
            <pc:docMk/>
            <pc:sldMk cId="556171162" sldId="706"/>
            <ac:spMk id="32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8:05.375" v="42"/>
          <ac:spMkLst>
            <pc:docMk/>
            <pc:sldMk cId="556171162" sldId="706"/>
            <ac:spMk id="38" creationId="{6C8DD35A-6FDA-ECE4-C301-8A7D6173FF40}"/>
          </ac:spMkLst>
        </pc:spChg>
        <pc:spChg chg="mod">
          <ac:chgData name="Stewart Gale" userId="3647ddd2-6040-41ae-a96d-232c23482af8" providerId="ADAL" clId="{63A41CA6-0673-4F46-BD48-205A2C5DE332}" dt="2023-08-23T12:18:05.375" v="42"/>
          <ac:spMkLst>
            <pc:docMk/>
            <pc:sldMk cId="556171162" sldId="706"/>
            <ac:spMk id="39" creationId="{57BCC2EF-89B0-BA4B-C312-0B06BEDFE032}"/>
          </ac:spMkLst>
        </pc:spChg>
        <pc:spChg chg="mod">
          <ac:chgData name="Stewart Gale" userId="3647ddd2-6040-41ae-a96d-232c23482af8" providerId="ADAL" clId="{63A41CA6-0673-4F46-BD48-205A2C5DE332}" dt="2023-08-23T12:18:05.375" v="42"/>
          <ac:spMkLst>
            <pc:docMk/>
            <pc:sldMk cId="556171162" sldId="706"/>
            <ac:spMk id="40" creationId="{31309EC7-C8E3-5910-62BC-F9BD0CFCAB4E}"/>
          </ac:spMkLst>
        </pc:spChg>
        <pc:spChg chg="mod">
          <ac:chgData name="Stewart Gale" userId="3647ddd2-6040-41ae-a96d-232c23482af8" providerId="ADAL" clId="{63A41CA6-0673-4F46-BD48-205A2C5DE332}" dt="2023-08-23T12:18:05.375" v="42"/>
          <ac:spMkLst>
            <pc:docMk/>
            <pc:sldMk cId="556171162" sldId="706"/>
            <ac:spMk id="44" creationId="{CD62F0F2-D478-D62A-C9CA-DD315228AF12}"/>
          </ac:spMkLst>
        </pc:spChg>
        <pc:spChg chg="mod">
          <ac:chgData name="Stewart Gale" userId="3647ddd2-6040-41ae-a96d-232c23482af8" providerId="ADAL" clId="{63A41CA6-0673-4F46-BD48-205A2C5DE332}" dt="2023-08-23T12:18:05.375" v="42"/>
          <ac:spMkLst>
            <pc:docMk/>
            <pc:sldMk cId="556171162" sldId="706"/>
            <ac:spMk id="47" creationId="{F59DA1D3-5F20-7718-BFBD-F4BA33E336C9}"/>
          </ac:spMkLst>
        </pc:spChg>
        <pc:spChg chg="mod">
          <ac:chgData name="Stewart Gale" userId="3647ddd2-6040-41ae-a96d-232c23482af8" providerId="ADAL" clId="{63A41CA6-0673-4F46-BD48-205A2C5DE332}" dt="2023-08-23T12:18:05.375" v="42"/>
          <ac:spMkLst>
            <pc:docMk/>
            <pc:sldMk cId="556171162" sldId="706"/>
            <ac:spMk id="48" creationId="{AC154246-546F-2750-EB26-39B2AD0CFC59}"/>
          </ac:spMkLst>
        </pc:spChg>
        <pc:spChg chg="mod">
          <ac:chgData name="Stewart Gale" userId="3647ddd2-6040-41ae-a96d-232c23482af8" providerId="ADAL" clId="{63A41CA6-0673-4F46-BD48-205A2C5DE332}" dt="2023-08-23T12:18:05.375" v="42"/>
          <ac:spMkLst>
            <pc:docMk/>
            <pc:sldMk cId="556171162" sldId="706"/>
            <ac:spMk id="49" creationId="{4582392F-A44C-2C8F-8FCF-8593228AF4C8}"/>
          </ac:spMkLst>
        </pc:spChg>
        <pc:spChg chg="mod">
          <ac:chgData name="Stewart Gale" userId="3647ddd2-6040-41ae-a96d-232c23482af8" providerId="ADAL" clId="{63A41CA6-0673-4F46-BD48-205A2C5DE332}" dt="2023-08-23T12:18:05.375" v="42"/>
          <ac:spMkLst>
            <pc:docMk/>
            <pc:sldMk cId="556171162" sldId="706"/>
            <ac:spMk id="50" creationId="{9DCFC6CE-D137-B770-8F0F-3FDEF9FA77CC}"/>
          </ac:spMkLst>
        </pc:spChg>
        <pc:spChg chg="add mod">
          <ac:chgData name="Stewart Gale" userId="3647ddd2-6040-41ae-a96d-232c23482af8" providerId="ADAL" clId="{63A41CA6-0673-4F46-BD48-205A2C5DE332}" dt="2023-08-23T15:00:52.697" v="141" actId="1076"/>
          <ac:spMkLst>
            <pc:docMk/>
            <pc:sldMk cId="556171162" sldId="706"/>
            <ac:spMk id="57" creationId="{21D5ED1E-967A-7F70-A048-A1C66A5D590E}"/>
          </ac:spMkLst>
        </pc:spChg>
        <pc:grpChg chg="del mod">
          <ac:chgData name="Stewart Gale" userId="3647ddd2-6040-41ae-a96d-232c23482af8" providerId="ADAL" clId="{63A41CA6-0673-4F46-BD48-205A2C5DE332}" dt="2023-08-23T12:16:47.043" v="19" actId="478"/>
          <ac:grpSpMkLst>
            <pc:docMk/>
            <pc:sldMk cId="556171162" sldId="70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2:17:53.892" v="39" actId="164"/>
          <ac:grpSpMkLst>
            <pc:docMk/>
            <pc:sldMk cId="556171162" sldId="706"/>
            <ac:grpSpMk id="7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2:17:53.892" v="39" actId="164"/>
          <ac:grpSpMkLst>
            <pc:docMk/>
            <pc:sldMk cId="556171162" sldId="706"/>
            <ac:grpSpMk id="14" creationId="{00000000-0000-0000-0000-000000000000}"/>
          </ac:grpSpMkLst>
        </pc:grpChg>
        <pc:grpChg chg="add del mod">
          <ac:chgData name="Stewart Gale" userId="3647ddd2-6040-41ae-a96d-232c23482af8" providerId="ADAL" clId="{63A41CA6-0673-4F46-BD48-205A2C5DE332}" dt="2023-08-23T12:17:58.734" v="40" actId="478"/>
          <ac:grpSpMkLst>
            <pc:docMk/>
            <pc:sldMk cId="556171162" sldId="706"/>
            <ac:grpSpMk id="33" creationId="{7981993D-FC99-8CF3-10FA-1266DA52384D}"/>
          </ac:grpSpMkLst>
        </pc:grpChg>
        <pc:grpChg chg="add mod">
          <ac:chgData name="Stewart Gale" userId="3647ddd2-6040-41ae-a96d-232c23482af8" providerId="ADAL" clId="{63A41CA6-0673-4F46-BD48-205A2C5DE332}" dt="2023-08-23T15:01:02.867" v="142" actId="1076"/>
          <ac:grpSpMkLst>
            <pc:docMk/>
            <pc:sldMk cId="556171162" sldId="706"/>
            <ac:grpSpMk id="34" creationId="{007D793A-6BC4-F79B-BF73-76298D741F2E}"/>
          </ac:grpSpMkLst>
        </pc:grpChg>
        <pc:grpChg chg="mod">
          <ac:chgData name="Stewart Gale" userId="3647ddd2-6040-41ae-a96d-232c23482af8" providerId="ADAL" clId="{63A41CA6-0673-4F46-BD48-205A2C5DE332}" dt="2023-08-23T12:18:05.375" v="42"/>
          <ac:grpSpMkLst>
            <pc:docMk/>
            <pc:sldMk cId="556171162" sldId="706"/>
            <ac:grpSpMk id="37" creationId="{E8578A82-418D-7782-4734-F667F2549669}"/>
          </ac:grpSpMkLst>
        </pc:grpChg>
        <pc:grpChg chg="mod">
          <ac:chgData name="Stewart Gale" userId="3647ddd2-6040-41ae-a96d-232c23482af8" providerId="ADAL" clId="{63A41CA6-0673-4F46-BD48-205A2C5DE332}" dt="2023-08-23T12:18:05.375" v="42"/>
          <ac:grpSpMkLst>
            <pc:docMk/>
            <pc:sldMk cId="556171162" sldId="706"/>
            <ac:grpSpMk id="42" creationId="{56764536-6571-C3D0-A2CF-5E5860BDF586}"/>
          </ac:grpSpMkLst>
        </pc:grp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556171162" sldId="70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7:53.892" v="39" actId="164"/>
          <ac:cxnSpMkLst>
            <pc:docMk/>
            <pc:sldMk cId="556171162" sldId="706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7:53.892" v="39" actId="164"/>
          <ac:cxnSpMkLst>
            <pc:docMk/>
            <pc:sldMk cId="556171162" sldId="70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556171162" sldId="70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556171162" sldId="70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7:53.892" v="39" actId="164"/>
          <ac:cxnSpMkLst>
            <pc:docMk/>
            <pc:sldMk cId="556171162" sldId="706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556171162" sldId="706"/>
            <ac:cxnSpMk id="15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556171162" sldId="706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7:53.892" v="39" actId="164"/>
          <ac:cxnSpMkLst>
            <pc:docMk/>
            <pc:sldMk cId="556171162" sldId="706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7:53.892" v="39" actId="164"/>
          <ac:cxnSpMkLst>
            <pc:docMk/>
            <pc:sldMk cId="556171162" sldId="706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7:53.892" v="39" actId="164"/>
          <ac:cxnSpMkLst>
            <pc:docMk/>
            <pc:sldMk cId="556171162" sldId="706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7:53.892" v="39" actId="164"/>
          <ac:cxnSpMkLst>
            <pc:docMk/>
            <pc:sldMk cId="556171162" sldId="706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35" creationId="{96704979-5FF6-3124-8359-253CF3106025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36" creationId="{EF5E1CE9-A740-8BA2-49EB-791B53B1FE1A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41" creationId="{31E2C05D-3C8C-D5EC-EBEC-2155DF2E4DD9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43" creationId="{D71F87A5-7523-C222-BB20-95EE932B0669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45" creationId="{5EC44629-51C7-9B62-306E-31A22C6FE4D9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46" creationId="{82EFBAC3-28D2-30C6-D9F1-DEC76D93B069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51" creationId="{F5B5B34C-35E9-0C53-D379-10B6ED1905FB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52" creationId="{E4EE6559-164F-692F-FCE4-5D1F09CD49B0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53" creationId="{D7C5288D-B204-63C4-CC86-E4DF599254CA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54" creationId="{D4EF8735-51B9-3AF5-BD81-230508A6993B}"/>
          </ac:cxnSpMkLst>
        </pc:cxnChg>
        <pc:cxnChg chg="mod">
          <ac:chgData name="Stewart Gale" userId="3647ddd2-6040-41ae-a96d-232c23482af8" providerId="ADAL" clId="{63A41CA6-0673-4F46-BD48-205A2C5DE332}" dt="2023-08-23T12:18:05.375" v="42"/>
          <ac:cxnSpMkLst>
            <pc:docMk/>
            <pc:sldMk cId="556171162" sldId="706"/>
            <ac:cxnSpMk id="55" creationId="{EEB25597-B09A-A9C1-3DE5-60C8F4114283}"/>
          </ac:cxnSpMkLst>
        </pc:cxnChg>
      </pc:sldChg>
      <pc:sldChg chg="addSp delSp modSp mod delAnim">
        <pc:chgData name="Stewart Gale" userId="3647ddd2-6040-41ae-a96d-232c23482af8" providerId="ADAL" clId="{63A41CA6-0673-4F46-BD48-205A2C5DE332}" dt="2023-08-23T15:29:34.416" v="650" actId="478"/>
        <pc:sldMkLst>
          <pc:docMk/>
          <pc:sldMk cId="141180920" sldId="709"/>
        </pc:sldMkLst>
        <pc:spChg chg="add mod">
          <ac:chgData name="Stewart Gale" userId="3647ddd2-6040-41ae-a96d-232c23482af8" providerId="ADAL" clId="{63A41CA6-0673-4F46-BD48-205A2C5DE332}" dt="2023-08-23T15:14:41.979" v="474" actId="122"/>
          <ac:spMkLst>
            <pc:docMk/>
            <pc:sldMk cId="141180920" sldId="709"/>
            <ac:spMk id="2" creationId="{9295BF16-BB35-D840-C0C8-9866342E223F}"/>
          </ac:spMkLst>
        </pc:spChg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k cId="141180920" sldId="709"/>
            <ac:spMk id="3" creationId="{00000000-0000-0000-0000-000000000000}"/>
          </ac:spMkLst>
        </pc:spChg>
        <pc:spChg chg="add mod">
          <ac:chgData name="Stewart Gale" userId="3647ddd2-6040-41ae-a96d-232c23482af8" providerId="ADAL" clId="{63A41CA6-0673-4F46-BD48-205A2C5DE332}" dt="2023-08-23T15:15:18.965" v="484" actId="1076"/>
          <ac:spMkLst>
            <pc:docMk/>
            <pc:sldMk cId="141180920" sldId="709"/>
            <ac:spMk id="4" creationId="{62EB6CBF-2EA2-4F61-2B3A-B0498A4558F5}"/>
          </ac:spMkLst>
        </pc:spChg>
        <pc:spChg chg="mod">
          <ac:chgData name="Stewart Gale" userId="3647ddd2-6040-41ae-a96d-232c23482af8" providerId="ADAL" clId="{63A41CA6-0673-4F46-BD48-205A2C5DE332}" dt="2023-08-23T15:13:53.674" v="459" actId="1076"/>
          <ac:spMkLst>
            <pc:docMk/>
            <pc:sldMk cId="141180920" sldId="709"/>
            <ac:spMk id="5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14:03.284" v="462" actId="403"/>
          <ac:spMkLst>
            <pc:docMk/>
            <pc:sldMk cId="141180920" sldId="709"/>
            <ac:spMk id="12" creationId="{00000000-0000-0000-0000-000000000000}"/>
          </ac:spMkLst>
        </pc:spChg>
        <pc:spChg chg="add mod">
          <ac:chgData name="Stewart Gale" userId="3647ddd2-6040-41ae-a96d-232c23482af8" providerId="ADAL" clId="{63A41CA6-0673-4F46-BD48-205A2C5DE332}" dt="2023-08-23T15:17:39.380" v="514" actId="1076"/>
          <ac:spMkLst>
            <pc:docMk/>
            <pc:sldMk cId="141180920" sldId="709"/>
            <ac:spMk id="14" creationId="{AAAD7B5C-B4B8-BD1F-419E-B14B169494EE}"/>
          </ac:spMkLst>
        </pc:spChg>
        <pc:spChg chg="add mod">
          <ac:chgData name="Stewart Gale" userId="3647ddd2-6040-41ae-a96d-232c23482af8" providerId="ADAL" clId="{63A41CA6-0673-4F46-BD48-205A2C5DE332}" dt="2023-08-23T15:17:36.476" v="513" actId="1076"/>
          <ac:spMkLst>
            <pc:docMk/>
            <pc:sldMk cId="141180920" sldId="709"/>
            <ac:spMk id="16" creationId="{BAAEDA75-C9CE-ACC9-9BCA-AEC8960A3BC5}"/>
          </ac:spMkLst>
        </pc:spChg>
        <pc:spChg chg="add mod">
          <ac:chgData name="Stewart Gale" userId="3647ddd2-6040-41ae-a96d-232c23482af8" providerId="ADAL" clId="{63A41CA6-0673-4F46-BD48-205A2C5DE332}" dt="2023-08-23T15:17:31.771" v="512" actId="1076"/>
          <ac:spMkLst>
            <pc:docMk/>
            <pc:sldMk cId="141180920" sldId="709"/>
            <ac:spMk id="17" creationId="{DCEA7B98-AFCC-E727-FF63-F862861DA409}"/>
          </ac:spMkLst>
        </pc:spChg>
        <pc:spChg chg="mod">
          <ac:chgData name="Stewart Gale" userId="3647ddd2-6040-41ae-a96d-232c23482af8" providerId="ADAL" clId="{63A41CA6-0673-4F46-BD48-205A2C5DE332}" dt="2023-08-23T15:14:03.284" v="462" actId="403"/>
          <ac:spMkLst>
            <pc:docMk/>
            <pc:sldMk cId="141180920" sldId="709"/>
            <ac:spMk id="19" creationId="{00000000-0000-0000-0000-000000000000}"/>
          </ac:spMkLst>
        </pc:spChg>
        <pc:spChg chg="add mod">
          <ac:chgData name="Stewart Gale" userId="3647ddd2-6040-41ae-a96d-232c23482af8" providerId="ADAL" clId="{63A41CA6-0673-4F46-BD48-205A2C5DE332}" dt="2023-08-23T15:17:25.716" v="511" actId="14100"/>
          <ac:spMkLst>
            <pc:docMk/>
            <pc:sldMk cId="141180920" sldId="709"/>
            <ac:spMk id="20" creationId="{CF1A554E-FC2F-47F1-7475-AED0CE7EB9B2}"/>
          </ac:spMkLst>
        </pc:spChg>
        <pc:spChg chg="mod">
          <ac:chgData name="Stewart Gale" userId="3647ddd2-6040-41ae-a96d-232c23482af8" providerId="ADAL" clId="{63A41CA6-0673-4F46-BD48-205A2C5DE332}" dt="2023-08-23T15:14:03.284" v="462" actId="403"/>
          <ac:spMkLst>
            <pc:docMk/>
            <pc:sldMk cId="141180920" sldId="709"/>
            <ac:spMk id="30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14:03.284" v="462" actId="403"/>
          <ac:spMkLst>
            <pc:docMk/>
            <pc:sldMk cId="141180920" sldId="709"/>
            <ac:spMk id="31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14:03.284" v="462" actId="403"/>
          <ac:spMkLst>
            <pc:docMk/>
            <pc:sldMk cId="141180920" sldId="709"/>
            <ac:spMk id="32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14:03.284" v="462" actId="403"/>
          <ac:spMkLst>
            <pc:docMk/>
            <pc:sldMk cId="141180920" sldId="709"/>
            <ac:spMk id="33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14:03.284" v="462" actId="403"/>
          <ac:spMkLst>
            <pc:docMk/>
            <pc:sldMk cId="141180920" sldId="709"/>
            <ac:spMk id="34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14:03.284" v="462" actId="403"/>
          <ac:spMkLst>
            <pc:docMk/>
            <pc:sldMk cId="141180920" sldId="709"/>
            <ac:spMk id="35" creationId="{00000000-0000-0000-0000-000000000000}"/>
          </ac:spMkLst>
        </pc:spChg>
        <pc:spChg chg="del mod">
          <ac:chgData name="Stewart Gale" userId="3647ddd2-6040-41ae-a96d-232c23482af8" providerId="ADAL" clId="{63A41CA6-0673-4F46-BD48-205A2C5DE332}" dt="2023-08-23T15:29:34.416" v="650" actId="478"/>
          <ac:spMkLst>
            <pc:docMk/>
            <pc:sldMk cId="141180920" sldId="709"/>
            <ac:spMk id="36" creationId="{00000000-0000-0000-0000-000000000000}"/>
          </ac:spMkLst>
        </pc:spChg>
        <pc:spChg chg="del mod">
          <ac:chgData name="Stewart Gale" userId="3647ddd2-6040-41ae-a96d-232c23482af8" providerId="ADAL" clId="{63A41CA6-0673-4F46-BD48-205A2C5DE332}" dt="2023-08-23T15:14:10.619" v="463" actId="478"/>
          <ac:spMkLst>
            <pc:docMk/>
            <pc:sldMk cId="141180920" sldId="709"/>
            <ac:spMk id="37" creationId="{00000000-0000-0000-0000-000000000000}"/>
          </ac:spMkLst>
        </pc:spChg>
        <pc:spChg chg="del mod">
          <ac:chgData name="Stewart Gale" userId="3647ddd2-6040-41ae-a96d-232c23482af8" providerId="ADAL" clId="{63A41CA6-0673-4F46-BD48-205A2C5DE332}" dt="2023-08-23T15:14:10.619" v="463" actId="478"/>
          <ac:spMkLst>
            <pc:docMk/>
            <pc:sldMk cId="141180920" sldId="709"/>
            <ac:spMk id="38" creationId="{00000000-0000-0000-0000-000000000000}"/>
          </ac:spMkLst>
        </pc:spChg>
        <pc:spChg chg="del mod">
          <ac:chgData name="Stewart Gale" userId="3647ddd2-6040-41ae-a96d-232c23482af8" providerId="ADAL" clId="{63A41CA6-0673-4F46-BD48-205A2C5DE332}" dt="2023-08-23T15:14:10.619" v="463" actId="478"/>
          <ac:spMkLst>
            <pc:docMk/>
            <pc:sldMk cId="141180920" sldId="709"/>
            <ac:spMk id="39" creationId="{00000000-0000-0000-0000-000000000000}"/>
          </ac:spMkLst>
        </pc:spChg>
        <pc:spChg chg="del mod">
          <ac:chgData name="Stewart Gale" userId="3647ddd2-6040-41ae-a96d-232c23482af8" providerId="ADAL" clId="{63A41CA6-0673-4F46-BD48-205A2C5DE332}" dt="2023-08-23T15:14:10.619" v="463" actId="478"/>
          <ac:spMkLst>
            <pc:docMk/>
            <pc:sldMk cId="141180920" sldId="709"/>
            <ac:spMk id="40" creationId="{00000000-0000-0000-0000-000000000000}"/>
          </ac:spMkLst>
        </pc:spChg>
        <pc:grpChg chg="del mod">
          <ac:chgData name="Stewart Gale" userId="3647ddd2-6040-41ae-a96d-232c23482af8" providerId="ADAL" clId="{63A41CA6-0673-4F46-BD48-205A2C5DE332}" dt="2023-08-23T12:16:52.293" v="21" actId="478"/>
          <ac:grpSpMkLst>
            <pc:docMk/>
            <pc:sldMk cId="141180920" sldId="709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2:15:56.645" v="0"/>
          <ac:grpSpMkLst>
            <pc:docMk/>
            <pc:sldMk cId="141180920" sldId="709"/>
            <ac:grpSpMk id="7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5:14:01.232" v="460" actId="1076"/>
          <ac:grpSpMkLst>
            <pc:docMk/>
            <pc:sldMk cId="141180920" sldId="709"/>
            <ac:grpSpMk id="13" creationId="{00000000-0000-0000-0000-000000000000}"/>
          </ac:grpSpMkLst>
        </pc:grp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141180920" sldId="70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141180920" sldId="709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141180920" sldId="709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141180920" sldId="709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141180920" sldId="709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141180920" sldId="709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141180920" sldId="709"/>
            <ac:cxnSpMk id="29" creationId="{00000000-0000-0000-0000-000000000000}"/>
          </ac:cxnSpMkLst>
        </pc:cxnChg>
      </pc:sldChg>
      <pc:sldChg chg="delSp modSp mod">
        <pc:chgData name="Stewart Gale" userId="3647ddd2-6040-41ae-a96d-232c23482af8" providerId="ADAL" clId="{63A41CA6-0673-4F46-BD48-205A2C5DE332}" dt="2023-08-23T14:54:01.876" v="66" actId="1035"/>
        <pc:sldMkLst>
          <pc:docMk/>
          <pc:sldMk cId="1401766559" sldId="713"/>
        </pc:sldMkLst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k cId="1401766559" sldId="713"/>
            <ac:spMk id="3" creationId="{1DCD659B-9B0F-4736-B272-47379BEFFD3A}"/>
          </ac:spMkLst>
        </pc:spChg>
        <pc:spChg chg="mod">
          <ac:chgData name="Stewart Gale" userId="3647ddd2-6040-41ae-a96d-232c23482af8" providerId="ADAL" clId="{63A41CA6-0673-4F46-BD48-205A2C5DE332}" dt="2023-08-23T14:54:01.876" v="66" actId="1035"/>
          <ac:spMkLst>
            <pc:docMk/>
            <pc:sldMk cId="1401766559" sldId="713"/>
            <ac:spMk id="5" creationId="{00000000-0000-0000-0000-000000000000}"/>
          </ac:spMkLst>
        </pc:spChg>
        <pc:grpChg chg="del mod">
          <ac:chgData name="Stewart Gale" userId="3647ddd2-6040-41ae-a96d-232c23482af8" providerId="ADAL" clId="{63A41CA6-0673-4F46-BD48-205A2C5DE332}" dt="2023-08-23T12:15:58.262" v="2" actId="478"/>
          <ac:grpSpMkLst>
            <pc:docMk/>
            <pc:sldMk cId="1401766559" sldId="713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1401766559" sldId="713"/>
            <ac:cxnSpMk id="4" creationId="{694170A7-F542-433D-AE47-C7A950C348C9}"/>
          </ac:cxnSpMkLst>
        </pc:cxnChg>
      </pc:sldChg>
      <pc:sldChg chg="addSp delSp modSp mod delAnim modAnim">
        <pc:chgData name="Stewart Gale" userId="3647ddd2-6040-41ae-a96d-232c23482af8" providerId="ADAL" clId="{63A41CA6-0673-4F46-BD48-205A2C5DE332}" dt="2023-08-23T15:13:37.489" v="454" actId="1035"/>
        <pc:sldMkLst>
          <pc:docMk/>
          <pc:sldMk cId="3566952782" sldId="715"/>
        </pc:sldMkLst>
        <pc:spChg chg="add mod">
          <ac:chgData name="Stewart Gale" userId="3647ddd2-6040-41ae-a96d-232c23482af8" providerId="ADAL" clId="{63A41CA6-0673-4F46-BD48-205A2C5DE332}" dt="2023-08-23T15:07:27.034" v="376" actId="1076"/>
          <ac:spMkLst>
            <pc:docMk/>
            <pc:sldMk cId="3566952782" sldId="715"/>
            <ac:spMk id="2" creationId="{94B95B25-8A21-9742-4027-372470895F2A}"/>
          </ac:spMkLst>
        </pc:spChg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k cId="3566952782" sldId="715"/>
            <ac:spMk id="5" creationId="{2B3B1F2A-9D74-4ED1-9964-32B388B0B1C0}"/>
          </ac:spMkLst>
        </pc:spChg>
        <pc:spChg chg="add mod">
          <ac:chgData name="Stewart Gale" userId="3647ddd2-6040-41ae-a96d-232c23482af8" providerId="ADAL" clId="{63A41CA6-0673-4F46-BD48-205A2C5DE332}" dt="2023-08-23T15:11:26.662" v="421" actId="1076"/>
          <ac:spMkLst>
            <pc:docMk/>
            <pc:sldMk cId="3566952782" sldId="715"/>
            <ac:spMk id="5" creationId="{6D2747FA-6337-2834-0438-50AD1279EC52}"/>
          </ac:spMkLst>
        </pc:spChg>
        <pc:spChg chg="add mod">
          <ac:chgData name="Stewart Gale" userId="3647ddd2-6040-41ae-a96d-232c23482af8" providerId="ADAL" clId="{63A41CA6-0673-4F46-BD48-205A2C5DE332}" dt="2023-08-23T15:13:37.489" v="454" actId="1035"/>
          <ac:spMkLst>
            <pc:docMk/>
            <pc:sldMk cId="3566952782" sldId="715"/>
            <ac:spMk id="6" creationId="{57DE9C6F-09FF-95EA-5D4A-AFDA58BEA20C}"/>
          </ac:spMkLst>
        </pc:spChg>
        <pc:spChg chg="add mod">
          <ac:chgData name="Stewart Gale" userId="3647ddd2-6040-41ae-a96d-232c23482af8" providerId="ADAL" clId="{63A41CA6-0673-4F46-BD48-205A2C5DE332}" dt="2023-08-23T15:13:37.489" v="454" actId="1035"/>
          <ac:spMkLst>
            <pc:docMk/>
            <pc:sldMk cId="3566952782" sldId="715"/>
            <ac:spMk id="8" creationId="{CA067AC0-D426-04A7-5F4D-6A65F63A3F86}"/>
          </ac:spMkLst>
        </pc:spChg>
        <pc:spChg chg="mod">
          <ac:chgData name="Stewart Gale" userId="3647ddd2-6040-41ae-a96d-232c23482af8" providerId="ADAL" clId="{63A41CA6-0673-4F46-BD48-205A2C5DE332}" dt="2023-08-23T15:11:26.662" v="421" actId="1076"/>
          <ac:spMkLst>
            <pc:docMk/>
            <pc:sldMk cId="3566952782" sldId="715"/>
            <ac:spMk id="13" creationId="{957E8CC1-5422-451F-972A-2CDDEEF1F570}"/>
          </ac:spMkLst>
        </pc:spChg>
        <pc:spChg chg="mod">
          <ac:chgData name="Stewart Gale" userId="3647ddd2-6040-41ae-a96d-232c23482af8" providerId="ADAL" clId="{63A41CA6-0673-4F46-BD48-205A2C5DE332}" dt="2023-08-23T15:13:37.489" v="454" actId="1035"/>
          <ac:spMkLst>
            <pc:docMk/>
            <pc:sldMk cId="3566952782" sldId="715"/>
            <ac:spMk id="15" creationId="{C0E8166B-3267-4A2D-A2B3-213A9AA3679A}"/>
          </ac:spMkLst>
        </pc:spChg>
        <pc:spChg chg="del mod">
          <ac:chgData name="Stewart Gale" userId="3647ddd2-6040-41ae-a96d-232c23482af8" providerId="ADAL" clId="{63A41CA6-0673-4F46-BD48-205A2C5DE332}" dt="2023-08-23T15:11:45.936" v="430" actId="478"/>
          <ac:spMkLst>
            <pc:docMk/>
            <pc:sldMk cId="3566952782" sldId="715"/>
            <ac:spMk id="16" creationId="{17A6C980-623D-498D-A3C4-C0967B6D5F06}"/>
          </ac:spMkLst>
        </pc:spChg>
        <pc:spChg chg="del mod">
          <ac:chgData name="Stewart Gale" userId="3647ddd2-6040-41ae-a96d-232c23482af8" providerId="ADAL" clId="{63A41CA6-0673-4F46-BD48-205A2C5DE332}" dt="2023-08-23T15:11:45.936" v="430" actId="478"/>
          <ac:spMkLst>
            <pc:docMk/>
            <pc:sldMk cId="3566952782" sldId="715"/>
            <ac:spMk id="17" creationId="{FEC484F3-7FCB-4305-9EC0-B96DA9E7B517}"/>
          </ac:spMkLst>
        </pc:spChg>
        <pc:spChg chg="mod">
          <ac:chgData name="Stewart Gale" userId="3647ddd2-6040-41ae-a96d-232c23482af8" providerId="ADAL" clId="{63A41CA6-0673-4F46-BD48-205A2C5DE332}" dt="2023-08-23T15:12:23.183" v="445" actId="1076"/>
          <ac:spMkLst>
            <pc:docMk/>
            <pc:sldMk cId="3566952782" sldId="715"/>
            <ac:spMk id="18" creationId="{CFC610B7-25B3-40C0-9BF1-CD31FD32C8B8}"/>
          </ac:spMkLst>
        </pc:spChg>
        <pc:spChg chg="mod">
          <ac:chgData name="Stewart Gale" userId="3647ddd2-6040-41ae-a96d-232c23482af8" providerId="ADAL" clId="{63A41CA6-0673-4F46-BD48-205A2C5DE332}" dt="2023-08-23T15:12:23.183" v="445" actId="1076"/>
          <ac:spMkLst>
            <pc:docMk/>
            <pc:sldMk cId="3566952782" sldId="715"/>
            <ac:spMk id="19" creationId="{6871A31E-3945-465E-AF23-DE01446640C7}"/>
          </ac:spMkLst>
        </pc:spChg>
        <pc:spChg chg="mod">
          <ac:chgData name="Stewart Gale" userId="3647ddd2-6040-41ae-a96d-232c23482af8" providerId="ADAL" clId="{63A41CA6-0673-4F46-BD48-205A2C5DE332}" dt="2023-08-23T15:12:23.183" v="445" actId="1076"/>
          <ac:spMkLst>
            <pc:docMk/>
            <pc:sldMk cId="3566952782" sldId="715"/>
            <ac:spMk id="20" creationId="{23562A7E-E20C-43F6-BFF9-E2E4A9F8C19E}"/>
          </ac:spMkLst>
        </pc:spChg>
        <pc:grpChg chg="del mod">
          <ac:chgData name="Stewart Gale" userId="3647ddd2-6040-41ae-a96d-232c23482af8" providerId="ADAL" clId="{63A41CA6-0673-4F46-BD48-205A2C5DE332}" dt="2023-08-23T12:16:49.637" v="20" actId="478"/>
          <ac:grpSpMkLst>
            <pc:docMk/>
            <pc:sldMk cId="3566952782" sldId="715"/>
            <ac:grpSpMk id="4" creationId="{573D39C6-AEE2-477D-8514-211BB1FBBA86}"/>
          </ac:grpSpMkLst>
        </pc:grpChg>
        <pc:picChg chg="add del mod">
          <ac:chgData name="Stewart Gale" userId="3647ddd2-6040-41ae-a96d-232c23482af8" providerId="ADAL" clId="{63A41CA6-0673-4F46-BD48-205A2C5DE332}" dt="2023-08-23T15:07:11.410" v="365" actId="478"/>
          <ac:picMkLst>
            <pc:docMk/>
            <pc:sldMk cId="3566952782" sldId="715"/>
            <ac:picMk id="3" creationId="{C96F3234-C147-3A54-C65F-0B44B22C7701}"/>
          </ac:picMkLst>
        </pc:picChg>
        <pc:picChg chg="del mod">
          <ac:chgData name="Stewart Gale" userId="3647ddd2-6040-41ae-a96d-232c23482af8" providerId="ADAL" clId="{63A41CA6-0673-4F46-BD48-205A2C5DE332}" dt="2023-08-23T15:06:37.803" v="356" actId="478"/>
          <ac:picMkLst>
            <pc:docMk/>
            <pc:sldMk cId="3566952782" sldId="715"/>
            <ac:picMk id="7" creationId="{C35EFDAD-9CE6-46C1-945E-F063BC360D99}"/>
          </ac:picMkLst>
        </pc:picChg>
        <pc:picChg chg="del mod">
          <ac:chgData name="Stewart Gale" userId="3647ddd2-6040-41ae-a96d-232c23482af8" providerId="ADAL" clId="{63A41CA6-0673-4F46-BD48-205A2C5DE332}" dt="2023-08-23T15:06:46.632" v="359" actId="21"/>
          <ac:picMkLst>
            <pc:docMk/>
            <pc:sldMk cId="3566952782" sldId="715"/>
            <ac:picMk id="9" creationId="{DB63BFEB-075F-44A3-82D2-AEA4B5BF3B16}"/>
          </ac:picMkLst>
        </pc:pic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3566952782" sldId="715"/>
            <ac:cxnSpMk id="6" creationId="{DD425E79-3012-4CBB-BB88-D0B128BE6DEA}"/>
          </ac:cxnSpMkLst>
        </pc:cxnChg>
        <pc:cxnChg chg="add mod">
          <ac:chgData name="Stewart Gale" userId="3647ddd2-6040-41ae-a96d-232c23482af8" providerId="ADAL" clId="{63A41CA6-0673-4F46-BD48-205A2C5DE332}" dt="2023-08-23T15:13:04.796" v="452" actId="692"/>
          <ac:cxnSpMkLst>
            <pc:docMk/>
            <pc:sldMk cId="3566952782" sldId="715"/>
            <ac:cxnSpMk id="11" creationId="{999B4A86-BB30-A3B9-4340-7F78173B6AD3}"/>
          </ac:cxnSpMkLst>
        </pc:cxnChg>
      </pc:sldChg>
      <pc:sldChg chg="addSp delSp modSp mod">
        <pc:chgData name="Stewart Gale" userId="3647ddd2-6040-41ae-a96d-232c23482af8" providerId="ADAL" clId="{63A41CA6-0673-4F46-BD48-205A2C5DE332}" dt="2023-08-23T15:27:46.253" v="648" actId="403"/>
        <pc:sldMkLst>
          <pc:docMk/>
          <pc:sldMk cId="3556053407" sldId="716"/>
        </pc:sldMkLst>
        <pc:spChg chg="add mod">
          <ac:chgData name="Stewart Gale" userId="3647ddd2-6040-41ae-a96d-232c23482af8" providerId="ADAL" clId="{63A41CA6-0673-4F46-BD48-205A2C5DE332}" dt="2023-08-23T15:22:59.723" v="592" actId="20577"/>
          <ac:spMkLst>
            <pc:docMk/>
            <pc:sldMk cId="3556053407" sldId="716"/>
            <ac:spMk id="2" creationId="{13BCB967-7A46-8FEA-0E83-716DAC1DC25B}"/>
          </ac:spMkLst>
        </pc:spChg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k cId="3556053407" sldId="716"/>
            <ac:spMk id="3" creationId="{00000000-0000-0000-0000-000000000000}"/>
          </ac:spMkLst>
        </pc:spChg>
        <pc:spChg chg="del mod">
          <ac:chgData name="Stewart Gale" userId="3647ddd2-6040-41ae-a96d-232c23482af8" providerId="ADAL" clId="{63A41CA6-0673-4F46-BD48-205A2C5DE332}" dt="2023-08-23T15:20:17.363" v="550" actId="478"/>
          <ac:spMkLst>
            <pc:docMk/>
            <pc:sldMk cId="3556053407" sldId="716"/>
            <ac:spMk id="6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27:46.253" v="648" actId="403"/>
          <ac:spMkLst>
            <pc:docMk/>
            <pc:sldMk cId="3556053407" sldId="716"/>
            <ac:spMk id="15" creationId="{C00E9666-A18A-45D0-98AE-91CEC3A5B7F5}"/>
          </ac:spMkLst>
        </pc:spChg>
        <pc:spChg chg="mod">
          <ac:chgData name="Stewart Gale" userId="3647ddd2-6040-41ae-a96d-232c23482af8" providerId="ADAL" clId="{63A41CA6-0673-4F46-BD48-205A2C5DE332}" dt="2023-08-23T15:27:46.253" v="648" actId="403"/>
          <ac:spMkLst>
            <pc:docMk/>
            <pc:sldMk cId="3556053407" sldId="716"/>
            <ac:spMk id="20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27:46.253" v="648" actId="403"/>
          <ac:spMkLst>
            <pc:docMk/>
            <pc:sldMk cId="3556053407" sldId="716"/>
            <ac:spMk id="21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27:46.253" v="648" actId="403"/>
          <ac:spMkLst>
            <pc:docMk/>
            <pc:sldMk cId="3556053407" sldId="716"/>
            <ac:spMk id="27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27:46.253" v="648" actId="403"/>
          <ac:spMkLst>
            <pc:docMk/>
            <pc:sldMk cId="3556053407" sldId="716"/>
            <ac:spMk id="36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27:46.253" v="648" actId="403"/>
          <ac:spMkLst>
            <pc:docMk/>
            <pc:sldMk cId="3556053407" sldId="716"/>
            <ac:spMk id="44" creationId="{BA7B6E83-979B-4CBC-82B0-3C171B7C7F23}"/>
          </ac:spMkLst>
        </pc:spChg>
        <pc:spChg chg="mod">
          <ac:chgData name="Stewart Gale" userId="3647ddd2-6040-41ae-a96d-232c23482af8" providerId="ADAL" clId="{63A41CA6-0673-4F46-BD48-205A2C5DE332}" dt="2023-08-23T15:26:53.600" v="645" actId="1076"/>
          <ac:spMkLst>
            <pc:docMk/>
            <pc:sldMk cId="3556053407" sldId="716"/>
            <ac:spMk id="45" creationId="{49E258FD-322F-43FF-9369-237C077F7384}"/>
          </ac:spMkLst>
        </pc:spChg>
        <pc:spChg chg="mod">
          <ac:chgData name="Stewart Gale" userId="3647ddd2-6040-41ae-a96d-232c23482af8" providerId="ADAL" clId="{63A41CA6-0673-4F46-BD48-205A2C5DE332}" dt="2023-08-23T15:26:53.600" v="645" actId="1076"/>
          <ac:spMkLst>
            <pc:docMk/>
            <pc:sldMk cId="3556053407" sldId="716"/>
            <ac:spMk id="46" creationId="{8E89EC4D-855D-494B-9DEC-72327FF7DF5A}"/>
          </ac:spMkLst>
        </pc:spChg>
        <pc:spChg chg="mod">
          <ac:chgData name="Stewart Gale" userId="3647ddd2-6040-41ae-a96d-232c23482af8" providerId="ADAL" clId="{63A41CA6-0673-4F46-BD48-205A2C5DE332}" dt="2023-08-23T15:26:53.600" v="645" actId="1076"/>
          <ac:spMkLst>
            <pc:docMk/>
            <pc:sldMk cId="3556053407" sldId="716"/>
            <ac:spMk id="47" creationId="{6B046F29-062E-4E90-8C83-43A0000CB1C1}"/>
          </ac:spMkLst>
        </pc:spChg>
        <pc:grpChg chg="del mod">
          <ac:chgData name="Stewart Gale" userId="3647ddd2-6040-41ae-a96d-232c23482af8" providerId="ADAL" clId="{63A41CA6-0673-4F46-BD48-205A2C5DE332}" dt="2023-08-23T12:16:55.689" v="23" actId="478"/>
          <ac:grpSpMkLst>
            <pc:docMk/>
            <pc:sldMk cId="3556053407" sldId="716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5:27:46.253" v="648" actId="403"/>
          <ac:grpSpMkLst>
            <pc:docMk/>
            <pc:sldMk cId="3556053407" sldId="716"/>
            <ac:grpSpMk id="10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5:27:46.253" v="648" actId="403"/>
          <ac:grpSpMkLst>
            <pc:docMk/>
            <pc:sldMk cId="3556053407" sldId="716"/>
            <ac:grpSpMk id="30" creationId="{00000000-0000-0000-0000-000000000000}"/>
          </ac:grpSpMkLst>
        </pc:grpChg>
        <pc:grpChg chg="mod">
          <ac:chgData name="Stewart Gale" userId="3647ddd2-6040-41ae-a96d-232c23482af8" providerId="ADAL" clId="{63A41CA6-0673-4F46-BD48-205A2C5DE332}" dt="2023-08-23T15:27:46.253" v="648" actId="403"/>
          <ac:grpSpMkLst>
            <pc:docMk/>
            <pc:sldMk cId="3556053407" sldId="716"/>
            <ac:grpSpMk id="39" creationId="{60A43106-A6EB-48E7-956F-920025E61620}"/>
          </ac:grpSpMkLst>
        </pc:grp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3556053407" sldId="71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3556053407" sldId="716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3556053407" sldId="716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27:19.842" v="646" actId="1582"/>
          <ac:cxnSpMkLst>
            <pc:docMk/>
            <pc:sldMk cId="3556053407" sldId="716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3556053407" sldId="716"/>
            <ac:cxnSpMk id="31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3556053407" sldId="716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63A41CA6-0673-4F46-BD48-205A2C5DE332}" dt="2023-08-23T15:27:19.842" v="646" actId="1582"/>
          <ac:cxnSpMkLst>
            <pc:docMk/>
            <pc:sldMk cId="3556053407" sldId="716"/>
            <ac:cxnSpMk id="37" creationId="{C04A6472-486E-49CD-9A58-930FB0487426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38" creationId="{BF3FB104-0FA2-47E8-A830-0C6DA7F10791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3556053407" sldId="716"/>
            <ac:cxnSpMk id="40" creationId="{E0FC66F7-5EF7-490B-8E0A-F4B0416F0288}"/>
          </ac:cxnSpMkLst>
        </pc:cxnChg>
        <pc:cxnChg chg="mod">
          <ac:chgData name="Stewart Gale" userId="3647ddd2-6040-41ae-a96d-232c23482af8" providerId="ADAL" clId="{63A41CA6-0673-4F46-BD48-205A2C5DE332}" dt="2023-08-23T12:15:56.645" v="0"/>
          <ac:cxnSpMkLst>
            <pc:docMk/>
            <pc:sldMk cId="3556053407" sldId="716"/>
            <ac:cxnSpMk id="41" creationId="{E9957EF0-0DAA-45E7-83AA-5881BA6937A0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42" creationId="{F9A5E259-6594-4A37-8EF6-A09C944320F9}"/>
          </ac:cxnSpMkLst>
        </pc:cxnChg>
        <pc:cxnChg chg="mod">
          <ac:chgData name="Stewart Gale" userId="3647ddd2-6040-41ae-a96d-232c23482af8" providerId="ADAL" clId="{63A41CA6-0673-4F46-BD48-205A2C5DE332}" dt="2023-08-23T15:27:46.253" v="648" actId="403"/>
          <ac:cxnSpMkLst>
            <pc:docMk/>
            <pc:sldMk cId="3556053407" sldId="716"/>
            <ac:cxnSpMk id="43" creationId="{822D5789-3BC4-47FA-A97D-3B457C1D434C}"/>
          </ac:cxnSpMkLst>
        </pc:cxnChg>
      </pc:sldChg>
      <pc:sldChg chg="addSp delSp modSp add mod modAnim">
        <pc:chgData name="Stewart Gale" userId="3647ddd2-6040-41ae-a96d-232c23482af8" providerId="ADAL" clId="{63A41CA6-0673-4F46-BD48-205A2C5DE332}" dt="2023-08-23T15:19:33.490" v="547"/>
        <pc:sldMkLst>
          <pc:docMk/>
          <pc:sldMk cId="3331542045" sldId="717"/>
        </pc:sldMkLst>
        <pc:spChg chg="mod">
          <ac:chgData name="Stewart Gale" userId="3647ddd2-6040-41ae-a96d-232c23482af8" providerId="ADAL" clId="{63A41CA6-0673-4F46-BD48-205A2C5DE332}" dt="2023-08-23T15:19:02.346" v="539" actId="1076"/>
          <ac:spMkLst>
            <pc:docMk/>
            <pc:sldMk cId="3331542045" sldId="717"/>
            <ac:spMk id="2" creationId="{9295BF16-BB35-D840-C0C8-9866342E223F}"/>
          </ac:spMkLst>
        </pc:spChg>
        <pc:spChg chg="del">
          <ac:chgData name="Stewart Gale" userId="3647ddd2-6040-41ae-a96d-232c23482af8" providerId="ADAL" clId="{63A41CA6-0673-4F46-BD48-205A2C5DE332}" dt="2023-08-23T15:18:09.105" v="518" actId="478"/>
          <ac:spMkLst>
            <pc:docMk/>
            <pc:sldMk cId="3331542045" sldId="717"/>
            <ac:spMk id="4" creationId="{62EB6CBF-2EA2-4F61-2B3A-B0498A4558F5}"/>
          </ac:spMkLst>
        </pc:spChg>
        <pc:spChg chg="del">
          <ac:chgData name="Stewart Gale" userId="3647ddd2-6040-41ae-a96d-232c23482af8" providerId="ADAL" clId="{63A41CA6-0673-4F46-BD48-205A2C5DE332}" dt="2023-08-23T15:17:54.766" v="516" actId="478"/>
          <ac:spMkLst>
            <pc:docMk/>
            <pc:sldMk cId="3331542045" sldId="717"/>
            <ac:spMk id="14" creationId="{AAAD7B5C-B4B8-BD1F-419E-B14B169494EE}"/>
          </ac:spMkLst>
        </pc:spChg>
        <pc:spChg chg="add mod">
          <ac:chgData name="Stewart Gale" userId="3647ddd2-6040-41ae-a96d-232c23482af8" providerId="ADAL" clId="{63A41CA6-0673-4F46-BD48-205A2C5DE332}" dt="2023-08-23T15:19:26.689" v="546" actId="14100"/>
          <ac:spMkLst>
            <pc:docMk/>
            <pc:sldMk cId="3331542045" sldId="717"/>
            <ac:spMk id="15" creationId="{5D010949-C398-8B13-9DB7-F05908F61326}"/>
          </ac:spMkLst>
        </pc:spChg>
        <pc:spChg chg="del">
          <ac:chgData name="Stewart Gale" userId="3647ddd2-6040-41ae-a96d-232c23482af8" providerId="ADAL" clId="{63A41CA6-0673-4F46-BD48-205A2C5DE332}" dt="2023-08-23T15:17:54.766" v="516" actId="478"/>
          <ac:spMkLst>
            <pc:docMk/>
            <pc:sldMk cId="3331542045" sldId="717"/>
            <ac:spMk id="16" creationId="{BAAEDA75-C9CE-ACC9-9BCA-AEC8960A3BC5}"/>
          </ac:spMkLst>
        </pc:spChg>
        <pc:spChg chg="del">
          <ac:chgData name="Stewart Gale" userId="3647ddd2-6040-41ae-a96d-232c23482af8" providerId="ADAL" clId="{63A41CA6-0673-4F46-BD48-205A2C5DE332}" dt="2023-08-23T15:17:54.766" v="516" actId="478"/>
          <ac:spMkLst>
            <pc:docMk/>
            <pc:sldMk cId="3331542045" sldId="717"/>
            <ac:spMk id="17" creationId="{DCEA7B98-AFCC-E727-FF63-F862861DA409}"/>
          </ac:spMkLst>
        </pc:spChg>
        <pc:spChg chg="del">
          <ac:chgData name="Stewart Gale" userId="3647ddd2-6040-41ae-a96d-232c23482af8" providerId="ADAL" clId="{63A41CA6-0673-4F46-BD48-205A2C5DE332}" dt="2023-08-23T15:17:54.766" v="516" actId="478"/>
          <ac:spMkLst>
            <pc:docMk/>
            <pc:sldMk cId="3331542045" sldId="717"/>
            <ac:spMk id="20" creationId="{CF1A554E-FC2F-47F1-7475-AED0CE7EB9B2}"/>
          </ac:spMkLst>
        </pc:spChg>
        <pc:spChg chg="mod">
          <ac:chgData name="Stewart Gale" userId="3647ddd2-6040-41ae-a96d-232c23482af8" providerId="ADAL" clId="{63A41CA6-0673-4F46-BD48-205A2C5DE332}" dt="2023-08-23T15:19:12.464" v="542" actId="14100"/>
          <ac:spMkLst>
            <pc:docMk/>
            <pc:sldMk cId="3331542045" sldId="717"/>
            <ac:spMk id="36" creationId="{00000000-0000-0000-0000-000000000000}"/>
          </ac:spMkLst>
        </pc:spChg>
      </pc:sldChg>
      <pc:sldChg chg="addSp delSp new del mod">
        <pc:chgData name="Stewart Gale" userId="3647ddd2-6040-41ae-a96d-232c23482af8" providerId="ADAL" clId="{63A41CA6-0673-4F46-BD48-205A2C5DE332}" dt="2023-08-23T15:56:28.952" v="964" actId="47"/>
        <pc:sldMkLst>
          <pc:docMk/>
          <pc:sldMk cId="3937626490" sldId="718"/>
        </pc:sldMkLst>
        <pc:spChg chg="add del">
          <ac:chgData name="Stewart Gale" userId="3647ddd2-6040-41ae-a96d-232c23482af8" providerId="ADAL" clId="{63A41CA6-0673-4F46-BD48-205A2C5DE332}" dt="2023-08-23T15:34:43.921" v="725" actId="21"/>
          <ac:spMkLst>
            <pc:docMk/>
            <pc:sldMk cId="3937626490" sldId="718"/>
            <ac:spMk id="3" creationId="{4C0B0EEB-85ED-0843-7081-8A75F847CD99}"/>
          </ac:spMkLst>
        </pc:spChg>
      </pc:sldChg>
      <pc:sldChg chg="addSp delSp modSp add mod">
        <pc:chgData name="Stewart Gale" userId="3647ddd2-6040-41ae-a96d-232c23482af8" providerId="ADAL" clId="{63A41CA6-0673-4F46-BD48-205A2C5DE332}" dt="2023-08-23T15:56:19.505" v="962" actId="1076"/>
        <pc:sldMkLst>
          <pc:docMk/>
          <pc:sldMk cId="3503386130" sldId="719"/>
        </pc:sldMkLst>
        <pc:spChg chg="add mod">
          <ac:chgData name="Stewart Gale" userId="3647ddd2-6040-41ae-a96d-232c23482af8" providerId="ADAL" clId="{63A41CA6-0673-4F46-BD48-205A2C5DE332}" dt="2023-08-23T15:56:01.500" v="960" actId="113"/>
          <ac:spMkLst>
            <pc:docMk/>
            <pc:sldMk cId="3503386130" sldId="719"/>
            <ac:spMk id="3" creationId="{E383AB45-A18D-E747-6337-BC59641BB628}"/>
          </ac:spMkLst>
        </pc:spChg>
        <pc:spChg chg="add del mod">
          <ac:chgData name="Stewart Gale" userId="3647ddd2-6040-41ae-a96d-232c23482af8" providerId="ADAL" clId="{63A41CA6-0673-4F46-BD48-205A2C5DE332}" dt="2023-08-23T15:55:57.849" v="958" actId="478"/>
          <ac:spMkLst>
            <pc:docMk/>
            <pc:sldMk cId="3503386130" sldId="719"/>
            <ac:spMk id="5" creationId="{83032CD0-899B-D0D7-39F9-781DCB110344}"/>
          </ac:spMkLst>
        </pc:spChg>
        <pc:spChg chg="add mod">
          <ac:chgData name="Stewart Gale" userId="3647ddd2-6040-41ae-a96d-232c23482af8" providerId="ADAL" clId="{63A41CA6-0673-4F46-BD48-205A2C5DE332}" dt="2023-08-23T15:56:19.505" v="962" actId="1076"/>
          <ac:spMkLst>
            <pc:docMk/>
            <pc:sldMk cId="3503386130" sldId="719"/>
            <ac:spMk id="7" creationId="{899B7C23-F817-3E6A-96C2-ECF23AF5EB15}"/>
          </ac:spMkLst>
        </pc:spChg>
        <pc:spChg chg="mod">
          <ac:chgData name="Stewart Gale" userId="3647ddd2-6040-41ae-a96d-232c23482af8" providerId="ADAL" clId="{63A41CA6-0673-4F46-BD48-205A2C5DE332}" dt="2023-08-23T15:39:20.258" v="818" actId="1076"/>
          <ac:spMkLst>
            <pc:docMk/>
            <pc:sldMk cId="3503386130" sldId="719"/>
            <ac:spMk id="28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5:56:01.500" v="960" actId="113"/>
          <ac:spMkLst>
            <pc:docMk/>
            <pc:sldMk cId="3503386130" sldId="719"/>
            <ac:spMk id="29" creationId="{00000000-0000-0000-0000-000000000000}"/>
          </ac:spMkLst>
        </pc:spChg>
        <pc:spChg chg="del">
          <ac:chgData name="Stewart Gale" userId="3647ddd2-6040-41ae-a96d-232c23482af8" providerId="ADAL" clId="{63A41CA6-0673-4F46-BD48-205A2C5DE332}" dt="2023-08-23T15:34:18.747" v="720" actId="478"/>
          <ac:spMkLst>
            <pc:docMk/>
            <pc:sldMk cId="3503386130" sldId="719"/>
            <ac:spMk id="53" creationId="{EDEAE32A-D866-59CC-6636-4C2583DB3C4D}"/>
          </ac:spMkLst>
        </pc:spChg>
      </pc:sldChg>
      <pc:sldChg chg="addSp delSp modSp add mod">
        <pc:chgData name="Stewart Gale" userId="3647ddd2-6040-41ae-a96d-232c23482af8" providerId="ADAL" clId="{63A41CA6-0673-4F46-BD48-205A2C5DE332}" dt="2023-08-23T15:56:25.267" v="963" actId="1036"/>
        <pc:sldMkLst>
          <pc:docMk/>
          <pc:sldMk cId="2701056809" sldId="720"/>
        </pc:sldMkLst>
        <pc:spChg chg="add mod">
          <ac:chgData name="Stewart Gale" userId="3647ddd2-6040-41ae-a96d-232c23482af8" providerId="ADAL" clId="{63A41CA6-0673-4F46-BD48-205A2C5DE332}" dt="2023-08-23T15:56:25.267" v="963" actId="1036"/>
          <ac:spMkLst>
            <pc:docMk/>
            <pc:sldMk cId="2701056809" sldId="720"/>
            <ac:spMk id="2" creationId="{93C39FFB-5BB7-E65C-950F-6EBC66836F1A}"/>
          </ac:spMkLst>
        </pc:spChg>
        <pc:spChg chg="add mod">
          <ac:chgData name="Stewart Gale" userId="3647ddd2-6040-41ae-a96d-232c23482af8" providerId="ADAL" clId="{63A41CA6-0673-4F46-BD48-205A2C5DE332}" dt="2023-08-23T15:56:25.267" v="963" actId="1036"/>
          <ac:spMkLst>
            <pc:docMk/>
            <pc:sldMk cId="2701056809" sldId="720"/>
            <ac:spMk id="3" creationId="{4DEB4566-D1C1-C72A-09FD-94FF616BDEF4}"/>
          </ac:spMkLst>
        </pc:spChg>
        <pc:spChg chg="add del mod">
          <ac:chgData name="Stewart Gale" userId="3647ddd2-6040-41ae-a96d-232c23482af8" providerId="ADAL" clId="{63A41CA6-0673-4F46-BD48-205A2C5DE332}" dt="2023-08-23T15:47:33.773" v="838"/>
          <ac:spMkLst>
            <pc:docMk/>
            <pc:sldMk cId="2701056809" sldId="720"/>
            <ac:spMk id="4" creationId="{F6486D94-ACA2-1630-EB76-C1045C5DF89E}"/>
          </ac:spMkLst>
        </pc:spChg>
        <pc:spChg chg="add del">
          <ac:chgData name="Stewart Gale" userId="3647ddd2-6040-41ae-a96d-232c23482af8" providerId="ADAL" clId="{63A41CA6-0673-4F46-BD48-205A2C5DE332}" dt="2023-08-23T15:47:48.390" v="840" actId="22"/>
          <ac:spMkLst>
            <pc:docMk/>
            <pc:sldMk cId="2701056809" sldId="720"/>
            <ac:spMk id="6" creationId="{136E1E15-C979-8AEE-29E1-DF8A18F34EF0}"/>
          </ac:spMkLst>
        </pc:spChg>
        <pc:spChg chg="add del mod">
          <ac:chgData name="Stewart Gale" userId="3647ddd2-6040-41ae-a96d-232c23482af8" providerId="ADAL" clId="{63A41CA6-0673-4F46-BD48-205A2C5DE332}" dt="2023-08-23T15:48:39.307" v="850" actId="478"/>
          <ac:spMkLst>
            <pc:docMk/>
            <pc:sldMk cId="2701056809" sldId="720"/>
            <ac:spMk id="8" creationId="{460C87F6-21AC-A85F-0F83-A098F33FF4F7}"/>
          </ac:spMkLst>
        </pc:spChg>
        <pc:spChg chg="add mod">
          <ac:chgData name="Stewart Gale" userId="3647ddd2-6040-41ae-a96d-232c23482af8" providerId="ADAL" clId="{63A41CA6-0673-4F46-BD48-205A2C5DE332}" dt="2023-08-23T15:56:25.267" v="963" actId="1036"/>
          <ac:spMkLst>
            <pc:docMk/>
            <pc:sldMk cId="2701056809" sldId="720"/>
            <ac:spMk id="10" creationId="{C990F29A-AA0B-647E-E191-A3C3B73A408F}"/>
          </ac:spMkLst>
        </pc:spChg>
        <pc:spChg chg="add mod">
          <ac:chgData name="Stewart Gale" userId="3647ddd2-6040-41ae-a96d-232c23482af8" providerId="ADAL" clId="{63A41CA6-0673-4F46-BD48-205A2C5DE332}" dt="2023-08-23T15:56:25.267" v="963" actId="1036"/>
          <ac:spMkLst>
            <pc:docMk/>
            <pc:sldMk cId="2701056809" sldId="720"/>
            <ac:spMk id="13" creationId="{6B4DE160-4879-126C-A335-29ED8407DF7B}"/>
          </ac:spMkLst>
        </pc:spChg>
        <pc:spChg chg="add mod">
          <ac:chgData name="Stewart Gale" userId="3647ddd2-6040-41ae-a96d-232c23482af8" providerId="ADAL" clId="{63A41CA6-0673-4F46-BD48-205A2C5DE332}" dt="2023-08-23T15:56:25.267" v="963" actId="1036"/>
          <ac:spMkLst>
            <pc:docMk/>
            <pc:sldMk cId="2701056809" sldId="720"/>
            <ac:spMk id="15" creationId="{1EED2331-4E6B-8337-FE53-D437F24FA778}"/>
          </ac:spMkLst>
        </pc:spChg>
        <pc:spChg chg="add mod">
          <ac:chgData name="Stewart Gale" userId="3647ddd2-6040-41ae-a96d-232c23482af8" providerId="ADAL" clId="{63A41CA6-0673-4F46-BD48-205A2C5DE332}" dt="2023-08-23T15:56:25.267" v="963" actId="1036"/>
          <ac:spMkLst>
            <pc:docMk/>
            <pc:sldMk cId="2701056809" sldId="720"/>
            <ac:spMk id="16" creationId="{AE61AA16-44AE-822D-4584-8FC64455CC8D}"/>
          </ac:spMkLst>
        </pc:spChg>
        <pc:spChg chg="mod">
          <ac:chgData name="Stewart Gale" userId="3647ddd2-6040-41ae-a96d-232c23482af8" providerId="ADAL" clId="{63A41CA6-0673-4F46-BD48-205A2C5DE332}" dt="2023-08-23T15:49:26.807" v="866" actId="164"/>
          <ac:spMkLst>
            <pc:docMk/>
            <pc:sldMk cId="2701056809" sldId="720"/>
            <ac:spMk id="28" creationId="{00000000-0000-0000-0000-000000000000}"/>
          </ac:spMkLst>
        </pc:spChg>
        <pc:spChg chg="del">
          <ac:chgData name="Stewart Gale" userId="3647ddd2-6040-41ae-a96d-232c23482af8" providerId="ADAL" clId="{63A41CA6-0673-4F46-BD48-205A2C5DE332}" dt="2023-08-23T15:34:51.136" v="726" actId="478"/>
          <ac:spMkLst>
            <pc:docMk/>
            <pc:sldMk cId="2701056809" sldId="720"/>
            <ac:spMk id="29" creationId="{00000000-0000-0000-0000-000000000000}"/>
          </ac:spMkLst>
        </pc:spChg>
        <pc:grpChg chg="add mod">
          <ac:chgData name="Stewart Gale" userId="3647ddd2-6040-41ae-a96d-232c23482af8" providerId="ADAL" clId="{63A41CA6-0673-4F46-BD48-205A2C5DE332}" dt="2023-08-23T15:50:00.402" v="875" actId="1076"/>
          <ac:grpSpMkLst>
            <pc:docMk/>
            <pc:sldMk cId="2701056809" sldId="720"/>
            <ac:grpSpMk id="11" creationId="{66F64ECE-4ABA-3F9D-30A8-1BDBAB8D9971}"/>
          </ac:grpSpMkLst>
        </pc:grpChg>
        <pc:grpChg chg="mod">
          <ac:chgData name="Stewart Gale" userId="3647ddd2-6040-41ae-a96d-232c23482af8" providerId="ADAL" clId="{63A41CA6-0673-4F46-BD48-205A2C5DE332}" dt="2023-08-23T15:49:26.807" v="866" actId="164"/>
          <ac:grpSpMkLst>
            <pc:docMk/>
            <pc:sldMk cId="2701056809" sldId="720"/>
            <ac:grpSpMk id="24" creationId="{5EFFF5E4-19CB-3582-41E2-93AF1B8E5F53}"/>
          </ac:grpSpMkLst>
        </pc:grpChg>
        <pc:cxnChg chg="add mod">
          <ac:chgData name="Stewart Gale" userId="3647ddd2-6040-41ae-a96d-232c23482af8" providerId="ADAL" clId="{63A41CA6-0673-4F46-BD48-205A2C5DE332}" dt="2023-08-23T15:56:25.267" v="963" actId="1036"/>
          <ac:cxnSpMkLst>
            <pc:docMk/>
            <pc:sldMk cId="2701056809" sldId="720"/>
            <ac:cxnSpMk id="18" creationId="{73AC3C68-1026-DDA2-63E8-39ACB72E2B01}"/>
          </ac:cxnSpMkLst>
        </pc:cxnChg>
      </pc:sldChg>
      <pc:sldMasterChg chg="modSp modSldLayout">
        <pc:chgData name="Stewart Gale" userId="3647ddd2-6040-41ae-a96d-232c23482af8" providerId="ADAL" clId="{63A41CA6-0673-4F46-BD48-205A2C5DE332}" dt="2023-08-23T12:15:56.64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63A41CA6-0673-4F46-BD48-205A2C5DE332}" dt="2023-08-23T12:15:56.64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63A41CA6-0673-4F46-BD48-205A2C5DE332}" dt="2023-08-23T12:15:56.64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3A41CA6-0673-4F46-BD48-205A2C5DE332}" dt="2023-08-23T12:15:56.64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3A41CA6-0673-4F46-BD48-205A2C5DE332}" dt="2023-08-23T12:15:56.64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3A41CA6-0673-4F46-BD48-205A2C5DE332}" dt="2023-08-23T12:15:56.64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3A41CA6-0673-4F46-BD48-205A2C5DE332}" dt="2023-08-23T12:15:56.64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3A41CA6-0673-4F46-BD48-205A2C5DE332}" dt="2023-08-23T12:15:56.64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3A41CA6-0673-4F46-BD48-205A2C5DE332}" dt="2023-08-23T12:15:56.64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3A41CA6-0673-4F46-BD48-205A2C5DE332}" dt="2023-08-23T12:15:56.64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9BDEE1F8-20E6-4F6A-966B-9AE8E3B31D3D}"/>
    <pc:docChg chg="undo custSel delSld modSld sldOrd">
      <pc:chgData name="Stewart Gale" userId="3647ddd2-6040-41ae-a96d-232c23482af8" providerId="ADAL" clId="{9BDEE1F8-20E6-4F6A-966B-9AE8E3B31D3D}" dt="2024-03-19T08:55:16.128" v="190" actId="1076"/>
      <pc:docMkLst>
        <pc:docMk/>
      </pc:docMkLst>
      <pc:sldChg chg="addSp delSp modSp mod delAnim modAnim">
        <pc:chgData name="Stewart Gale" userId="3647ddd2-6040-41ae-a96d-232c23482af8" providerId="ADAL" clId="{9BDEE1F8-20E6-4F6A-966B-9AE8E3B31D3D}" dt="2024-03-19T08:53:14.391" v="164" actId="1076"/>
        <pc:sldMkLst>
          <pc:docMk/>
          <pc:sldMk cId="354624377" sldId="705"/>
        </pc:sldMkLst>
        <pc:spChg chg="add mod">
          <ac:chgData name="Stewart Gale" userId="3647ddd2-6040-41ae-a96d-232c23482af8" providerId="ADAL" clId="{9BDEE1F8-20E6-4F6A-966B-9AE8E3B31D3D}" dt="2024-03-19T08:53:14.391" v="164" actId="1076"/>
          <ac:spMkLst>
            <pc:docMk/>
            <pc:sldMk cId="354624377" sldId="705"/>
            <ac:spMk id="2" creationId="{B31DCAD8-A657-3142-0218-A903E4D3346A}"/>
          </ac:spMkLst>
        </pc:spChg>
        <pc:spChg chg="mod">
          <ac:chgData name="Stewart Gale" userId="3647ddd2-6040-41ae-a96d-232c23482af8" providerId="ADAL" clId="{9BDEE1F8-20E6-4F6A-966B-9AE8E3B31D3D}" dt="2024-03-19T08:51:32.241" v="133" actId="20577"/>
          <ac:spMkLst>
            <pc:docMk/>
            <pc:sldMk cId="354624377" sldId="705"/>
            <ac:spMk id="28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9T08:51:27.318" v="131" actId="1076"/>
          <ac:spMkLst>
            <pc:docMk/>
            <pc:sldMk cId="354624377" sldId="705"/>
            <ac:spMk id="44" creationId="{87B10875-9117-9E8B-CECE-52F9B23101BF}"/>
          </ac:spMkLst>
        </pc:spChg>
        <pc:spChg chg="mod">
          <ac:chgData name="Stewart Gale" userId="3647ddd2-6040-41ae-a96d-232c23482af8" providerId="ADAL" clId="{9BDEE1F8-20E6-4F6A-966B-9AE8E3B31D3D}" dt="2024-03-19T08:51:30.241" v="132" actId="1076"/>
          <ac:spMkLst>
            <pc:docMk/>
            <pc:sldMk cId="354624377" sldId="705"/>
            <ac:spMk id="46" creationId="{0F6A362A-F43B-C17F-A8A0-196AB54CC0D6}"/>
          </ac:spMkLst>
        </pc:spChg>
        <pc:spChg chg="mod">
          <ac:chgData name="Stewart Gale" userId="3647ddd2-6040-41ae-a96d-232c23482af8" providerId="ADAL" clId="{9BDEE1F8-20E6-4F6A-966B-9AE8E3B31D3D}" dt="2024-03-19T08:49:56.125" v="112" actId="113"/>
          <ac:spMkLst>
            <pc:docMk/>
            <pc:sldMk cId="354624377" sldId="705"/>
            <ac:spMk id="47" creationId="{CB7CB427-E6B2-E174-72F5-0ADA00F001F2}"/>
          </ac:spMkLst>
        </pc:spChg>
        <pc:spChg chg="mod">
          <ac:chgData name="Stewart Gale" userId="3647ddd2-6040-41ae-a96d-232c23482af8" providerId="ADAL" clId="{9BDEE1F8-20E6-4F6A-966B-9AE8E3B31D3D}" dt="2024-03-19T08:53:14.391" v="164" actId="1076"/>
          <ac:spMkLst>
            <pc:docMk/>
            <pc:sldMk cId="354624377" sldId="705"/>
            <ac:spMk id="53" creationId="{EDEAE32A-D866-59CC-6636-4C2583DB3C4D}"/>
          </ac:spMkLst>
        </pc:spChg>
        <pc:spChg chg="mod">
          <ac:chgData name="Stewart Gale" userId="3647ddd2-6040-41ae-a96d-232c23482af8" providerId="ADAL" clId="{9BDEE1F8-20E6-4F6A-966B-9AE8E3B31D3D}" dt="2024-03-19T08:53:14.391" v="164" actId="1076"/>
          <ac:spMkLst>
            <pc:docMk/>
            <pc:sldMk cId="354624377" sldId="705"/>
            <ac:spMk id="55" creationId="{1EFCD977-0131-92E7-7644-6F7BFEF21295}"/>
          </ac:spMkLst>
        </pc:spChg>
        <pc:spChg chg="mod">
          <ac:chgData name="Stewart Gale" userId="3647ddd2-6040-41ae-a96d-232c23482af8" providerId="ADAL" clId="{9BDEE1F8-20E6-4F6A-966B-9AE8E3B31D3D}" dt="2024-03-19T08:53:14.391" v="164" actId="1076"/>
          <ac:spMkLst>
            <pc:docMk/>
            <pc:sldMk cId="354624377" sldId="705"/>
            <ac:spMk id="57" creationId="{F4DE2DA1-A3F7-0999-2C81-CE36BBF505BD}"/>
          </ac:spMkLst>
        </pc:spChg>
        <pc:spChg chg="del">
          <ac:chgData name="Stewart Gale" userId="3647ddd2-6040-41ae-a96d-232c23482af8" providerId="ADAL" clId="{9BDEE1F8-20E6-4F6A-966B-9AE8E3B31D3D}" dt="2024-03-12T11:50:52.679" v="83" actId="478"/>
          <ac:spMkLst>
            <pc:docMk/>
            <pc:sldMk cId="354624377" sldId="705"/>
            <ac:spMk id="59" creationId="{3BF1DAE3-A51E-A4F2-BD01-88B24F2F367C}"/>
          </ac:spMkLst>
        </pc:spChg>
        <pc:spChg chg="del">
          <ac:chgData name="Stewart Gale" userId="3647ddd2-6040-41ae-a96d-232c23482af8" providerId="ADAL" clId="{9BDEE1F8-20E6-4F6A-966B-9AE8E3B31D3D}" dt="2024-03-19T08:41:50.337" v="84" actId="478"/>
          <ac:spMkLst>
            <pc:docMk/>
            <pc:sldMk cId="354624377" sldId="705"/>
            <ac:spMk id="61" creationId="{BAA3FBCF-1FB4-7A17-88A0-68B414693B87}"/>
          </ac:spMkLst>
        </pc:spChg>
        <pc:spChg chg="mod">
          <ac:chgData name="Stewart Gale" userId="3647ddd2-6040-41ae-a96d-232c23482af8" providerId="ADAL" clId="{9BDEE1F8-20E6-4F6A-966B-9AE8E3B31D3D}" dt="2024-03-19T08:53:14.391" v="164" actId="1076"/>
          <ac:spMkLst>
            <pc:docMk/>
            <pc:sldMk cId="354624377" sldId="705"/>
            <ac:spMk id="63" creationId="{0CC1F25F-F4B7-AEB7-8B63-B574929ADC37}"/>
          </ac:spMkLst>
        </pc:spChg>
        <pc:grpChg chg="mod">
          <ac:chgData name="Stewart Gale" userId="3647ddd2-6040-41ae-a96d-232c23482af8" providerId="ADAL" clId="{9BDEE1F8-20E6-4F6A-966B-9AE8E3B31D3D}" dt="2024-03-19T08:51:00.060" v="125" actId="1076"/>
          <ac:grpSpMkLst>
            <pc:docMk/>
            <pc:sldMk cId="354624377" sldId="705"/>
            <ac:grpSpMk id="24" creationId="{5EFFF5E4-19CB-3582-41E2-93AF1B8E5F53}"/>
          </ac:grpSpMkLst>
        </pc:grpChg>
      </pc:sldChg>
      <pc:sldChg chg="modSp mod">
        <pc:chgData name="Stewart Gale" userId="3647ddd2-6040-41ae-a96d-232c23482af8" providerId="ADAL" clId="{9BDEE1F8-20E6-4F6A-966B-9AE8E3B31D3D}" dt="2024-03-12T11:50:21.973" v="82" actId="1036"/>
        <pc:sldMkLst>
          <pc:docMk/>
          <pc:sldMk cId="556171162" sldId="706"/>
        </pc:sldMkLst>
        <pc:spChg chg="mod">
          <ac:chgData name="Stewart Gale" userId="3647ddd2-6040-41ae-a96d-232c23482af8" providerId="ADAL" clId="{9BDEE1F8-20E6-4F6A-966B-9AE8E3B31D3D}" dt="2024-03-12T11:50:21.973" v="82" actId="1036"/>
          <ac:spMkLst>
            <pc:docMk/>
            <pc:sldMk cId="556171162" sldId="706"/>
            <ac:spMk id="2" creationId="{937313AE-F5ED-7323-7104-957640C792B5}"/>
          </ac:spMkLst>
        </pc:spChg>
        <pc:spChg chg="mod">
          <ac:chgData name="Stewart Gale" userId="3647ddd2-6040-41ae-a96d-232c23482af8" providerId="ADAL" clId="{9BDEE1F8-20E6-4F6A-966B-9AE8E3B31D3D}" dt="2024-03-12T11:50:11.720" v="81" actId="1037"/>
          <ac:spMkLst>
            <pc:docMk/>
            <pc:sldMk cId="556171162" sldId="706"/>
            <ac:spMk id="25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2T11:50:21.973" v="82" actId="1036"/>
          <ac:spMkLst>
            <pc:docMk/>
            <pc:sldMk cId="556171162" sldId="706"/>
            <ac:spMk id="26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2T11:50:21.973" v="82" actId="1036"/>
          <ac:spMkLst>
            <pc:docMk/>
            <pc:sldMk cId="556171162" sldId="706"/>
            <ac:spMk id="28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2T11:50:21.973" v="82" actId="1036"/>
          <ac:spMkLst>
            <pc:docMk/>
            <pc:sldMk cId="556171162" sldId="706"/>
            <ac:spMk id="29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2T11:50:21.973" v="82" actId="1036"/>
          <ac:spMkLst>
            <pc:docMk/>
            <pc:sldMk cId="556171162" sldId="706"/>
            <ac:spMk id="30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2T11:50:21.973" v="82" actId="1036"/>
          <ac:spMkLst>
            <pc:docMk/>
            <pc:sldMk cId="556171162" sldId="706"/>
            <ac:spMk id="31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2T11:50:21.973" v="82" actId="1036"/>
          <ac:spMkLst>
            <pc:docMk/>
            <pc:sldMk cId="556171162" sldId="706"/>
            <ac:spMk id="32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2T11:48:51.643" v="66" actId="1076"/>
          <ac:spMkLst>
            <pc:docMk/>
            <pc:sldMk cId="556171162" sldId="706"/>
            <ac:spMk id="49" creationId="{4582392F-A44C-2C8F-8FCF-8593228AF4C8}"/>
          </ac:spMkLst>
        </pc:spChg>
        <pc:spChg chg="mod">
          <ac:chgData name="Stewart Gale" userId="3647ddd2-6040-41ae-a96d-232c23482af8" providerId="ADAL" clId="{9BDEE1F8-20E6-4F6A-966B-9AE8E3B31D3D}" dt="2024-03-12T11:50:21.973" v="82" actId="1036"/>
          <ac:spMkLst>
            <pc:docMk/>
            <pc:sldMk cId="556171162" sldId="706"/>
            <ac:spMk id="57" creationId="{21D5ED1E-967A-7F70-A048-A1C66A5D590E}"/>
          </ac:spMkLst>
        </pc:spChg>
        <pc:grpChg chg="mod">
          <ac:chgData name="Stewart Gale" userId="3647ddd2-6040-41ae-a96d-232c23482af8" providerId="ADAL" clId="{9BDEE1F8-20E6-4F6A-966B-9AE8E3B31D3D}" dt="2024-03-12T11:50:11.720" v="81" actId="1037"/>
          <ac:grpSpMkLst>
            <pc:docMk/>
            <pc:sldMk cId="556171162" sldId="706"/>
            <ac:grpSpMk id="34" creationId="{007D793A-6BC4-F79B-BF73-76298D741F2E}"/>
          </ac:grpSpMkLst>
        </pc:grpChg>
      </pc:sldChg>
      <pc:sldChg chg="modAnim">
        <pc:chgData name="Stewart Gale" userId="3647ddd2-6040-41ae-a96d-232c23482af8" providerId="ADAL" clId="{9BDEE1F8-20E6-4F6A-966B-9AE8E3B31D3D}" dt="2024-03-12T08:47:03.975" v="7"/>
        <pc:sldMkLst>
          <pc:docMk/>
          <pc:sldMk cId="141180920" sldId="709"/>
        </pc:sldMkLst>
      </pc:sldChg>
      <pc:sldChg chg="modSp mod ord modAnim">
        <pc:chgData name="Stewart Gale" userId="3647ddd2-6040-41ae-a96d-232c23482af8" providerId="ADAL" clId="{9BDEE1F8-20E6-4F6A-966B-9AE8E3B31D3D}" dt="2024-03-12T11:46:55.359" v="11"/>
        <pc:sldMkLst>
          <pc:docMk/>
          <pc:sldMk cId="3566952782" sldId="715"/>
        </pc:sldMkLst>
        <pc:spChg chg="mod">
          <ac:chgData name="Stewart Gale" userId="3647ddd2-6040-41ae-a96d-232c23482af8" providerId="ADAL" clId="{9BDEE1F8-20E6-4F6A-966B-9AE8E3B31D3D}" dt="2024-03-12T08:46:31.817" v="2" actId="1076"/>
          <ac:spMkLst>
            <pc:docMk/>
            <pc:sldMk cId="3566952782" sldId="715"/>
            <ac:spMk id="5" creationId="{6D2747FA-6337-2834-0438-50AD1279EC52}"/>
          </ac:spMkLst>
        </pc:spChg>
        <pc:spChg chg="mod">
          <ac:chgData name="Stewart Gale" userId="3647ddd2-6040-41ae-a96d-232c23482af8" providerId="ADAL" clId="{9BDEE1F8-20E6-4F6A-966B-9AE8E3B31D3D}" dt="2024-03-12T08:46:31.817" v="2" actId="1076"/>
          <ac:spMkLst>
            <pc:docMk/>
            <pc:sldMk cId="3566952782" sldId="715"/>
            <ac:spMk id="6" creationId="{57DE9C6F-09FF-95EA-5D4A-AFDA58BEA20C}"/>
          </ac:spMkLst>
        </pc:spChg>
        <pc:spChg chg="mod">
          <ac:chgData name="Stewart Gale" userId="3647ddd2-6040-41ae-a96d-232c23482af8" providerId="ADAL" clId="{9BDEE1F8-20E6-4F6A-966B-9AE8E3B31D3D}" dt="2024-03-12T08:46:31.817" v="2" actId="1076"/>
          <ac:spMkLst>
            <pc:docMk/>
            <pc:sldMk cId="3566952782" sldId="715"/>
            <ac:spMk id="8" creationId="{CA067AC0-D426-04A7-5F4D-6A65F63A3F86}"/>
          </ac:spMkLst>
        </pc:spChg>
        <pc:spChg chg="mod">
          <ac:chgData name="Stewart Gale" userId="3647ddd2-6040-41ae-a96d-232c23482af8" providerId="ADAL" clId="{9BDEE1F8-20E6-4F6A-966B-9AE8E3B31D3D}" dt="2024-03-12T08:46:31.817" v="2" actId="1076"/>
          <ac:spMkLst>
            <pc:docMk/>
            <pc:sldMk cId="3566952782" sldId="715"/>
            <ac:spMk id="13" creationId="{957E8CC1-5422-451F-972A-2CDDEEF1F570}"/>
          </ac:spMkLst>
        </pc:spChg>
        <pc:spChg chg="mod">
          <ac:chgData name="Stewart Gale" userId="3647ddd2-6040-41ae-a96d-232c23482af8" providerId="ADAL" clId="{9BDEE1F8-20E6-4F6A-966B-9AE8E3B31D3D}" dt="2024-03-12T08:46:31.817" v="2" actId="1076"/>
          <ac:spMkLst>
            <pc:docMk/>
            <pc:sldMk cId="3566952782" sldId="715"/>
            <ac:spMk id="15" creationId="{C0E8166B-3267-4A2D-A2B3-213A9AA3679A}"/>
          </ac:spMkLst>
        </pc:spChg>
        <pc:spChg chg="mod">
          <ac:chgData name="Stewart Gale" userId="3647ddd2-6040-41ae-a96d-232c23482af8" providerId="ADAL" clId="{9BDEE1F8-20E6-4F6A-966B-9AE8E3B31D3D}" dt="2024-03-12T08:46:31.817" v="2" actId="1076"/>
          <ac:spMkLst>
            <pc:docMk/>
            <pc:sldMk cId="3566952782" sldId="715"/>
            <ac:spMk id="18" creationId="{CFC610B7-25B3-40C0-9BF1-CD31FD32C8B8}"/>
          </ac:spMkLst>
        </pc:spChg>
        <pc:spChg chg="mod">
          <ac:chgData name="Stewart Gale" userId="3647ddd2-6040-41ae-a96d-232c23482af8" providerId="ADAL" clId="{9BDEE1F8-20E6-4F6A-966B-9AE8E3B31D3D}" dt="2024-03-12T08:46:31.817" v="2" actId="1076"/>
          <ac:spMkLst>
            <pc:docMk/>
            <pc:sldMk cId="3566952782" sldId="715"/>
            <ac:spMk id="19" creationId="{6871A31E-3945-465E-AF23-DE01446640C7}"/>
          </ac:spMkLst>
        </pc:spChg>
      </pc:sldChg>
      <pc:sldChg chg="del">
        <pc:chgData name="Stewart Gale" userId="3647ddd2-6040-41ae-a96d-232c23482af8" providerId="ADAL" clId="{9BDEE1F8-20E6-4F6A-966B-9AE8E3B31D3D}" dt="2024-03-12T11:42:52.765" v="10" actId="2696"/>
        <pc:sldMkLst>
          <pc:docMk/>
          <pc:sldMk cId="3556053407" sldId="716"/>
        </pc:sldMkLst>
      </pc:sldChg>
      <pc:sldChg chg="addSp modSp mod modAnim">
        <pc:chgData name="Stewart Gale" userId="3647ddd2-6040-41ae-a96d-232c23482af8" providerId="ADAL" clId="{9BDEE1F8-20E6-4F6A-966B-9AE8E3B31D3D}" dt="2024-03-19T08:53:31.119" v="167"/>
        <pc:sldMkLst>
          <pc:docMk/>
          <pc:sldMk cId="3503386130" sldId="719"/>
        </pc:sldMkLst>
        <pc:spChg chg="mod">
          <ac:chgData name="Stewart Gale" userId="3647ddd2-6040-41ae-a96d-232c23482af8" providerId="ADAL" clId="{9BDEE1F8-20E6-4F6A-966B-9AE8E3B31D3D}" dt="2024-03-19T08:53:06.362" v="163" actId="1076"/>
          <ac:spMkLst>
            <pc:docMk/>
            <pc:sldMk cId="3503386130" sldId="719"/>
            <ac:spMk id="3" creationId="{E383AB45-A18D-E747-6337-BC59641BB628}"/>
          </ac:spMkLst>
        </pc:spChg>
        <pc:spChg chg="add mod">
          <ac:chgData name="Stewart Gale" userId="3647ddd2-6040-41ae-a96d-232c23482af8" providerId="ADAL" clId="{9BDEE1F8-20E6-4F6A-966B-9AE8E3B31D3D}" dt="2024-03-19T08:53:06.362" v="163" actId="1076"/>
          <ac:spMkLst>
            <pc:docMk/>
            <pc:sldMk cId="3503386130" sldId="719"/>
            <ac:spMk id="4" creationId="{7B746B70-4F2B-99F7-7985-093DBBC9ACC1}"/>
          </ac:spMkLst>
        </pc:spChg>
        <pc:spChg chg="mod">
          <ac:chgData name="Stewart Gale" userId="3647ddd2-6040-41ae-a96d-232c23482af8" providerId="ADAL" clId="{9BDEE1F8-20E6-4F6A-966B-9AE8E3B31D3D}" dt="2024-03-19T08:53:06.362" v="163" actId="1076"/>
          <ac:spMkLst>
            <pc:docMk/>
            <pc:sldMk cId="3503386130" sldId="719"/>
            <ac:spMk id="7" creationId="{899B7C23-F817-3E6A-96C2-ECF23AF5EB15}"/>
          </ac:spMkLst>
        </pc:spChg>
        <pc:spChg chg="mod">
          <ac:chgData name="Stewart Gale" userId="3647ddd2-6040-41ae-a96d-232c23482af8" providerId="ADAL" clId="{9BDEE1F8-20E6-4F6A-966B-9AE8E3B31D3D}" dt="2024-03-19T08:52:01.457" v="140" actId="1076"/>
          <ac:spMkLst>
            <pc:docMk/>
            <pc:sldMk cId="3503386130" sldId="719"/>
            <ac:spMk id="28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9T08:53:06.362" v="163" actId="1076"/>
          <ac:spMkLst>
            <pc:docMk/>
            <pc:sldMk cId="3503386130" sldId="719"/>
            <ac:spMk id="29" creationId="{00000000-0000-0000-0000-000000000000}"/>
          </ac:spMkLst>
        </pc:spChg>
        <pc:spChg chg="mod">
          <ac:chgData name="Stewart Gale" userId="3647ddd2-6040-41ae-a96d-232c23482af8" providerId="ADAL" clId="{9BDEE1F8-20E6-4F6A-966B-9AE8E3B31D3D}" dt="2024-03-19T08:51:48.609" v="136" actId="1076"/>
          <ac:spMkLst>
            <pc:docMk/>
            <pc:sldMk cId="3503386130" sldId="719"/>
            <ac:spMk id="44" creationId="{87B10875-9117-9E8B-CECE-52F9B23101BF}"/>
          </ac:spMkLst>
        </pc:spChg>
        <pc:spChg chg="mod">
          <ac:chgData name="Stewart Gale" userId="3647ddd2-6040-41ae-a96d-232c23482af8" providerId="ADAL" clId="{9BDEE1F8-20E6-4F6A-966B-9AE8E3B31D3D}" dt="2024-03-19T08:51:53.191" v="137" actId="1076"/>
          <ac:spMkLst>
            <pc:docMk/>
            <pc:sldMk cId="3503386130" sldId="719"/>
            <ac:spMk id="46" creationId="{0F6A362A-F43B-C17F-A8A0-196AB54CC0D6}"/>
          </ac:spMkLst>
        </pc:spChg>
        <pc:grpChg chg="mod">
          <ac:chgData name="Stewart Gale" userId="3647ddd2-6040-41ae-a96d-232c23482af8" providerId="ADAL" clId="{9BDEE1F8-20E6-4F6A-966B-9AE8E3B31D3D}" dt="2024-03-19T08:52:01.457" v="140" actId="1076"/>
          <ac:grpSpMkLst>
            <pc:docMk/>
            <pc:sldMk cId="3503386130" sldId="719"/>
            <ac:grpSpMk id="24" creationId="{5EFFF5E4-19CB-3582-41E2-93AF1B8E5F53}"/>
          </ac:grpSpMkLst>
        </pc:grpChg>
      </pc:sldChg>
      <pc:sldChg chg="addSp delSp modSp mod modAnim">
        <pc:chgData name="Stewart Gale" userId="3647ddd2-6040-41ae-a96d-232c23482af8" providerId="ADAL" clId="{9BDEE1F8-20E6-4F6A-966B-9AE8E3B31D3D}" dt="2024-03-19T08:55:16.128" v="190" actId="1076"/>
        <pc:sldMkLst>
          <pc:docMk/>
          <pc:sldMk cId="2701056809" sldId="720"/>
        </pc:sldMkLst>
        <pc:spChg chg="mod">
          <ac:chgData name="Stewart Gale" userId="3647ddd2-6040-41ae-a96d-232c23482af8" providerId="ADAL" clId="{9BDEE1F8-20E6-4F6A-966B-9AE8E3B31D3D}" dt="2024-03-19T08:55:16.128" v="190" actId="1076"/>
          <ac:spMkLst>
            <pc:docMk/>
            <pc:sldMk cId="2701056809" sldId="720"/>
            <ac:spMk id="2" creationId="{93C39FFB-5BB7-E65C-950F-6EBC66836F1A}"/>
          </ac:spMkLst>
        </pc:spChg>
        <pc:spChg chg="mod">
          <ac:chgData name="Stewart Gale" userId="3647ddd2-6040-41ae-a96d-232c23482af8" providerId="ADAL" clId="{9BDEE1F8-20E6-4F6A-966B-9AE8E3B31D3D}" dt="2024-03-19T08:55:16.128" v="190" actId="1076"/>
          <ac:spMkLst>
            <pc:docMk/>
            <pc:sldMk cId="2701056809" sldId="720"/>
            <ac:spMk id="3" creationId="{4DEB4566-D1C1-C72A-09FD-94FF616BDEF4}"/>
          </ac:spMkLst>
        </pc:spChg>
        <pc:spChg chg="add mod">
          <ac:chgData name="Stewart Gale" userId="3647ddd2-6040-41ae-a96d-232c23482af8" providerId="ADAL" clId="{9BDEE1F8-20E6-4F6A-966B-9AE8E3B31D3D}" dt="2024-03-19T08:53:47.700" v="170" actId="1076"/>
          <ac:spMkLst>
            <pc:docMk/>
            <pc:sldMk cId="2701056809" sldId="720"/>
            <ac:spMk id="4" creationId="{1E29724C-07F4-04DB-A7C8-B843351B7746}"/>
          </ac:spMkLst>
        </pc:spChg>
        <pc:spChg chg="mod">
          <ac:chgData name="Stewart Gale" userId="3647ddd2-6040-41ae-a96d-232c23482af8" providerId="ADAL" clId="{9BDEE1F8-20E6-4F6A-966B-9AE8E3B31D3D}" dt="2024-03-19T08:55:16.128" v="190" actId="1076"/>
          <ac:spMkLst>
            <pc:docMk/>
            <pc:sldMk cId="2701056809" sldId="720"/>
            <ac:spMk id="10" creationId="{C990F29A-AA0B-647E-E191-A3C3B73A408F}"/>
          </ac:spMkLst>
        </pc:spChg>
        <pc:spChg chg="mod">
          <ac:chgData name="Stewart Gale" userId="3647ddd2-6040-41ae-a96d-232c23482af8" providerId="ADAL" clId="{9BDEE1F8-20E6-4F6A-966B-9AE8E3B31D3D}" dt="2024-03-19T08:55:16.128" v="190" actId="1076"/>
          <ac:spMkLst>
            <pc:docMk/>
            <pc:sldMk cId="2701056809" sldId="720"/>
            <ac:spMk id="13" creationId="{6B4DE160-4879-126C-A335-29ED8407DF7B}"/>
          </ac:spMkLst>
        </pc:spChg>
        <pc:spChg chg="mod">
          <ac:chgData name="Stewart Gale" userId="3647ddd2-6040-41ae-a96d-232c23482af8" providerId="ADAL" clId="{9BDEE1F8-20E6-4F6A-966B-9AE8E3B31D3D}" dt="2024-03-19T08:55:16.128" v="190" actId="1076"/>
          <ac:spMkLst>
            <pc:docMk/>
            <pc:sldMk cId="2701056809" sldId="720"/>
            <ac:spMk id="15" creationId="{1EED2331-4E6B-8337-FE53-D437F24FA778}"/>
          </ac:spMkLst>
        </pc:spChg>
        <pc:spChg chg="mod">
          <ac:chgData name="Stewart Gale" userId="3647ddd2-6040-41ae-a96d-232c23482af8" providerId="ADAL" clId="{9BDEE1F8-20E6-4F6A-966B-9AE8E3B31D3D}" dt="2024-03-19T08:55:16.128" v="190" actId="1076"/>
          <ac:spMkLst>
            <pc:docMk/>
            <pc:sldMk cId="2701056809" sldId="720"/>
            <ac:spMk id="16" creationId="{AE61AA16-44AE-822D-4584-8FC64455CC8D}"/>
          </ac:spMkLst>
        </pc:spChg>
        <pc:spChg chg="mod">
          <ac:chgData name="Stewart Gale" userId="3647ddd2-6040-41ae-a96d-232c23482af8" providerId="ADAL" clId="{9BDEE1F8-20E6-4F6A-966B-9AE8E3B31D3D}" dt="2024-03-19T08:53:43.805" v="169"/>
          <ac:spMkLst>
            <pc:docMk/>
            <pc:sldMk cId="2701056809" sldId="720"/>
            <ac:spMk id="20" creationId="{E96A55D2-CA81-4DA1-1997-EE57506F7FA9}"/>
          </ac:spMkLst>
        </pc:spChg>
        <pc:spChg chg="mod">
          <ac:chgData name="Stewart Gale" userId="3647ddd2-6040-41ae-a96d-232c23482af8" providerId="ADAL" clId="{9BDEE1F8-20E6-4F6A-966B-9AE8E3B31D3D}" dt="2024-03-19T08:53:43.805" v="169"/>
          <ac:spMkLst>
            <pc:docMk/>
            <pc:sldMk cId="2701056809" sldId="720"/>
            <ac:spMk id="21" creationId="{565E8239-CA05-2CEF-C038-B3F97CAED99E}"/>
          </ac:spMkLst>
        </pc:spChg>
        <pc:spChg chg="mod">
          <ac:chgData name="Stewart Gale" userId="3647ddd2-6040-41ae-a96d-232c23482af8" providerId="ADAL" clId="{9BDEE1F8-20E6-4F6A-966B-9AE8E3B31D3D}" dt="2024-03-19T08:53:43.805" v="169"/>
          <ac:spMkLst>
            <pc:docMk/>
            <pc:sldMk cId="2701056809" sldId="720"/>
            <ac:spMk id="22" creationId="{05C226D6-CDFB-FDDB-4137-FFB6BDB2B0DA}"/>
          </ac:spMkLst>
        </pc:spChg>
        <pc:spChg chg="mod">
          <ac:chgData name="Stewart Gale" userId="3647ddd2-6040-41ae-a96d-232c23482af8" providerId="ADAL" clId="{9BDEE1F8-20E6-4F6A-966B-9AE8E3B31D3D}" dt="2024-03-19T08:53:43.805" v="169"/>
          <ac:spMkLst>
            <pc:docMk/>
            <pc:sldMk cId="2701056809" sldId="720"/>
            <ac:spMk id="23" creationId="{088180EE-7C89-FE99-D4FC-9D00E45700C1}"/>
          </ac:spMkLst>
        </pc:spChg>
        <pc:spChg chg="mod">
          <ac:chgData name="Stewart Gale" userId="3647ddd2-6040-41ae-a96d-232c23482af8" providerId="ADAL" clId="{9BDEE1F8-20E6-4F6A-966B-9AE8E3B31D3D}" dt="2024-03-19T08:53:43.805" v="169"/>
          <ac:spMkLst>
            <pc:docMk/>
            <pc:sldMk cId="2701056809" sldId="720"/>
            <ac:spMk id="26" creationId="{AD96080B-FDCA-094A-1085-2D846486755E}"/>
          </ac:spMkLst>
        </pc:spChg>
        <pc:spChg chg="mod">
          <ac:chgData name="Stewart Gale" userId="3647ddd2-6040-41ae-a96d-232c23482af8" providerId="ADAL" clId="{9BDEE1F8-20E6-4F6A-966B-9AE8E3B31D3D}" dt="2024-03-19T08:53:43.805" v="169"/>
          <ac:spMkLst>
            <pc:docMk/>
            <pc:sldMk cId="2701056809" sldId="720"/>
            <ac:spMk id="27" creationId="{F2B845A8-93D8-AE05-4F12-685D1E511CD8}"/>
          </ac:spMkLst>
        </pc:spChg>
        <pc:spChg chg="mod">
          <ac:chgData name="Stewart Gale" userId="3647ddd2-6040-41ae-a96d-232c23482af8" providerId="ADAL" clId="{9BDEE1F8-20E6-4F6A-966B-9AE8E3B31D3D}" dt="2024-03-19T08:53:43.805" v="169"/>
          <ac:spMkLst>
            <pc:docMk/>
            <pc:sldMk cId="2701056809" sldId="720"/>
            <ac:spMk id="29" creationId="{FFA2E0C4-4398-FD71-D866-CB4D10C8A0CA}"/>
          </ac:spMkLst>
        </pc:spChg>
        <pc:spChg chg="add mod">
          <ac:chgData name="Stewart Gale" userId="3647ddd2-6040-41ae-a96d-232c23482af8" providerId="ADAL" clId="{9BDEE1F8-20E6-4F6A-966B-9AE8E3B31D3D}" dt="2024-03-19T08:55:16.128" v="190" actId="1076"/>
          <ac:spMkLst>
            <pc:docMk/>
            <pc:sldMk cId="2701056809" sldId="720"/>
            <ac:spMk id="53" creationId="{2ABF0E32-7064-D446-D2D1-C61C8407E79E}"/>
          </ac:spMkLst>
        </pc:spChg>
        <pc:grpChg chg="add mod">
          <ac:chgData name="Stewart Gale" userId="3647ddd2-6040-41ae-a96d-232c23482af8" providerId="ADAL" clId="{9BDEE1F8-20E6-4F6A-966B-9AE8E3B31D3D}" dt="2024-03-19T08:53:47.700" v="170" actId="1076"/>
          <ac:grpSpMkLst>
            <pc:docMk/>
            <pc:sldMk cId="2701056809" sldId="720"/>
            <ac:grpSpMk id="5" creationId="{4711C888-A02C-124C-149F-050C793DCCC6}"/>
          </ac:grpSpMkLst>
        </pc:grpChg>
        <pc:grpChg chg="del">
          <ac:chgData name="Stewart Gale" userId="3647ddd2-6040-41ae-a96d-232c23482af8" providerId="ADAL" clId="{9BDEE1F8-20E6-4F6A-966B-9AE8E3B31D3D}" dt="2024-03-19T08:53:35.889" v="168" actId="478"/>
          <ac:grpSpMkLst>
            <pc:docMk/>
            <pc:sldMk cId="2701056809" sldId="720"/>
            <ac:grpSpMk id="11" creationId="{66F64ECE-4ABA-3F9D-30A8-1BDBAB8D9971}"/>
          </ac:grpSpMkLst>
        </pc:grpChg>
        <pc:grpChg chg="mod">
          <ac:chgData name="Stewart Gale" userId="3647ddd2-6040-41ae-a96d-232c23482af8" providerId="ADAL" clId="{9BDEE1F8-20E6-4F6A-966B-9AE8E3B31D3D}" dt="2024-03-19T08:53:43.805" v="169"/>
          <ac:grpSpMkLst>
            <pc:docMk/>
            <pc:sldMk cId="2701056809" sldId="720"/>
            <ac:grpSpMk id="12" creationId="{9818C37D-7A25-1F53-BDB2-8CDF616554D9}"/>
          </ac:grpSpMkLst>
        </pc:grpChg>
        <pc:grpChg chg="mod">
          <ac:chgData name="Stewart Gale" userId="3647ddd2-6040-41ae-a96d-232c23482af8" providerId="ADAL" clId="{9BDEE1F8-20E6-4F6A-966B-9AE8E3B31D3D}" dt="2024-03-19T08:53:43.805" v="169"/>
          <ac:grpSpMkLst>
            <pc:docMk/>
            <pc:sldMk cId="2701056809" sldId="720"/>
            <ac:grpSpMk id="14" creationId="{3EC24EC8-65BF-0C4B-3D74-4CFEE0AF9C0D}"/>
          </ac:grpSpMkLst>
        </pc:grp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6" creationId="{49F7C177-C7B5-8015-F3A8-71AE03673394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7" creationId="{0AC9955F-9FFC-C280-E456-9A77F494290E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8" creationId="{6CC62B84-06D9-4FC6-BE1D-08A65AF04D29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9" creationId="{1DF5BFFC-A143-0DCB-609F-AB7AD273B3FA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17" creationId="{0B243122-1F3C-AA2B-A4CC-C98698CB3761}"/>
          </ac:cxnSpMkLst>
        </pc:cxnChg>
        <pc:cxnChg chg="mod">
          <ac:chgData name="Stewart Gale" userId="3647ddd2-6040-41ae-a96d-232c23482af8" providerId="ADAL" clId="{9BDEE1F8-20E6-4F6A-966B-9AE8E3B31D3D}" dt="2024-03-19T08:55:16.128" v="190" actId="1076"/>
          <ac:cxnSpMkLst>
            <pc:docMk/>
            <pc:sldMk cId="2701056809" sldId="720"/>
            <ac:cxnSpMk id="18" creationId="{73AC3C68-1026-DDA2-63E8-39ACB72E2B01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19" creationId="{8A6B1060-444B-3BF6-9DD5-851B90243351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36" creationId="{2FD415C6-2DFC-F075-8E8D-E2A72CDCAD52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38" creationId="{C52B4CE4-A970-4CAB-27B9-44E3FFA07A7F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39" creationId="{F1AA6F0A-CEF3-CD9D-39C9-EB31E1C04F2F}"/>
          </ac:cxnSpMkLst>
        </pc:cxnChg>
        <pc:cxnChg chg="mod">
          <ac:chgData name="Stewart Gale" userId="3647ddd2-6040-41ae-a96d-232c23482af8" providerId="ADAL" clId="{9BDEE1F8-20E6-4F6A-966B-9AE8E3B31D3D}" dt="2024-03-19T08:53:43.805" v="169"/>
          <ac:cxnSpMkLst>
            <pc:docMk/>
            <pc:sldMk cId="2701056809" sldId="720"/>
            <ac:cxnSpMk id="40" creationId="{168EB204-0515-BB66-D7D5-5A94B5400455}"/>
          </ac:cxnSpMkLst>
        </pc:cxnChg>
      </pc:sldChg>
    </pc:docChg>
  </pc:docChgLst>
  <pc:docChgLst>
    <pc:chgData name="Stewart Gale" userId="3647ddd2-6040-41ae-a96d-232c23482af8" providerId="ADAL" clId="{8045103A-AB9D-4285-B5F0-084C8D66C755}"/>
    <pc:docChg chg="custSel addSld delSld modSld sldOrd">
      <pc:chgData name="Stewart Gale" userId="3647ddd2-6040-41ae-a96d-232c23482af8" providerId="ADAL" clId="{8045103A-AB9D-4285-B5F0-084C8D66C755}" dt="2022-02-07T06:23:33.619" v="419" actId="47"/>
      <pc:docMkLst>
        <pc:docMk/>
      </pc:docMkLst>
      <pc:sldChg chg="del">
        <pc:chgData name="Stewart Gale" userId="3647ddd2-6040-41ae-a96d-232c23482af8" providerId="ADAL" clId="{8045103A-AB9D-4285-B5F0-084C8D66C755}" dt="2022-02-07T06:23:33.619" v="419" actId="47"/>
        <pc:sldMkLst>
          <pc:docMk/>
          <pc:sldMk cId="140227912" sldId="704"/>
        </pc:sldMkLst>
      </pc:sldChg>
      <pc:sldChg chg="ord">
        <pc:chgData name="Stewart Gale" userId="3647ddd2-6040-41ae-a96d-232c23482af8" providerId="ADAL" clId="{8045103A-AB9D-4285-B5F0-084C8D66C755}" dt="2022-02-07T06:23:06.493" v="418"/>
        <pc:sldMkLst>
          <pc:docMk/>
          <pc:sldMk cId="141180920" sldId="709"/>
        </pc:sldMkLst>
      </pc:sldChg>
      <pc:sldChg chg="addSp delSp modSp add mod delAnim modAnim">
        <pc:chgData name="Stewart Gale" userId="3647ddd2-6040-41ae-a96d-232c23482af8" providerId="ADAL" clId="{8045103A-AB9D-4285-B5F0-084C8D66C755}" dt="2022-02-07T06:22:46.764" v="416"/>
        <pc:sldMkLst>
          <pc:docMk/>
          <pc:sldMk cId="3556053407" sldId="716"/>
        </pc:sldMkLst>
        <pc:spChg chg="del">
          <ac:chgData name="Stewart Gale" userId="3647ddd2-6040-41ae-a96d-232c23482af8" providerId="ADAL" clId="{8045103A-AB9D-4285-B5F0-084C8D66C755}" dt="2022-02-07T06:15:34.070" v="262" actId="478"/>
          <ac:spMkLst>
            <pc:docMk/>
            <pc:sldMk cId="3556053407" sldId="716"/>
            <ac:spMk id="5" creationId="{00000000-0000-0000-0000-000000000000}"/>
          </ac:spMkLst>
        </pc:spChg>
        <pc:spChg chg="mod">
          <ac:chgData name="Stewart Gale" userId="3647ddd2-6040-41ae-a96d-232c23482af8" providerId="ADAL" clId="{8045103A-AB9D-4285-B5F0-084C8D66C755}" dt="2022-02-07T06:20:12.068" v="363" actId="207"/>
          <ac:spMkLst>
            <pc:docMk/>
            <pc:sldMk cId="3556053407" sldId="716"/>
            <ac:spMk id="6" creationId="{00000000-0000-0000-0000-000000000000}"/>
          </ac:spMkLst>
        </pc:spChg>
        <pc:spChg chg="add mod">
          <ac:chgData name="Stewart Gale" userId="3647ddd2-6040-41ae-a96d-232c23482af8" providerId="ADAL" clId="{8045103A-AB9D-4285-B5F0-084C8D66C755}" dt="2022-02-07T06:18:59.805" v="341" actId="208"/>
          <ac:spMkLst>
            <pc:docMk/>
            <pc:sldMk cId="3556053407" sldId="716"/>
            <ac:spMk id="15" creationId="{C00E9666-A18A-45D0-98AE-91CEC3A5B7F5}"/>
          </ac:spMkLst>
        </pc:spChg>
        <pc:spChg chg="mod">
          <ac:chgData name="Stewart Gale" userId="3647ddd2-6040-41ae-a96d-232c23482af8" providerId="ADAL" clId="{8045103A-AB9D-4285-B5F0-084C8D66C755}" dt="2022-02-07T06:18:31.438" v="323" actId="1076"/>
          <ac:spMkLst>
            <pc:docMk/>
            <pc:sldMk cId="3556053407" sldId="716"/>
            <ac:spMk id="20" creationId="{00000000-0000-0000-0000-000000000000}"/>
          </ac:spMkLst>
        </pc:spChg>
        <pc:spChg chg="mod">
          <ac:chgData name="Stewart Gale" userId="3647ddd2-6040-41ae-a96d-232c23482af8" providerId="ADAL" clId="{8045103A-AB9D-4285-B5F0-084C8D66C755}" dt="2022-02-07T06:18:31.438" v="323" actId="1076"/>
          <ac:spMkLst>
            <pc:docMk/>
            <pc:sldMk cId="3556053407" sldId="716"/>
            <ac:spMk id="21" creationId="{00000000-0000-0000-0000-000000000000}"/>
          </ac:spMkLst>
        </pc:spChg>
        <pc:spChg chg="del">
          <ac:chgData name="Stewart Gale" userId="3647ddd2-6040-41ae-a96d-232c23482af8" providerId="ADAL" clId="{8045103A-AB9D-4285-B5F0-084C8D66C755}" dt="2022-02-07T06:15:34.070" v="262" actId="478"/>
          <ac:spMkLst>
            <pc:docMk/>
            <pc:sldMk cId="3556053407" sldId="716"/>
            <ac:spMk id="22" creationId="{00000000-0000-0000-0000-000000000000}"/>
          </ac:spMkLst>
        </pc:spChg>
        <pc:spChg chg="del">
          <ac:chgData name="Stewart Gale" userId="3647ddd2-6040-41ae-a96d-232c23482af8" providerId="ADAL" clId="{8045103A-AB9D-4285-B5F0-084C8D66C755}" dt="2022-02-07T06:15:34.070" v="262" actId="478"/>
          <ac:spMkLst>
            <pc:docMk/>
            <pc:sldMk cId="3556053407" sldId="716"/>
            <ac:spMk id="26" creationId="{00000000-0000-0000-0000-000000000000}"/>
          </ac:spMkLst>
        </pc:spChg>
        <pc:spChg chg="mod">
          <ac:chgData name="Stewart Gale" userId="3647ddd2-6040-41ae-a96d-232c23482af8" providerId="ADAL" clId="{8045103A-AB9D-4285-B5F0-084C8D66C755}" dt="2022-02-07T06:18:31.438" v="323" actId="1076"/>
          <ac:spMkLst>
            <pc:docMk/>
            <pc:sldMk cId="3556053407" sldId="716"/>
            <ac:spMk id="27" creationId="{00000000-0000-0000-0000-000000000000}"/>
          </ac:spMkLst>
        </pc:spChg>
        <pc:spChg chg="del">
          <ac:chgData name="Stewart Gale" userId="3647ddd2-6040-41ae-a96d-232c23482af8" providerId="ADAL" clId="{8045103A-AB9D-4285-B5F0-084C8D66C755}" dt="2022-02-07T06:15:34.070" v="262" actId="478"/>
          <ac:spMkLst>
            <pc:docMk/>
            <pc:sldMk cId="3556053407" sldId="716"/>
            <ac:spMk id="28" creationId="{00000000-0000-0000-0000-000000000000}"/>
          </ac:spMkLst>
        </pc:spChg>
        <pc:spChg chg="del mod">
          <ac:chgData name="Stewart Gale" userId="3647ddd2-6040-41ae-a96d-232c23482af8" providerId="ADAL" clId="{8045103A-AB9D-4285-B5F0-084C8D66C755}" dt="2022-02-07T06:17:11.531" v="308" actId="478"/>
          <ac:spMkLst>
            <pc:docMk/>
            <pc:sldMk cId="3556053407" sldId="716"/>
            <ac:spMk id="35" creationId="{00000000-0000-0000-0000-000000000000}"/>
          </ac:spMkLst>
        </pc:spChg>
        <pc:spChg chg="mod">
          <ac:chgData name="Stewart Gale" userId="3647ddd2-6040-41ae-a96d-232c23482af8" providerId="ADAL" clId="{8045103A-AB9D-4285-B5F0-084C8D66C755}" dt="2022-02-07T06:18:31.438" v="323" actId="1076"/>
          <ac:spMkLst>
            <pc:docMk/>
            <pc:sldMk cId="3556053407" sldId="716"/>
            <ac:spMk id="36" creationId="{00000000-0000-0000-0000-000000000000}"/>
          </ac:spMkLst>
        </pc:spChg>
        <pc:spChg chg="add mod">
          <ac:chgData name="Stewart Gale" userId="3647ddd2-6040-41ae-a96d-232c23482af8" providerId="ADAL" clId="{8045103A-AB9D-4285-B5F0-084C8D66C755}" dt="2022-02-07T06:18:31.438" v="323" actId="1076"/>
          <ac:spMkLst>
            <pc:docMk/>
            <pc:sldMk cId="3556053407" sldId="716"/>
            <ac:spMk id="44" creationId="{BA7B6E83-979B-4CBC-82B0-3C171B7C7F23}"/>
          </ac:spMkLst>
        </pc:spChg>
        <pc:spChg chg="add mod">
          <ac:chgData name="Stewart Gale" userId="3647ddd2-6040-41ae-a96d-232c23482af8" providerId="ADAL" clId="{8045103A-AB9D-4285-B5F0-084C8D66C755}" dt="2022-02-07T06:21:32.193" v="410" actId="1076"/>
          <ac:spMkLst>
            <pc:docMk/>
            <pc:sldMk cId="3556053407" sldId="716"/>
            <ac:spMk id="45" creationId="{49E258FD-322F-43FF-9369-237C077F7384}"/>
          </ac:spMkLst>
        </pc:spChg>
        <pc:spChg chg="add mod">
          <ac:chgData name="Stewart Gale" userId="3647ddd2-6040-41ae-a96d-232c23482af8" providerId="ADAL" clId="{8045103A-AB9D-4285-B5F0-084C8D66C755}" dt="2022-02-07T06:21:32.193" v="410" actId="1076"/>
          <ac:spMkLst>
            <pc:docMk/>
            <pc:sldMk cId="3556053407" sldId="716"/>
            <ac:spMk id="46" creationId="{8E89EC4D-855D-494B-9DEC-72327FF7DF5A}"/>
          </ac:spMkLst>
        </pc:spChg>
        <pc:spChg chg="add mod">
          <ac:chgData name="Stewart Gale" userId="3647ddd2-6040-41ae-a96d-232c23482af8" providerId="ADAL" clId="{8045103A-AB9D-4285-B5F0-084C8D66C755}" dt="2022-02-07T06:21:32.193" v="410" actId="1076"/>
          <ac:spMkLst>
            <pc:docMk/>
            <pc:sldMk cId="3556053407" sldId="716"/>
            <ac:spMk id="47" creationId="{6B046F29-062E-4E90-8C83-43A0000CB1C1}"/>
          </ac:spMkLst>
        </pc:spChg>
        <pc:grpChg chg="mod">
          <ac:chgData name="Stewart Gale" userId="3647ddd2-6040-41ae-a96d-232c23482af8" providerId="ADAL" clId="{8045103A-AB9D-4285-B5F0-084C8D66C755}" dt="2022-02-07T06:18:31.438" v="323" actId="1076"/>
          <ac:grpSpMkLst>
            <pc:docMk/>
            <pc:sldMk cId="3556053407" sldId="716"/>
            <ac:grpSpMk id="10" creationId="{00000000-0000-0000-0000-000000000000}"/>
          </ac:grpSpMkLst>
        </pc:grpChg>
        <pc:grpChg chg="mod">
          <ac:chgData name="Stewart Gale" userId="3647ddd2-6040-41ae-a96d-232c23482af8" providerId="ADAL" clId="{8045103A-AB9D-4285-B5F0-084C8D66C755}" dt="2022-02-07T06:18:31.438" v="323" actId="1076"/>
          <ac:grpSpMkLst>
            <pc:docMk/>
            <pc:sldMk cId="3556053407" sldId="716"/>
            <ac:grpSpMk id="30" creationId="{00000000-0000-0000-0000-000000000000}"/>
          </ac:grpSpMkLst>
        </pc:grpChg>
        <pc:grpChg chg="add mod">
          <ac:chgData name="Stewart Gale" userId="3647ddd2-6040-41ae-a96d-232c23482af8" providerId="ADAL" clId="{8045103A-AB9D-4285-B5F0-084C8D66C755}" dt="2022-02-07T06:18:31.438" v="323" actId="1076"/>
          <ac:grpSpMkLst>
            <pc:docMk/>
            <pc:sldMk cId="3556053407" sldId="716"/>
            <ac:grpSpMk id="39" creationId="{60A43106-A6EB-48E7-956F-920025E61620}"/>
          </ac:grpSpMkLst>
        </pc:grpChg>
        <pc:cxnChg chg="del">
          <ac:chgData name="Stewart Gale" userId="3647ddd2-6040-41ae-a96d-232c23482af8" providerId="ADAL" clId="{8045103A-AB9D-4285-B5F0-084C8D66C755}" dt="2022-02-07T06:15:34.070" v="262" actId="478"/>
          <ac:cxnSpMkLst>
            <pc:docMk/>
            <pc:sldMk cId="3556053407" sldId="716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8045103A-AB9D-4285-B5F0-084C8D66C755}" dt="2022-02-07T06:18:31.438" v="323" actId="1076"/>
          <ac:cxnSpMkLst>
            <pc:docMk/>
            <pc:sldMk cId="3556053407" sldId="716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8045103A-AB9D-4285-B5F0-084C8D66C755}" dt="2022-02-07T06:19:30.251" v="343" actId="208"/>
          <ac:cxnSpMkLst>
            <pc:docMk/>
            <pc:sldMk cId="3556053407" sldId="716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8045103A-AB9D-4285-B5F0-084C8D66C755}" dt="2022-02-07T06:19:30.251" v="343" actId="208"/>
          <ac:cxnSpMkLst>
            <pc:docMk/>
            <pc:sldMk cId="3556053407" sldId="716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8045103A-AB9D-4285-B5F0-084C8D66C755}" dt="2022-02-07T06:18:31.438" v="323" actId="1076"/>
          <ac:cxnSpMkLst>
            <pc:docMk/>
            <pc:sldMk cId="3556053407" sldId="716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8045103A-AB9D-4285-B5F0-084C8D66C755}" dt="2022-02-07T06:18:31.438" v="323" actId="1076"/>
          <ac:cxnSpMkLst>
            <pc:docMk/>
            <pc:sldMk cId="3556053407" sldId="716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8045103A-AB9D-4285-B5F0-084C8D66C755}" dt="2022-02-07T06:19:38.564" v="344" actId="208"/>
          <ac:cxnSpMkLst>
            <pc:docMk/>
            <pc:sldMk cId="3556053407" sldId="716"/>
            <ac:cxnSpMk id="33" creationId="{00000000-0000-0000-0000-000000000000}"/>
          </ac:cxnSpMkLst>
        </pc:cxnChg>
        <pc:cxnChg chg="mod">
          <ac:chgData name="Stewart Gale" userId="3647ddd2-6040-41ae-a96d-232c23482af8" providerId="ADAL" clId="{8045103A-AB9D-4285-B5F0-084C8D66C755}" dt="2022-02-07T06:19:38.564" v="344" actId="208"/>
          <ac:cxnSpMkLst>
            <pc:docMk/>
            <pc:sldMk cId="3556053407" sldId="716"/>
            <ac:cxnSpMk id="34" creationId="{00000000-0000-0000-0000-000000000000}"/>
          </ac:cxnSpMkLst>
        </pc:cxnChg>
        <pc:cxnChg chg="add mod">
          <ac:chgData name="Stewart Gale" userId="3647ddd2-6040-41ae-a96d-232c23482af8" providerId="ADAL" clId="{8045103A-AB9D-4285-B5F0-084C8D66C755}" dt="2022-02-07T06:18:31.438" v="323" actId="1076"/>
          <ac:cxnSpMkLst>
            <pc:docMk/>
            <pc:sldMk cId="3556053407" sldId="716"/>
            <ac:cxnSpMk id="37" creationId="{C04A6472-486E-49CD-9A58-930FB0487426}"/>
          </ac:cxnSpMkLst>
        </pc:cxnChg>
        <pc:cxnChg chg="add mod">
          <ac:chgData name="Stewart Gale" userId="3647ddd2-6040-41ae-a96d-232c23482af8" providerId="ADAL" clId="{8045103A-AB9D-4285-B5F0-084C8D66C755}" dt="2022-02-07T06:18:31.438" v="323" actId="1076"/>
          <ac:cxnSpMkLst>
            <pc:docMk/>
            <pc:sldMk cId="3556053407" sldId="716"/>
            <ac:cxnSpMk id="38" creationId="{BF3FB104-0FA2-47E8-A830-0C6DA7F10791}"/>
          </ac:cxnSpMkLst>
        </pc:cxnChg>
        <pc:cxnChg chg="mod">
          <ac:chgData name="Stewart Gale" userId="3647ddd2-6040-41ae-a96d-232c23482af8" providerId="ADAL" clId="{8045103A-AB9D-4285-B5F0-084C8D66C755}" dt="2022-02-07T06:17:24.266" v="310"/>
          <ac:cxnSpMkLst>
            <pc:docMk/>
            <pc:sldMk cId="3556053407" sldId="716"/>
            <ac:cxnSpMk id="40" creationId="{E0FC66F7-5EF7-490B-8E0A-F4B0416F0288}"/>
          </ac:cxnSpMkLst>
        </pc:cxnChg>
        <pc:cxnChg chg="mod">
          <ac:chgData name="Stewart Gale" userId="3647ddd2-6040-41ae-a96d-232c23482af8" providerId="ADAL" clId="{8045103A-AB9D-4285-B5F0-084C8D66C755}" dt="2022-02-07T06:17:24.266" v="310"/>
          <ac:cxnSpMkLst>
            <pc:docMk/>
            <pc:sldMk cId="3556053407" sldId="716"/>
            <ac:cxnSpMk id="41" creationId="{E9957EF0-0DAA-45E7-83AA-5881BA6937A0}"/>
          </ac:cxnSpMkLst>
        </pc:cxnChg>
        <pc:cxnChg chg="add mod">
          <ac:chgData name="Stewart Gale" userId="3647ddd2-6040-41ae-a96d-232c23482af8" providerId="ADAL" clId="{8045103A-AB9D-4285-B5F0-084C8D66C755}" dt="2022-02-07T06:19:42.851" v="345" actId="208"/>
          <ac:cxnSpMkLst>
            <pc:docMk/>
            <pc:sldMk cId="3556053407" sldId="716"/>
            <ac:cxnSpMk id="42" creationId="{F9A5E259-6594-4A37-8EF6-A09C944320F9}"/>
          </ac:cxnSpMkLst>
        </pc:cxnChg>
        <pc:cxnChg chg="add mod">
          <ac:chgData name="Stewart Gale" userId="3647ddd2-6040-41ae-a96d-232c23482af8" providerId="ADAL" clId="{8045103A-AB9D-4285-B5F0-084C8D66C755}" dt="2022-02-07T06:21:32.193" v="410" actId="1076"/>
          <ac:cxnSpMkLst>
            <pc:docMk/>
            <pc:sldMk cId="3556053407" sldId="716"/>
            <ac:cxnSpMk id="43" creationId="{822D5789-3BC4-47FA-A97D-3B457C1D434C}"/>
          </ac:cxnSpMkLst>
        </pc:cxnChg>
      </pc:sldChg>
      <pc:sldChg chg="addSp modSp new del mod">
        <pc:chgData name="Stewart Gale" userId="3647ddd2-6040-41ae-a96d-232c23482af8" providerId="ADAL" clId="{8045103A-AB9D-4285-B5F0-084C8D66C755}" dt="2022-02-07T04:29:19.767" v="4" actId="47"/>
        <pc:sldMkLst>
          <pc:docMk/>
          <pc:sldMk cId="4280515696" sldId="716"/>
        </pc:sldMkLst>
        <pc:picChg chg="add mod modCrop">
          <ac:chgData name="Stewart Gale" userId="3647ddd2-6040-41ae-a96d-232c23482af8" providerId="ADAL" clId="{8045103A-AB9D-4285-B5F0-084C8D66C755}" dt="2022-02-07T04:25:16.773" v="3" actId="732"/>
          <ac:picMkLst>
            <pc:docMk/>
            <pc:sldMk cId="4280515696" sldId="716"/>
            <ac:picMk id="3" creationId="{2C5BB3BA-3BBD-49F2-A9C5-FCC4960C3F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19/03/2024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38.png"/><Relationship Id="rId4" Type="http://schemas.openxmlformats.org/officeDocument/2006/relationships/image" Target="../media/image29.png"/><Relationship Id="rId9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4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51.png"/><Relationship Id="rId10" Type="http://schemas.openxmlformats.org/officeDocument/2006/relationships/image" Target="../media/image43.png"/><Relationship Id="rId4" Type="http://schemas.openxmlformats.org/officeDocument/2006/relationships/image" Target="../media/image50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12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0.png"/><Relationship Id="rId4" Type="http://schemas.openxmlformats.org/officeDocument/2006/relationships/image" Target="../media/image49.png"/><Relationship Id="rId9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53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6.png"/><Relationship Id="rId2" Type="http://schemas.openxmlformats.org/officeDocument/2006/relationships/image" Target="../media/image59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51.png"/><Relationship Id="rId5" Type="http://schemas.openxmlformats.org/officeDocument/2006/relationships/image" Target="../media/image62.png"/><Relationship Id="rId15" Type="http://schemas.openxmlformats.org/officeDocument/2006/relationships/image" Target="../media/image550.png"/><Relationship Id="rId10" Type="http://schemas.openxmlformats.org/officeDocument/2006/relationships/image" Target="../media/image50.png"/><Relationship Id="rId4" Type="http://schemas.openxmlformats.org/officeDocument/2006/relationships/image" Target="../media/image61.png"/><Relationship Id="rId9" Type="http://schemas.openxmlformats.org/officeDocument/2006/relationships/image" Target="../media/image49.png"/><Relationship Id="rId14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16632"/>
            <a:ext cx="1152128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Vectors</a:t>
            </a:r>
          </a:p>
          <a:p>
            <a:pPr algn="ctr"/>
            <a:r>
              <a:rPr lang="en-US" sz="10500" dirty="0"/>
              <a:t>Modelling</a:t>
            </a:r>
            <a:endParaRPr lang="en-GB" sz="10500" dirty="0"/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1401766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75585" y="139035"/>
                <a:ext cx="9937104" cy="409496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OACB is a parallelogram.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3200" dirty="0"/>
                  <a:t> is a point on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200" dirty="0"/>
                  <a:t> such that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𝐴𝑋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𝑋𝐵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=3:1</m:t>
                    </m:r>
                  </m:oMath>
                </a14:m>
                <a:r>
                  <a:rPr lang="en-GB" sz="3200" dirty="0"/>
                  <a:t>. </a:t>
                </a:r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sz="3200" dirty="0"/>
                  <a:t> is the midpoint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𝐵𝐶</m:t>
                    </m:r>
                  </m:oMath>
                </a14:m>
                <a:r>
                  <a:rPr lang="en-GB" sz="3200" dirty="0"/>
                  <a:t>. Show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𝑋𝑀</m:t>
                        </m:r>
                      </m:e>
                    </m:acc>
                  </m:oMath>
                </a14:m>
                <a:r>
                  <a:rPr lang="en-GB" sz="3200" dirty="0"/>
                  <a:t> is parallel to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GB" sz="3200" dirty="0"/>
                  <a:t>.</a:t>
                </a:r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  <a:p>
                <a:pPr algn="ctr"/>
                <a:endParaRPr lang="en-GB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585" y="139035"/>
                <a:ext cx="9937104" cy="40949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99521" y="4357783"/>
                <a:ext cx="1152128" cy="647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i="1" smtClean="0">
                              <a:latin typeface="Cambria Math" panose="02040503050406030204" pitchFamily="18" charset="0"/>
                            </a:rPr>
                            <m:t>𝑂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521" y="4357783"/>
                <a:ext cx="1152128" cy="6478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7968158" y="5071772"/>
                <a:ext cx="2237234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158" y="5071772"/>
                <a:ext cx="2237234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263352" y="6093498"/>
                <a:ext cx="7704806" cy="647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𝑋𝑀</m:t>
                        </m:r>
                      </m:e>
                    </m:acc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is a multiple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 so therefore parallel.</a:t>
                </a: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6093498"/>
                <a:ext cx="7704806" cy="647870"/>
              </a:xfrm>
              <a:prstGeom prst="rect">
                <a:avLst/>
              </a:prstGeom>
              <a:blipFill>
                <a:blip r:embed="rId5"/>
                <a:stretch>
                  <a:fillRect t="-1887" r="-1108" b="-311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10093672" y="5068089"/>
                <a:ext cx="1923796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d>
                        <m:d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3672" y="5068089"/>
                <a:ext cx="1923796" cy="10143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384986" y="5282699"/>
                <a:ext cx="1314172" cy="644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𝑋𝑀</m:t>
                          </m:r>
                        </m:e>
                      </m:acc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86" y="5282699"/>
                <a:ext cx="1314172" cy="64466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4419406" y="5057371"/>
                <a:ext cx="3622467" cy="10143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406" y="5057371"/>
                <a:ext cx="3622467" cy="10143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007D793A-6BC4-F79B-BF73-76298D741F2E}"/>
              </a:ext>
            </a:extLst>
          </p:cNvPr>
          <p:cNvGrpSpPr/>
          <p:nvPr/>
        </p:nvGrpSpPr>
        <p:grpSpPr>
          <a:xfrm>
            <a:off x="3047041" y="1703728"/>
            <a:ext cx="5883618" cy="2545509"/>
            <a:chOff x="3271103" y="665980"/>
            <a:chExt cx="5883618" cy="2545509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6704979-5FF6-3124-8359-253CF3106025}"/>
                </a:ext>
              </a:extLst>
            </p:cNvPr>
            <p:cNvCxnSpPr/>
            <p:nvPr/>
          </p:nvCxnSpPr>
          <p:spPr>
            <a:xfrm flipV="1">
              <a:off x="3667125" y="911215"/>
              <a:ext cx="1085830" cy="1784361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EF5E1CE9-A740-8BA2-49EB-791B53B1FE1A}"/>
                </a:ext>
              </a:extLst>
            </p:cNvPr>
            <p:cNvCxnSpPr/>
            <p:nvPr/>
          </p:nvCxnSpPr>
          <p:spPr>
            <a:xfrm>
              <a:off x="4752955" y="911214"/>
              <a:ext cx="3960440" cy="24301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8578A82-418D-7782-4734-F667F2549669}"/>
                </a:ext>
              </a:extLst>
            </p:cNvPr>
            <p:cNvGrpSpPr/>
            <p:nvPr/>
          </p:nvGrpSpPr>
          <p:grpSpPr>
            <a:xfrm rot="1194642">
              <a:off x="5505738" y="2608658"/>
              <a:ext cx="144016" cy="216024"/>
              <a:chOff x="2411760" y="2060848"/>
              <a:chExt cx="144016" cy="216024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D4EF8735-51B9-3AF5-BD81-230508A6993B}"/>
                  </a:ext>
                </a:extLst>
              </p:cNvPr>
              <p:cNvCxnSpPr/>
              <p:nvPr/>
            </p:nvCxnSpPr>
            <p:spPr>
              <a:xfrm flipH="1">
                <a:off x="2483768" y="2132856"/>
                <a:ext cx="72008" cy="1440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EEB25597-B09A-A9C1-3DE5-60C8F4114283}"/>
                  </a:ext>
                </a:extLst>
              </p:cNvPr>
              <p:cNvCxnSpPr/>
              <p:nvPr/>
            </p:nvCxnSpPr>
            <p:spPr>
              <a:xfrm>
                <a:off x="2411760" y="2060848"/>
                <a:ext cx="144016" cy="7200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C8DD35A-6FDA-ECE4-C301-8A7D6173FF40}"/>
                    </a:ext>
                  </a:extLst>
                </p:cNvPr>
                <p:cNvSpPr txBox="1"/>
                <p:nvPr/>
              </p:nvSpPr>
              <p:spPr>
                <a:xfrm>
                  <a:off x="3503893" y="1641493"/>
                  <a:ext cx="28803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dirty="0"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C8DD35A-6FDA-ECE4-C301-8A7D6173FF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3893" y="1641493"/>
                  <a:ext cx="288032" cy="461665"/>
                </a:xfrm>
                <a:prstGeom prst="rect">
                  <a:avLst/>
                </a:prstGeom>
                <a:blipFill>
                  <a:blip r:embed="rId9"/>
                  <a:stretch>
                    <a:fillRect r="-2553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7BCC2EF-89B0-BA4B-C312-0B06BEDFE032}"/>
                    </a:ext>
                  </a:extLst>
                </p:cNvPr>
                <p:cNvSpPr txBox="1"/>
                <p:nvPr/>
              </p:nvSpPr>
              <p:spPr>
                <a:xfrm>
                  <a:off x="8265935" y="1813599"/>
                  <a:ext cx="28803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dirty="0">
                            <a:latin typeface="Cambria Math" panose="02040503050406030204" pitchFamily="18" charset="0"/>
                          </a:rPr>
                          <m:t>𝑴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57BCC2EF-89B0-BA4B-C312-0B06BEDFE0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5935" y="1813599"/>
                  <a:ext cx="288032" cy="461665"/>
                </a:xfrm>
                <a:prstGeom prst="rect">
                  <a:avLst/>
                </a:prstGeom>
                <a:blipFill>
                  <a:blip r:embed="rId10"/>
                  <a:stretch>
                    <a:fillRect l="-4167" r="-6458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31309EC7-C8E3-5910-62BC-F9BD0CFCAB4E}"/>
                    </a:ext>
                  </a:extLst>
                </p:cNvPr>
                <p:cNvSpPr txBox="1"/>
                <p:nvPr/>
              </p:nvSpPr>
              <p:spPr>
                <a:xfrm>
                  <a:off x="3271103" y="2528565"/>
                  <a:ext cx="47887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𝑶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31309EC7-C8E3-5910-62BC-F9BD0CFCAB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71103" y="2528565"/>
                  <a:ext cx="478870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1E2C05D-3C8C-D5EC-EBEC-2155DF2E4DD9}"/>
                </a:ext>
              </a:extLst>
            </p:cNvPr>
            <p:cNvCxnSpPr/>
            <p:nvPr/>
          </p:nvCxnSpPr>
          <p:spPr>
            <a:xfrm>
              <a:off x="3650070" y="2692370"/>
              <a:ext cx="3960440" cy="24301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6764536-6571-C3D0-A2CF-5E5860BDF586}"/>
                </a:ext>
              </a:extLst>
            </p:cNvPr>
            <p:cNvGrpSpPr/>
            <p:nvPr/>
          </p:nvGrpSpPr>
          <p:grpSpPr>
            <a:xfrm rot="18408614">
              <a:off x="4095560" y="1833967"/>
              <a:ext cx="144016" cy="216024"/>
              <a:chOff x="2411760" y="2060848"/>
              <a:chExt cx="144016" cy="216024"/>
            </a:xfrm>
          </p:grpSpPr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E4EE6559-164F-692F-FCE4-5D1F09CD49B0}"/>
                  </a:ext>
                </a:extLst>
              </p:cNvPr>
              <p:cNvCxnSpPr/>
              <p:nvPr/>
            </p:nvCxnSpPr>
            <p:spPr>
              <a:xfrm flipH="1">
                <a:off x="2483768" y="2132856"/>
                <a:ext cx="72008" cy="144016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D7C5288D-B204-63C4-CC86-E4DF599254CA}"/>
                  </a:ext>
                </a:extLst>
              </p:cNvPr>
              <p:cNvCxnSpPr/>
              <p:nvPr/>
            </p:nvCxnSpPr>
            <p:spPr>
              <a:xfrm>
                <a:off x="2411760" y="2060848"/>
                <a:ext cx="144016" cy="72008"/>
              </a:xfrm>
              <a:prstGeom prst="line">
                <a:avLst/>
              </a:pr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71F87A5-7523-C222-BB20-95EE932B0669}"/>
                </a:ext>
              </a:extLst>
            </p:cNvPr>
            <p:cNvCxnSpPr/>
            <p:nvPr/>
          </p:nvCxnSpPr>
          <p:spPr>
            <a:xfrm flipH="1" flipV="1">
              <a:off x="4762501" y="923925"/>
              <a:ext cx="2876551" cy="1809750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D62F0F2-D478-D62A-C9CA-DD315228AF12}"/>
                    </a:ext>
                  </a:extLst>
                </p:cNvPr>
                <p:cNvSpPr txBox="1"/>
                <p:nvPr/>
              </p:nvSpPr>
              <p:spPr>
                <a:xfrm>
                  <a:off x="7418700" y="2674297"/>
                  <a:ext cx="47887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𝑩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CD62F0F2-D478-D62A-C9CA-DD315228AF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8700" y="2674297"/>
                  <a:ext cx="478870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EC44629-51C7-9B62-306E-31A22C6FE4D9}"/>
                </a:ext>
              </a:extLst>
            </p:cNvPr>
            <p:cNvCxnSpPr/>
            <p:nvPr/>
          </p:nvCxnSpPr>
          <p:spPr>
            <a:xfrm flipV="1">
              <a:off x="6717126" y="2085975"/>
              <a:ext cx="178974" cy="240886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2EFBAC3-28D2-30C6-D9F1-DEC76D93B069}"/>
                </a:ext>
              </a:extLst>
            </p:cNvPr>
            <p:cNvCxnSpPr/>
            <p:nvPr/>
          </p:nvCxnSpPr>
          <p:spPr>
            <a:xfrm>
              <a:off x="8002977" y="1778034"/>
              <a:ext cx="293298" cy="16506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F59DA1D3-5F20-7718-BFBD-F4BA33E336C9}"/>
                    </a:ext>
                  </a:extLst>
                </p:cNvPr>
                <p:cNvSpPr txBox="1"/>
                <p:nvPr/>
              </p:nvSpPr>
              <p:spPr>
                <a:xfrm>
                  <a:off x="6832084" y="1729095"/>
                  <a:ext cx="28803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dirty="0">
                            <a:latin typeface="Cambria Math" panose="02040503050406030204" pitchFamily="18" charset="0"/>
                          </a:rPr>
                          <m:t>𝑿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F59DA1D3-5F20-7718-BFBD-F4BA33E336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32084" y="1729095"/>
                  <a:ext cx="288032" cy="461665"/>
                </a:xfrm>
                <a:prstGeom prst="rect">
                  <a:avLst/>
                </a:prstGeom>
                <a:blipFill>
                  <a:blip r:embed="rId13"/>
                  <a:stretch>
                    <a:fillRect l="-4255" r="-4468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AC154246-546F-2750-EB26-39B2AD0CFC59}"/>
                    </a:ext>
                  </a:extLst>
                </p:cNvPr>
                <p:cNvSpPr txBox="1"/>
                <p:nvPr/>
              </p:nvSpPr>
              <p:spPr>
                <a:xfrm>
                  <a:off x="5399855" y="2749824"/>
                  <a:ext cx="28803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 dirty="0"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 xmlns="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AC154246-546F-2750-EB26-39B2AD0CFC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9855" y="2749824"/>
                  <a:ext cx="288032" cy="461665"/>
                </a:xfrm>
                <a:prstGeom prst="rect">
                  <a:avLst/>
                </a:prstGeom>
                <a:blipFill>
                  <a:blip r:embed="rId14"/>
                  <a:stretch>
                    <a:fillRect l="-6250" r="-33333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4582392F-A44C-2C8F-8FCF-8593228AF4C8}"/>
                    </a:ext>
                  </a:extLst>
                </p:cNvPr>
                <p:cNvSpPr txBox="1"/>
                <p:nvPr/>
              </p:nvSpPr>
              <p:spPr>
                <a:xfrm>
                  <a:off x="4187744" y="665980"/>
                  <a:ext cx="47887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𝑨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4582392F-A44C-2C8F-8FCF-8593228AF4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87744" y="665980"/>
                  <a:ext cx="478870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9DCFC6CE-D137-B770-8F0F-3FDEF9FA77CC}"/>
                    </a:ext>
                  </a:extLst>
                </p:cNvPr>
                <p:cNvSpPr txBox="1"/>
                <p:nvPr/>
              </p:nvSpPr>
              <p:spPr>
                <a:xfrm>
                  <a:off x="8675851" y="680381"/>
                  <a:ext cx="47887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𝑪</m:t>
                        </m:r>
                      </m:oMath>
                    </m:oMathPara>
                  </a14:m>
                  <a:endParaRPr lang="en-GB" sz="2400" b="1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9DCFC6CE-D137-B770-8F0F-3FDEF9FA77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75851" y="680381"/>
                  <a:ext cx="478870" cy="461665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5B5B34C-35E9-0C53-D379-10B6ED1905FB}"/>
                </a:ext>
              </a:extLst>
            </p:cNvPr>
            <p:cNvCxnSpPr/>
            <p:nvPr/>
          </p:nvCxnSpPr>
          <p:spPr>
            <a:xfrm flipV="1">
              <a:off x="7610475" y="932841"/>
              <a:ext cx="1102920" cy="1800835"/>
            </a:xfrm>
            <a:prstGeom prst="line">
              <a:avLst/>
            </a:prstGeom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1D5ED1E-967A-7F70-A048-A1C66A5D590E}"/>
                  </a:ext>
                </a:extLst>
              </p:cNvPr>
              <p:cNvSpPr txBox="1"/>
              <p:nvPr/>
            </p:nvSpPr>
            <p:spPr>
              <a:xfrm>
                <a:off x="1619243" y="4435280"/>
                <a:ext cx="12241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21D5ED1E-967A-7F70-A048-A1C66A5D5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243" y="4435280"/>
                <a:ext cx="1224136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7313AE-F5ED-7323-7104-957640C792B5}"/>
                  </a:ext>
                </a:extLst>
              </p:cNvPr>
              <p:cNvSpPr txBox="1"/>
              <p:nvPr/>
            </p:nvSpPr>
            <p:spPr>
              <a:xfrm>
                <a:off x="1585730" y="5071773"/>
                <a:ext cx="2891368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</m:acc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7313AE-F5ED-7323-7104-957640C79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730" y="5071773"/>
                <a:ext cx="2891368" cy="101431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617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  <p:bldP spid="30" grpId="0"/>
      <p:bldP spid="31" grpId="0"/>
      <p:bldP spid="32" grpId="0"/>
      <p:bldP spid="57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4156" y="215239"/>
                <a:ext cx="10226257" cy="288848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girl walks 2 km due east from a fixed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, and then </a:t>
                </a:r>
              </a:p>
              <a:p>
                <a:r>
                  <a:rPr lang="en-GB" sz="2800" dirty="0"/>
                  <a:t>3 km due south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. Find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total distance travelled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position vector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relative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𝑂𝐵</m:t>
                            </m:r>
                          </m:e>
                        </m:acc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bearing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156" y="215239"/>
                <a:ext cx="10226257" cy="2888483"/>
              </a:xfrm>
              <a:prstGeom prst="rect">
                <a:avLst/>
              </a:prstGeom>
              <a:blipFill>
                <a:blip r:embed="rId2"/>
                <a:stretch>
                  <a:fillRect b="-17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695400" y="3212976"/>
            <a:ext cx="2156504" cy="3424367"/>
            <a:chOff x="339857" y="2683292"/>
            <a:chExt cx="1652284" cy="263814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54079" y="3591861"/>
              <a:ext cx="839972" cy="142476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 rot="3693008">
              <a:off x="1117387" y="4186769"/>
              <a:ext cx="144016" cy="288032"/>
              <a:chOff x="4139952" y="1772816"/>
              <a:chExt cx="144016" cy="288032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4139952" y="1916832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4139952" y="1772816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Connector 9"/>
            <p:cNvCxnSpPr/>
            <p:nvPr/>
          </p:nvCxnSpPr>
          <p:spPr>
            <a:xfrm flipH="1">
              <a:off x="1619672" y="3645024"/>
              <a:ext cx="16909" cy="13716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756063" y="3613126"/>
              <a:ext cx="859253" cy="10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922426" y="3315456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426" y="3315456"/>
                  <a:ext cx="529719" cy="3556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462422" y="4080047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2422" y="4080047"/>
                  <a:ext cx="529719" cy="35566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/>
            <p:cNvCxnSpPr/>
            <p:nvPr/>
          </p:nvCxnSpPr>
          <p:spPr>
            <a:xfrm flipV="1">
              <a:off x="754079" y="2995009"/>
              <a:ext cx="0" cy="59685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92834" y="2683292"/>
              <a:ext cx="432048" cy="355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39857" y="3458046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857" y="3458046"/>
                  <a:ext cx="529719" cy="3556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1429444" y="3409057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9444" y="3409057"/>
                  <a:ext cx="529719" cy="35566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1405248" y="4965772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5248" y="4965772"/>
                  <a:ext cx="529719" cy="35566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Freeform: Shape 33"/>
            <p:cNvSpPr/>
            <p:nvPr/>
          </p:nvSpPr>
          <p:spPr>
            <a:xfrm>
              <a:off x="922427" y="3617557"/>
              <a:ext cx="95250" cy="266700"/>
            </a:xfrm>
            <a:custGeom>
              <a:avLst/>
              <a:gdLst>
                <a:gd name="connsiteX0" fmla="*/ 0 w 95250"/>
                <a:gd name="connsiteY0" fmla="*/ 266700 h 266700"/>
                <a:gd name="connsiteX1" fmla="*/ 76200 w 95250"/>
                <a:gd name="connsiteY1" fmla="*/ 123825 h 266700"/>
                <a:gd name="connsiteX2" fmla="*/ 95250 w 95250"/>
                <a:gd name="connsiteY2" fmla="*/ 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66700">
                  <a:moveTo>
                    <a:pt x="0" y="266700"/>
                  </a:moveTo>
                  <a:cubicBezTo>
                    <a:pt x="30162" y="217487"/>
                    <a:pt x="60325" y="168275"/>
                    <a:pt x="76200" y="123825"/>
                  </a:cubicBezTo>
                  <a:cubicBezTo>
                    <a:pt x="92075" y="79375"/>
                    <a:pt x="93662" y="39687"/>
                    <a:pt x="95250" y="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977257" y="3663272"/>
                  <a:ext cx="325441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7257" y="3663272"/>
                  <a:ext cx="325441" cy="35566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295BF16-BB35-D840-C0C8-9866342E223F}"/>
              </a:ext>
            </a:extLst>
          </p:cNvPr>
          <p:cNvSpPr txBox="1"/>
          <p:nvPr/>
        </p:nvSpPr>
        <p:spPr>
          <a:xfrm>
            <a:off x="3647728" y="3429000"/>
            <a:ext cx="504055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EB6CBF-2EA2-4F61-2B3A-B0498A4558F5}"/>
                  </a:ext>
                </a:extLst>
              </p:cNvPr>
              <p:cNvSpPr txBox="1"/>
              <p:nvPr/>
            </p:nvSpPr>
            <p:spPr>
              <a:xfrm>
                <a:off x="4486262" y="3292994"/>
                <a:ext cx="3193249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2+3=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𝑘𝑚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EB6CBF-2EA2-4F61-2B3A-B0498A455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6262" y="3292994"/>
                <a:ext cx="3193249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AAAD7B5C-B4B8-BD1F-419E-B14B169494EE}"/>
              </a:ext>
            </a:extLst>
          </p:cNvPr>
          <p:cNvSpPr txBox="1"/>
          <p:nvPr/>
        </p:nvSpPr>
        <p:spPr>
          <a:xfrm>
            <a:off x="3647728" y="4431869"/>
            <a:ext cx="504055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AAEDA75-C9CE-ACC9-9BCA-AEC8960A3BC5}"/>
                  </a:ext>
                </a:extLst>
              </p:cNvPr>
              <p:cNvSpPr txBox="1"/>
              <p:nvPr/>
            </p:nvSpPr>
            <p:spPr>
              <a:xfrm>
                <a:off x="4281352" y="4259326"/>
                <a:ext cx="3629296" cy="786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𝑂𝐵</m:t>
                          </m:r>
                        </m:e>
                      </m:ac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US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AAEDA75-C9CE-ACC9-9BCA-AEC8960A3B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352" y="4259326"/>
                <a:ext cx="3629296" cy="78662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DCEA7B98-AFCC-E727-FF63-F862861DA409}"/>
              </a:ext>
            </a:extLst>
          </p:cNvPr>
          <p:cNvSpPr txBox="1"/>
          <p:nvPr/>
        </p:nvSpPr>
        <p:spPr>
          <a:xfrm>
            <a:off x="3660471" y="5566658"/>
            <a:ext cx="504055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1A554E-FC2F-47F1-7475-AED0CE7EB9B2}"/>
                  </a:ext>
                </a:extLst>
              </p:cNvPr>
              <p:cNvSpPr txBox="1"/>
              <p:nvPr/>
            </p:nvSpPr>
            <p:spPr>
              <a:xfrm>
                <a:off x="4347679" y="5295759"/>
                <a:ext cx="7226734" cy="9174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GB" sz="36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accPr>
                          <m:e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𝑂𝐵</m:t>
                            </m:r>
                          </m:e>
                        </m:acc>
                      </m:e>
                    </m:d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+</m:t>
                        </m:r>
                        <m:sSup>
                          <m:sSupPr>
                            <m:ctrlP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3</m:t>
                            </m:r>
                          </m:e>
                          <m:sup>
                            <m:r>
                              <a:rPr kumimoji="0" lang="en-GB" sz="3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13</m:t>
                        </m:r>
                      </m:e>
                    </m:rad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𝟑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𝟔𝟏</m:t>
                    </m:r>
                    <m:r>
                      <a:rPr kumimoji="0" lang="en-GB" sz="36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𝒌𝒎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1A554E-FC2F-47F1-7475-AED0CE7EB9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679" y="5295759"/>
                <a:ext cx="7226734" cy="9174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18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14156" y="215239"/>
                <a:ext cx="10226257" cy="288848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girl walks 2 km due east from a fixed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, and then </a:t>
                </a:r>
              </a:p>
              <a:p>
                <a:r>
                  <a:rPr lang="en-GB" sz="2800" dirty="0"/>
                  <a:t>3 km due south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. Find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total distance travelled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position vector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relative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𝑂𝐵</m:t>
                            </m:r>
                          </m:e>
                        </m:acc>
                      </m:e>
                    </m:d>
                  </m:oMath>
                </a14:m>
                <a:endParaRPr lang="en-GB" sz="2800" dirty="0"/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The bearing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156" y="215239"/>
                <a:ext cx="10226257" cy="2888483"/>
              </a:xfrm>
              <a:prstGeom prst="rect">
                <a:avLst/>
              </a:prstGeom>
              <a:blipFill>
                <a:blip r:embed="rId2"/>
                <a:stretch>
                  <a:fillRect b="-17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695400" y="3212976"/>
            <a:ext cx="2156504" cy="3424367"/>
            <a:chOff x="339857" y="2683292"/>
            <a:chExt cx="1652284" cy="263814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754079" y="3591861"/>
              <a:ext cx="839972" cy="142476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 rot="3693008">
              <a:off x="1117387" y="4186769"/>
              <a:ext cx="144016" cy="288032"/>
              <a:chOff x="4139952" y="1772816"/>
              <a:chExt cx="144016" cy="288032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4139952" y="1916832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4139952" y="1772816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Connector 9"/>
            <p:cNvCxnSpPr/>
            <p:nvPr/>
          </p:nvCxnSpPr>
          <p:spPr>
            <a:xfrm flipH="1">
              <a:off x="1619672" y="3645024"/>
              <a:ext cx="16909" cy="137160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756063" y="3613126"/>
              <a:ext cx="859253" cy="108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922426" y="3315456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426" y="3315456"/>
                  <a:ext cx="529719" cy="3556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1462422" y="4080047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62422" y="4080047"/>
                  <a:ext cx="529719" cy="35566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/>
            <p:cNvCxnSpPr/>
            <p:nvPr/>
          </p:nvCxnSpPr>
          <p:spPr>
            <a:xfrm flipV="1">
              <a:off x="754079" y="2995009"/>
              <a:ext cx="0" cy="59685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92834" y="2683292"/>
              <a:ext cx="432048" cy="355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N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339857" y="3458046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9857" y="3458046"/>
                  <a:ext cx="529719" cy="35566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1429444" y="3409057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29444" y="3409057"/>
                  <a:ext cx="529719" cy="35566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1405248" y="4965772"/>
                  <a:ext cx="529719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5248" y="4965772"/>
                  <a:ext cx="529719" cy="35566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4" name="Freeform: Shape 33"/>
            <p:cNvSpPr/>
            <p:nvPr/>
          </p:nvSpPr>
          <p:spPr>
            <a:xfrm>
              <a:off x="922427" y="3617557"/>
              <a:ext cx="95250" cy="266700"/>
            </a:xfrm>
            <a:custGeom>
              <a:avLst/>
              <a:gdLst>
                <a:gd name="connsiteX0" fmla="*/ 0 w 95250"/>
                <a:gd name="connsiteY0" fmla="*/ 266700 h 266700"/>
                <a:gd name="connsiteX1" fmla="*/ 76200 w 95250"/>
                <a:gd name="connsiteY1" fmla="*/ 123825 h 266700"/>
                <a:gd name="connsiteX2" fmla="*/ 95250 w 95250"/>
                <a:gd name="connsiteY2" fmla="*/ 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250" h="266700">
                  <a:moveTo>
                    <a:pt x="0" y="266700"/>
                  </a:moveTo>
                  <a:cubicBezTo>
                    <a:pt x="30162" y="217487"/>
                    <a:pt x="60325" y="168275"/>
                    <a:pt x="76200" y="123825"/>
                  </a:cubicBezTo>
                  <a:cubicBezTo>
                    <a:pt x="92075" y="79375"/>
                    <a:pt x="93662" y="39687"/>
                    <a:pt x="95250" y="0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977257" y="3663272"/>
                  <a:ext cx="325441" cy="3556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7257" y="3663272"/>
                  <a:ext cx="325441" cy="35566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730597" y="3411130"/>
                <a:ext cx="4351408" cy="1475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0°+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597" y="3411130"/>
                <a:ext cx="4351408" cy="14754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295BF16-BB35-D840-C0C8-9866342E223F}"/>
              </a:ext>
            </a:extLst>
          </p:cNvPr>
          <p:cNvSpPr txBox="1"/>
          <p:nvPr/>
        </p:nvSpPr>
        <p:spPr>
          <a:xfrm>
            <a:off x="3819505" y="3918000"/>
            <a:ext cx="504055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D010949-C398-8B13-9DB7-F05908F61326}"/>
                  </a:ext>
                </a:extLst>
              </p:cNvPr>
              <p:cNvSpPr txBox="1"/>
              <p:nvPr/>
            </p:nvSpPr>
            <p:spPr>
              <a:xfrm>
                <a:off x="8832304" y="3794889"/>
                <a:ext cx="161001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𝟏𝟒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D010949-C398-8B13-9DB7-F05908F61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3794889"/>
                <a:ext cx="161001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54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7E8CC1-5422-451F-972A-2CDDEEF1F570}"/>
                  </a:ext>
                </a:extLst>
              </p:cNvPr>
              <p:cNvSpPr txBox="1"/>
              <p:nvPr/>
            </p:nvSpPr>
            <p:spPr>
              <a:xfrm>
                <a:off x="568134" y="1923659"/>
                <a:ext cx="3351710" cy="717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acc>
                      <m:r>
                        <a:rPr lang="en-US" sz="36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7E8CC1-5422-451F-972A-2CDDEEF1F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134" y="1923659"/>
                <a:ext cx="3351710" cy="7172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E8166B-3267-4A2D-A2B3-213A9AA3679A}"/>
                  </a:ext>
                </a:extLst>
              </p:cNvPr>
              <p:cNvSpPr txBox="1"/>
              <p:nvPr/>
            </p:nvSpPr>
            <p:spPr>
              <a:xfrm>
                <a:off x="484498" y="3733898"/>
                <a:ext cx="4977840" cy="9228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0E8166B-3267-4A2D-A2B3-213A9AA367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98" y="3733898"/>
                <a:ext cx="4977840" cy="9228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FC610B7-25B3-40C0-9BF1-CD31FD32C8B8}"/>
                  </a:ext>
                </a:extLst>
              </p:cNvPr>
              <p:cNvSpPr txBox="1"/>
              <p:nvPr/>
            </p:nvSpPr>
            <p:spPr>
              <a:xfrm>
                <a:off x="6528048" y="2164842"/>
                <a:ext cx="4651693" cy="1204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𝑏𝑐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FC610B7-25B3-40C0-9BF1-CD31FD32C8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2164842"/>
                <a:ext cx="4651693" cy="12041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871A31E-3945-465E-AF23-DE01446640C7}"/>
                  </a:ext>
                </a:extLst>
              </p:cNvPr>
              <p:cNvSpPr txBox="1"/>
              <p:nvPr/>
            </p:nvSpPr>
            <p:spPr>
              <a:xfrm>
                <a:off x="6528048" y="3761160"/>
                <a:ext cx="4716524" cy="1236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3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=</m:t>
                          </m:r>
                        </m:e>
                      </m:func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13+26−13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26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871A31E-3945-465E-AF23-DE0144664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761160"/>
                <a:ext cx="4716524" cy="12366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562A7E-E20C-43F6-BFF9-E2E4A9F8C19E}"/>
                  </a:ext>
                </a:extLst>
              </p:cNvPr>
              <p:cNvSpPr txBox="1"/>
              <p:nvPr/>
            </p:nvSpPr>
            <p:spPr>
              <a:xfrm>
                <a:off x="7320136" y="5626276"/>
                <a:ext cx="20162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3562A7E-E20C-43F6-BFF9-E2E4A9F8C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5626276"/>
                <a:ext cx="2016224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4B95B25-8A21-9742-4027-372470895F2A}"/>
                  </a:ext>
                </a:extLst>
              </p:cNvPr>
              <p:cNvSpPr txBox="1"/>
              <p:nvPr/>
            </p:nvSpPr>
            <p:spPr>
              <a:xfrm>
                <a:off x="803412" y="258184"/>
                <a:ext cx="10585176" cy="14021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In triangle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4000" dirty="0"/>
                  <a:t> </a:t>
                </a:r>
              </a:p>
              <a:p>
                <a:pPr algn="ctr"/>
                <a:r>
                  <a:rPr lang="en-GB" sz="4000" dirty="0"/>
                  <a:t>Find the exact size of in angle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4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4000" dirty="0"/>
                  <a:t> in degrees.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4B95B25-8A21-9742-4027-372470895F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412" y="258184"/>
                <a:ext cx="10585176" cy="1402179"/>
              </a:xfrm>
              <a:prstGeom prst="rect">
                <a:avLst/>
              </a:prstGeom>
              <a:blipFill>
                <a:blip r:embed="rId7"/>
                <a:stretch>
                  <a:fillRect b="-109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2747FA-6337-2834-0438-50AD1279EC52}"/>
                  </a:ext>
                </a:extLst>
              </p:cNvPr>
              <p:cNvSpPr txBox="1"/>
              <p:nvPr/>
            </p:nvSpPr>
            <p:spPr>
              <a:xfrm>
                <a:off x="556506" y="2804910"/>
                <a:ext cx="3189333" cy="717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US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</m:acc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US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2747FA-6337-2834-0438-50AD1279EC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506" y="2804910"/>
                <a:ext cx="3189333" cy="7172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DE9C6F-09FF-95EA-5D4A-AFDA58BEA20C}"/>
                  </a:ext>
                </a:extLst>
              </p:cNvPr>
              <p:cNvSpPr txBox="1"/>
              <p:nvPr/>
            </p:nvSpPr>
            <p:spPr>
              <a:xfrm>
                <a:off x="484498" y="4714821"/>
                <a:ext cx="4977840" cy="9228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𝐵𝐶</m:t>
                              </m:r>
                            </m:e>
                          </m:acc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DE9C6F-09FF-95EA-5D4A-AFDA58BEA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98" y="4714821"/>
                <a:ext cx="4977840" cy="92288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067AC0-D426-04A7-5F4D-6A65F63A3F86}"/>
                  </a:ext>
                </a:extLst>
              </p:cNvPr>
              <p:cNvSpPr txBox="1"/>
              <p:nvPr/>
            </p:nvSpPr>
            <p:spPr>
              <a:xfrm>
                <a:off x="484498" y="5669682"/>
                <a:ext cx="4977840" cy="9330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𝐵𝐶</m:t>
                              </m:r>
                            </m:e>
                          </m:acc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e>
                      </m:ra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067AC0-D426-04A7-5F4D-6A65F63A3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498" y="5669682"/>
                <a:ext cx="4977840" cy="93301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99B4A86-BB30-A3B9-4340-7F78173B6AD3}"/>
              </a:ext>
            </a:extLst>
          </p:cNvPr>
          <p:cNvCxnSpPr>
            <a:cxnSpLocks/>
          </p:cNvCxnSpPr>
          <p:nvPr/>
        </p:nvCxnSpPr>
        <p:spPr>
          <a:xfrm>
            <a:off x="6180161" y="2002658"/>
            <a:ext cx="0" cy="430666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95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8" grpId="0"/>
      <p:bldP spid="19" grpId="0"/>
      <p:bldP spid="20" grpId="0"/>
      <p:bldP spid="5" grpId="0"/>
      <p:bldP spid="6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479376" y="116632"/>
                <a:ext cx="11377264" cy="30340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𝑂𝐴𝐶𝐵</m:t>
                    </m:r>
                  </m:oMath>
                </a14:m>
                <a:r>
                  <a:rPr lang="en-GB" sz="2800" dirty="0"/>
                  <a:t> is a parallelogram,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𝑂𝐴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𝑂𝐵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diagonals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intersect at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Prove that the diagonals bisect each other.</a:t>
                </a:r>
              </a:p>
              <a:p>
                <a:r>
                  <a:rPr lang="en-GB" sz="2800" i="1" dirty="0"/>
                  <a:t>(Hint: Perhaps 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𝑂𝑋</m:t>
                        </m:r>
                      </m:e>
                    </m:acc>
                  </m:oMath>
                </a14:m>
                <a:r>
                  <a:rPr lang="en-GB" sz="2800" i="1" dirty="0"/>
                  <a:t> in two different ways?)</a:t>
                </a:r>
              </a:p>
              <a:p>
                <a:endParaRPr lang="en-GB" sz="2400" i="1" dirty="0"/>
              </a:p>
              <a:p>
                <a:endParaRPr lang="en-GB" sz="2400" i="1" dirty="0"/>
              </a:p>
              <a:p>
                <a:endParaRPr lang="en-GB" sz="2400" i="1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16632"/>
                <a:ext cx="11377264" cy="3034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5EFFF5E4-19CB-3582-41E2-93AF1B8E5F53}"/>
              </a:ext>
            </a:extLst>
          </p:cNvPr>
          <p:cNvGrpSpPr/>
          <p:nvPr/>
        </p:nvGrpSpPr>
        <p:grpSpPr>
          <a:xfrm>
            <a:off x="7467810" y="476672"/>
            <a:ext cx="4235635" cy="2703206"/>
            <a:chOff x="6355255" y="672752"/>
            <a:chExt cx="4235635" cy="2703206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716653-37F9-6DDB-11D7-EF156136A782}"/>
                </a:ext>
              </a:extLst>
            </p:cNvPr>
            <p:cNvCxnSpPr/>
            <p:nvPr/>
          </p:nvCxnSpPr>
          <p:spPr>
            <a:xfrm flipV="1">
              <a:off x="6853383" y="1142274"/>
              <a:ext cx="498128" cy="20712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C8D7D00-FC3E-730F-178C-AF1C9F1E4568}"/>
                </a:ext>
              </a:extLst>
            </p:cNvPr>
            <p:cNvCxnSpPr/>
            <p:nvPr/>
          </p:nvCxnSpPr>
          <p:spPr>
            <a:xfrm flipV="1">
              <a:off x="9639715" y="1113699"/>
              <a:ext cx="498128" cy="20712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FD6E149-DFA9-4A93-36A5-5E7BCCFEEA48}"/>
                </a:ext>
              </a:extLst>
            </p:cNvPr>
            <p:cNvCxnSpPr/>
            <p:nvPr/>
          </p:nvCxnSpPr>
          <p:spPr>
            <a:xfrm flipH="1" flipV="1">
              <a:off x="7370562" y="1123225"/>
              <a:ext cx="2764039" cy="1025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8D431B7-4500-BA4B-E8CC-B4BD66628D24}"/>
                </a:ext>
              </a:extLst>
            </p:cNvPr>
            <p:cNvCxnSpPr/>
            <p:nvPr/>
          </p:nvCxnSpPr>
          <p:spPr>
            <a:xfrm flipH="1">
              <a:off x="6853385" y="3194440"/>
              <a:ext cx="2794843" cy="190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F587DC-6DA2-626E-4B0C-07521FE1A391}"/>
                </a:ext>
              </a:extLst>
            </p:cNvPr>
            <p:cNvGrpSpPr/>
            <p:nvPr/>
          </p:nvGrpSpPr>
          <p:grpSpPr>
            <a:xfrm rot="6372604">
              <a:off x="7038962" y="2017565"/>
              <a:ext cx="144016" cy="288032"/>
              <a:chOff x="4139952" y="1772816"/>
              <a:chExt cx="144016" cy="288032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1CD5A55-2BDE-6BD1-0CAF-9368451B3AFE}"/>
                  </a:ext>
                </a:extLst>
              </p:cNvPr>
              <p:cNvCxnSpPr/>
              <p:nvPr/>
            </p:nvCxnSpPr>
            <p:spPr>
              <a:xfrm flipV="1">
                <a:off x="4139952" y="1916832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A9D1C24A-A686-1DB7-4368-3EDB88692C2C}"/>
                  </a:ext>
                </a:extLst>
              </p:cNvPr>
              <p:cNvCxnSpPr/>
              <p:nvPr/>
            </p:nvCxnSpPr>
            <p:spPr>
              <a:xfrm>
                <a:off x="4139952" y="1772816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EA5FEE1-4552-1603-1CE9-81179225313D}"/>
                </a:ext>
              </a:extLst>
            </p:cNvPr>
            <p:cNvGrpSpPr/>
            <p:nvPr/>
          </p:nvGrpSpPr>
          <p:grpSpPr>
            <a:xfrm rot="349754">
              <a:off x="8648746" y="980320"/>
              <a:ext cx="144016" cy="288032"/>
              <a:chOff x="4139952" y="1772816"/>
              <a:chExt cx="144016" cy="288032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5B586EB8-6844-76F4-E572-9D33B6F1A16A}"/>
                  </a:ext>
                </a:extLst>
              </p:cNvPr>
              <p:cNvCxnSpPr/>
              <p:nvPr/>
            </p:nvCxnSpPr>
            <p:spPr>
              <a:xfrm flipV="1">
                <a:off x="4139952" y="1916832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F52B209-FB40-71A6-D93F-3D62FEC1EE73}"/>
                  </a:ext>
                </a:extLst>
              </p:cNvPr>
              <p:cNvCxnSpPr/>
              <p:nvPr/>
            </p:nvCxnSpPr>
            <p:spPr>
              <a:xfrm>
                <a:off x="4139952" y="1772816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1F39612-7D95-6645-2793-456AC32AC225}"/>
                </a:ext>
              </a:extLst>
            </p:cNvPr>
            <p:cNvCxnSpPr/>
            <p:nvPr/>
          </p:nvCxnSpPr>
          <p:spPr>
            <a:xfrm flipH="1" flipV="1">
              <a:off x="7360023" y="1126546"/>
              <a:ext cx="2279692" cy="20678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E6D0DA8-5958-A999-FBD9-C92288CA320C}"/>
                </a:ext>
              </a:extLst>
            </p:cNvPr>
            <p:cNvCxnSpPr/>
            <p:nvPr/>
          </p:nvCxnSpPr>
          <p:spPr>
            <a:xfrm flipV="1">
              <a:off x="6872433" y="1112600"/>
              <a:ext cx="3265410" cy="210089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E32AEF2-CB6B-7DF7-FE1B-D8B5869EE2E3}"/>
                    </a:ext>
                  </a:extLst>
                </p:cNvPr>
                <p:cNvSpPr txBox="1"/>
                <p:nvPr/>
              </p:nvSpPr>
              <p:spPr>
                <a:xfrm>
                  <a:off x="8612091" y="672752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E32AEF2-CB6B-7DF7-FE1B-D8B5869EE2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2091" y="672752"/>
                  <a:ext cx="653072" cy="52322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F51A7FC-7BD1-6308-288D-72B676722873}"/>
                    </a:ext>
                  </a:extLst>
                </p:cNvPr>
                <p:cNvSpPr txBox="1"/>
                <p:nvPr/>
              </p:nvSpPr>
              <p:spPr>
                <a:xfrm>
                  <a:off x="6542048" y="1947357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F51A7FC-7BD1-6308-288D-72B6767228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2048" y="1947357"/>
                  <a:ext cx="653072" cy="5232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0A88E0E-9D27-898C-A5EA-EC3E8E65DFF3}"/>
                    </a:ext>
                  </a:extLst>
                </p:cNvPr>
                <p:cNvSpPr txBox="1"/>
                <p:nvPr/>
              </p:nvSpPr>
              <p:spPr>
                <a:xfrm>
                  <a:off x="6941301" y="751702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0A88E0E-9D27-898C-A5EA-EC3E8E65DF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1301" y="751702"/>
                  <a:ext cx="653072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7B10875-9117-9E8B-CECE-52F9B23101BF}"/>
                    </a:ext>
                  </a:extLst>
                </p:cNvPr>
                <p:cNvSpPr txBox="1"/>
                <p:nvPr/>
              </p:nvSpPr>
              <p:spPr>
                <a:xfrm>
                  <a:off x="6355255" y="2852738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7B10875-9117-9E8B-CECE-52F9B23101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5255" y="2852738"/>
                  <a:ext cx="653072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DA01F1A-BBBA-2006-7540-07802C24D9AC}"/>
                    </a:ext>
                  </a:extLst>
                </p:cNvPr>
                <p:cNvSpPr txBox="1"/>
                <p:nvPr/>
              </p:nvSpPr>
              <p:spPr>
                <a:xfrm>
                  <a:off x="9937818" y="842116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DA01F1A-BBBA-2006-7540-07802C24D9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7818" y="842116"/>
                  <a:ext cx="653072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F6A362A-F43B-C17F-A8A0-196AB54CC0D6}"/>
                    </a:ext>
                  </a:extLst>
                </p:cNvPr>
                <p:cNvSpPr txBox="1"/>
                <p:nvPr/>
              </p:nvSpPr>
              <p:spPr>
                <a:xfrm>
                  <a:off x="9552081" y="2852738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F6A362A-F43B-C17F-A8A0-196AB54CC0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2081" y="2852738"/>
                  <a:ext cx="653072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CB7CB427-E6B2-E174-72F5-0ADA00F001F2}"/>
                    </a:ext>
                  </a:extLst>
                </p:cNvPr>
                <p:cNvSpPr txBox="1"/>
                <p:nvPr/>
              </p:nvSpPr>
              <p:spPr>
                <a:xfrm>
                  <a:off x="8250806" y="1596261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𝑿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CB7CB427-E6B2-E174-72F5-0ADA00F001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0806" y="1596261"/>
                  <a:ext cx="653072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DEAE32A-D866-59CC-6636-4C2583DB3C4D}"/>
                  </a:ext>
                </a:extLst>
              </p:cNvPr>
              <p:cNvSpPr txBox="1"/>
              <p:nvPr/>
            </p:nvSpPr>
            <p:spPr>
              <a:xfrm>
                <a:off x="441979" y="3235715"/>
                <a:ext cx="786569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By considering the route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𝑂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→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→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𝑋</m:t>
                    </m:r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EDEAE32A-D866-59CC-6636-4C2583DB3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979" y="3235715"/>
                <a:ext cx="7865696" cy="707886"/>
              </a:xfrm>
              <a:prstGeom prst="rect">
                <a:avLst/>
              </a:prstGeom>
              <a:blipFill>
                <a:blip r:embed="rId10"/>
                <a:stretch>
                  <a:fillRect l="-2791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EFCD977-0131-92E7-7644-6F7BFEF21295}"/>
                  </a:ext>
                </a:extLst>
              </p:cNvPr>
              <p:cNvSpPr txBox="1"/>
              <p:nvPr/>
            </p:nvSpPr>
            <p:spPr>
              <a:xfrm>
                <a:off x="494381" y="3891327"/>
                <a:ext cx="3672408" cy="7866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𝑂𝑋</m:t>
                          </m:r>
                        </m:e>
                      </m:ac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kumimoji="0" lang="en-GB" sz="4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𝐵𝐴</m:t>
                          </m:r>
                        </m:e>
                      </m:acc>
                    </m:oMath>
                  </m:oMathPara>
                </a14:m>
                <a:br>
                  <a:rPr kumimoji="0" lang="en-GB" sz="40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4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EFCD977-0131-92E7-7644-6F7BFEF21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1" y="3891327"/>
                <a:ext cx="3672408" cy="78669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4DE2DA1-A3F7-0999-2C81-CE36BBF505BD}"/>
                  </a:ext>
                </a:extLst>
              </p:cNvPr>
              <p:cNvSpPr txBox="1"/>
              <p:nvPr/>
            </p:nvSpPr>
            <p:spPr>
              <a:xfrm>
                <a:off x="1186527" y="4625743"/>
                <a:ext cx="41044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kumimoji="0" lang="en-GB" sz="4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F4DE2DA1-A3F7-0999-2C81-CE36BBF50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527" y="4625743"/>
                <a:ext cx="4104456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CC1F25F-F4B7-AEB7-8B63-B574929ADC37}"/>
                  </a:ext>
                </a:extLst>
              </p:cNvPr>
              <p:cNvSpPr txBox="1"/>
              <p:nvPr/>
            </p:nvSpPr>
            <p:spPr>
              <a:xfrm>
                <a:off x="1186527" y="5976095"/>
                <a:ext cx="403244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𝒚𝒂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0CC1F25F-F4B7-AEB7-8B63-B574929ADC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527" y="5976095"/>
                <a:ext cx="4032448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1DCAD8-A657-3142-0218-A903E4D3346A}"/>
                  </a:ext>
                </a:extLst>
              </p:cNvPr>
              <p:cNvSpPr txBox="1"/>
              <p:nvPr/>
            </p:nvSpPr>
            <p:spPr>
              <a:xfrm>
                <a:off x="1286469" y="5286507"/>
                <a:ext cx="41044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𝑦𝑎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1DCAD8-A657-3142-0218-A903E4D334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469" y="5286507"/>
                <a:ext cx="4104456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62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5" grpId="0"/>
      <p:bldP spid="57" grpId="0"/>
      <p:bldP spid="6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474096" y="173135"/>
                <a:ext cx="11377264" cy="30340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𝑂𝐴𝐶𝐵</m:t>
                    </m:r>
                  </m:oMath>
                </a14:m>
                <a:r>
                  <a:rPr lang="en-GB" sz="2800" dirty="0"/>
                  <a:t> is a parallelogram,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𝑂𝐴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𝑂𝐵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diagonals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intersect at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Prove that the diagonals bisect each other.</a:t>
                </a:r>
              </a:p>
              <a:p>
                <a:r>
                  <a:rPr lang="en-GB" sz="2800" i="1" dirty="0"/>
                  <a:t>(Hint: Perhaps 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𝑂𝑋</m:t>
                        </m:r>
                      </m:e>
                    </m:acc>
                  </m:oMath>
                </a14:m>
                <a:r>
                  <a:rPr lang="en-GB" sz="2800" i="1" dirty="0"/>
                  <a:t> in two different ways?)</a:t>
                </a:r>
              </a:p>
              <a:p>
                <a:endParaRPr lang="en-GB" sz="2400" i="1" dirty="0"/>
              </a:p>
              <a:p>
                <a:endParaRPr lang="en-GB" sz="2400" i="1" dirty="0"/>
              </a:p>
              <a:p>
                <a:endParaRPr lang="en-GB" sz="2400" i="1" dirty="0"/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96" y="173135"/>
                <a:ext cx="11377264" cy="3034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512610" y="3356992"/>
                <a:ext cx="711755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dirty="0"/>
                  <a:t>Similarly, considering the line </a:t>
                </a:r>
                <a14:m>
                  <m:oMath xmlns:m="http://schemas.openxmlformats.org/officeDocument/2006/math">
                    <m:r>
                      <a:rPr lang="en-GB" sz="4000" b="0" i="1"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GB" sz="4000" dirty="0"/>
                  <a:t>:</a:t>
                </a: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10" y="3356992"/>
                <a:ext cx="7117559" cy="707886"/>
              </a:xfrm>
              <a:prstGeom prst="rect">
                <a:avLst/>
              </a:prstGeom>
              <a:blipFill>
                <a:blip r:embed="rId3"/>
                <a:stretch>
                  <a:fillRect l="-2997" t="-15517" r="-2911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5EFFF5E4-19CB-3582-41E2-93AF1B8E5F53}"/>
              </a:ext>
            </a:extLst>
          </p:cNvPr>
          <p:cNvGrpSpPr/>
          <p:nvPr/>
        </p:nvGrpSpPr>
        <p:grpSpPr>
          <a:xfrm>
            <a:off x="7464152" y="533175"/>
            <a:ext cx="4234013" cy="2703975"/>
            <a:chOff x="6356877" y="672752"/>
            <a:chExt cx="4234013" cy="270397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9716653-37F9-6DDB-11D7-EF156136A782}"/>
                </a:ext>
              </a:extLst>
            </p:cNvPr>
            <p:cNvCxnSpPr/>
            <p:nvPr/>
          </p:nvCxnSpPr>
          <p:spPr>
            <a:xfrm flipV="1">
              <a:off x="6853383" y="1142274"/>
              <a:ext cx="498128" cy="20712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C8D7D00-FC3E-730F-178C-AF1C9F1E4568}"/>
                </a:ext>
              </a:extLst>
            </p:cNvPr>
            <p:cNvCxnSpPr/>
            <p:nvPr/>
          </p:nvCxnSpPr>
          <p:spPr>
            <a:xfrm flipV="1">
              <a:off x="9639715" y="1113699"/>
              <a:ext cx="498128" cy="20712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FD6E149-DFA9-4A93-36A5-5E7BCCFEEA48}"/>
                </a:ext>
              </a:extLst>
            </p:cNvPr>
            <p:cNvCxnSpPr/>
            <p:nvPr/>
          </p:nvCxnSpPr>
          <p:spPr>
            <a:xfrm flipH="1" flipV="1">
              <a:off x="7370562" y="1123225"/>
              <a:ext cx="2764039" cy="1025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F8D431B7-4500-BA4B-E8CC-B4BD66628D24}"/>
                </a:ext>
              </a:extLst>
            </p:cNvPr>
            <p:cNvCxnSpPr/>
            <p:nvPr/>
          </p:nvCxnSpPr>
          <p:spPr>
            <a:xfrm flipH="1">
              <a:off x="6853385" y="3194440"/>
              <a:ext cx="2794843" cy="190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2F587DC-6DA2-626E-4B0C-07521FE1A391}"/>
                </a:ext>
              </a:extLst>
            </p:cNvPr>
            <p:cNvGrpSpPr/>
            <p:nvPr/>
          </p:nvGrpSpPr>
          <p:grpSpPr>
            <a:xfrm rot="6372604">
              <a:off x="7038962" y="2017565"/>
              <a:ext cx="144016" cy="288032"/>
              <a:chOff x="4139952" y="1772816"/>
              <a:chExt cx="144016" cy="288032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1CD5A55-2BDE-6BD1-0CAF-9368451B3AFE}"/>
                  </a:ext>
                </a:extLst>
              </p:cNvPr>
              <p:cNvCxnSpPr/>
              <p:nvPr/>
            </p:nvCxnSpPr>
            <p:spPr>
              <a:xfrm flipV="1">
                <a:off x="4139952" y="1916832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A9D1C24A-A686-1DB7-4368-3EDB88692C2C}"/>
                  </a:ext>
                </a:extLst>
              </p:cNvPr>
              <p:cNvCxnSpPr/>
              <p:nvPr/>
            </p:nvCxnSpPr>
            <p:spPr>
              <a:xfrm>
                <a:off x="4139952" y="1772816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EA5FEE1-4552-1603-1CE9-81179225313D}"/>
                </a:ext>
              </a:extLst>
            </p:cNvPr>
            <p:cNvGrpSpPr/>
            <p:nvPr/>
          </p:nvGrpSpPr>
          <p:grpSpPr>
            <a:xfrm rot="349754">
              <a:off x="8648746" y="980320"/>
              <a:ext cx="144016" cy="288032"/>
              <a:chOff x="4139952" y="1772816"/>
              <a:chExt cx="144016" cy="288032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5B586EB8-6844-76F4-E572-9D33B6F1A16A}"/>
                  </a:ext>
                </a:extLst>
              </p:cNvPr>
              <p:cNvCxnSpPr/>
              <p:nvPr/>
            </p:nvCxnSpPr>
            <p:spPr>
              <a:xfrm flipV="1">
                <a:off x="4139952" y="1916832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0F52B209-FB40-71A6-D93F-3D62FEC1EE73}"/>
                  </a:ext>
                </a:extLst>
              </p:cNvPr>
              <p:cNvCxnSpPr/>
              <p:nvPr/>
            </p:nvCxnSpPr>
            <p:spPr>
              <a:xfrm>
                <a:off x="4139952" y="1772816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1F39612-7D95-6645-2793-456AC32AC225}"/>
                </a:ext>
              </a:extLst>
            </p:cNvPr>
            <p:cNvCxnSpPr/>
            <p:nvPr/>
          </p:nvCxnSpPr>
          <p:spPr>
            <a:xfrm flipH="1" flipV="1">
              <a:off x="7360023" y="1126546"/>
              <a:ext cx="2279692" cy="20678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AE6D0DA8-5958-A999-FBD9-C92288CA320C}"/>
                </a:ext>
              </a:extLst>
            </p:cNvPr>
            <p:cNvCxnSpPr/>
            <p:nvPr/>
          </p:nvCxnSpPr>
          <p:spPr>
            <a:xfrm flipV="1">
              <a:off x="6872433" y="1112600"/>
              <a:ext cx="3265410" cy="210089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E32AEF2-CB6B-7DF7-FE1B-D8B5869EE2E3}"/>
                    </a:ext>
                  </a:extLst>
                </p:cNvPr>
                <p:cNvSpPr txBox="1"/>
                <p:nvPr/>
              </p:nvSpPr>
              <p:spPr>
                <a:xfrm>
                  <a:off x="8612091" y="672752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E32AEF2-CB6B-7DF7-FE1B-D8B5869EE2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2091" y="672752"/>
                  <a:ext cx="653072" cy="5232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F51A7FC-7BD1-6308-288D-72B676722873}"/>
                    </a:ext>
                  </a:extLst>
                </p:cNvPr>
                <p:cNvSpPr txBox="1"/>
                <p:nvPr/>
              </p:nvSpPr>
              <p:spPr>
                <a:xfrm>
                  <a:off x="6542048" y="1947357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F51A7FC-7BD1-6308-288D-72B6767228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2048" y="1947357"/>
                  <a:ext cx="653072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0A88E0E-9D27-898C-A5EA-EC3E8E65DFF3}"/>
                    </a:ext>
                  </a:extLst>
                </p:cNvPr>
                <p:cNvSpPr txBox="1"/>
                <p:nvPr/>
              </p:nvSpPr>
              <p:spPr>
                <a:xfrm>
                  <a:off x="6941301" y="751702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0A88E0E-9D27-898C-A5EA-EC3E8E65DF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1301" y="751702"/>
                  <a:ext cx="653072" cy="52322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7B10875-9117-9E8B-CECE-52F9B23101BF}"/>
                    </a:ext>
                  </a:extLst>
                </p:cNvPr>
                <p:cNvSpPr txBox="1"/>
                <p:nvPr/>
              </p:nvSpPr>
              <p:spPr>
                <a:xfrm>
                  <a:off x="6356877" y="2851268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87B10875-9117-9E8B-CECE-52F9B23101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6877" y="2851268"/>
                  <a:ext cx="653072" cy="52322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DA01F1A-BBBA-2006-7540-07802C24D9AC}"/>
                    </a:ext>
                  </a:extLst>
                </p:cNvPr>
                <p:cNvSpPr txBox="1"/>
                <p:nvPr/>
              </p:nvSpPr>
              <p:spPr>
                <a:xfrm>
                  <a:off x="9937818" y="842116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DA01F1A-BBBA-2006-7540-07802C24D9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7818" y="842116"/>
                  <a:ext cx="653072" cy="52322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F6A362A-F43B-C17F-A8A0-196AB54CC0D6}"/>
                    </a:ext>
                  </a:extLst>
                </p:cNvPr>
                <p:cNvSpPr txBox="1"/>
                <p:nvPr/>
              </p:nvSpPr>
              <p:spPr>
                <a:xfrm>
                  <a:off x="9553111" y="2853507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F6A362A-F43B-C17F-A8A0-196AB54CC0D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3111" y="2853507"/>
                  <a:ext cx="653072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CB7CB427-E6B2-E174-72F5-0ADA00F001F2}"/>
                    </a:ext>
                  </a:extLst>
                </p:cNvPr>
                <p:cNvSpPr txBox="1"/>
                <p:nvPr/>
              </p:nvSpPr>
              <p:spPr>
                <a:xfrm>
                  <a:off x="8250806" y="1596261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𝑋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CB7CB427-E6B2-E174-72F5-0ADA00F001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0806" y="1596261"/>
                  <a:ext cx="653072" cy="523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83AB45-A18D-E747-6337-BC59641BB628}"/>
                  </a:ext>
                </a:extLst>
              </p:cNvPr>
              <p:cNvSpPr txBox="1"/>
              <p:nvPr/>
            </p:nvSpPr>
            <p:spPr>
              <a:xfrm>
                <a:off x="647614" y="4196433"/>
                <a:ext cx="2808312" cy="786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40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𝑂𝑋</m:t>
                          </m:r>
                        </m:e>
                      </m:ac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𝑧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kumimoji="0" lang="en-GB" sz="4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𝑂𝐶</m:t>
                          </m:r>
                        </m:e>
                      </m:acc>
                    </m:oMath>
                  </m:oMathPara>
                </a14:m>
                <a:endParaRPr kumimoji="0" lang="en-GB" sz="4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83AB45-A18D-E747-6337-BC59641BB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614" y="4196433"/>
                <a:ext cx="2808312" cy="78662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9B7C23-F817-3E6A-96C2-ECF23AF5EB15}"/>
                  </a:ext>
                </a:extLst>
              </p:cNvPr>
              <p:cNvSpPr txBox="1"/>
              <p:nvPr/>
            </p:nvSpPr>
            <p:spPr>
              <a:xfrm>
                <a:off x="1458931" y="5824497"/>
                <a:ext cx="284431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𝒛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𝒛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</m:oMath>
                  </m:oMathPara>
                </a14:m>
                <a:endParaRPr kumimoji="0" lang="en-GB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99B7C23-F817-3E6A-96C2-ECF23AF5E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931" y="5824497"/>
                <a:ext cx="2844316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746B70-4F2B-99F7-7985-093DBBC9ACC1}"/>
                  </a:ext>
                </a:extLst>
              </p:cNvPr>
              <p:cNvSpPr txBox="1"/>
              <p:nvPr/>
            </p:nvSpPr>
            <p:spPr>
              <a:xfrm>
                <a:off x="1206903" y="5049835"/>
                <a:ext cx="30963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𝑧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746B70-4F2B-99F7-7985-093DBBC9A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903" y="5049835"/>
                <a:ext cx="3096344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338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C39FFB-5BB7-E65C-950F-6EBC66836F1A}"/>
                  </a:ext>
                </a:extLst>
              </p:cNvPr>
              <p:cNvSpPr txBox="1"/>
              <p:nvPr/>
            </p:nvSpPr>
            <p:spPr>
              <a:xfrm>
                <a:off x="7007043" y="5541795"/>
                <a:ext cx="4833977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𝑿</m:t>
                    </m:r>
                  </m:oMath>
                </a14:m>
                <a:r>
                  <a:rPr lang="en-GB" sz="3200" b="1" dirty="0"/>
                  <a:t> is the midpoint </a:t>
                </a:r>
              </a:p>
              <a:p>
                <a:pPr algn="ctr"/>
                <a:r>
                  <a:rPr lang="en-GB" sz="3200" b="1" dirty="0"/>
                  <a:t>of each of the diagonals.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3C39FFB-5BB7-E65C-950F-6EBC66836F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7043" y="5541795"/>
                <a:ext cx="4833977" cy="1077218"/>
              </a:xfrm>
              <a:prstGeom prst="rect">
                <a:avLst/>
              </a:prstGeom>
              <a:blipFill>
                <a:blip r:embed="rId2"/>
                <a:stretch>
                  <a:fillRect t="-6780" b="-175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DEB4566-D1C1-C72A-09FD-94FF616BDEF4}"/>
                  </a:ext>
                </a:extLst>
              </p:cNvPr>
              <p:cNvSpPr txBox="1"/>
              <p:nvPr/>
            </p:nvSpPr>
            <p:spPr>
              <a:xfrm>
                <a:off x="466332" y="3333768"/>
                <a:ext cx="531344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𝑧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𝑧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1−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𝜆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</m:oMath>
                  </m:oMathPara>
                </a14:m>
                <a:endParaRPr kumimoji="0" lang="en-GB" sz="3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DEB4566-D1C1-C72A-09FD-94FF616BDE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332" y="3333768"/>
                <a:ext cx="531344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990F29A-AA0B-647E-E191-A3C3B73A408F}"/>
                  </a:ext>
                </a:extLst>
              </p:cNvPr>
              <p:cNvSpPr txBox="1"/>
              <p:nvPr/>
            </p:nvSpPr>
            <p:spPr>
              <a:xfrm>
                <a:off x="610848" y="4242749"/>
                <a:ext cx="4655566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Comparing coefficients of </a:t>
                </a:r>
                <a:endParaRPr kumimoji="0" lang="en-GB" sz="32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</m:t>
                    </m:r>
                  </m:oMath>
                </a14:m>
                <a:r>
                  <a:rPr kumimoji="0" lang="en-GB" sz="32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 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𝜇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𝜆</m:t>
                    </m:r>
                  </m:oMath>
                </a14:m>
                <a:endParaRPr kumimoji="0" lang="en-GB" sz="32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990F29A-AA0B-647E-E191-A3C3B73A4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48" y="4242749"/>
                <a:ext cx="4655566" cy="1077218"/>
              </a:xfrm>
              <a:prstGeom prst="rect">
                <a:avLst/>
              </a:prstGeom>
              <a:blipFill>
                <a:blip r:embed="rId4"/>
                <a:stretch>
                  <a:fillRect l="-3272" t="-6780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B4DE160-4879-126C-A335-29ED8407DF7B}"/>
                  </a:ext>
                </a:extLst>
              </p:cNvPr>
              <p:cNvSpPr txBox="1"/>
              <p:nvPr/>
            </p:nvSpPr>
            <p:spPr>
              <a:xfrm>
                <a:off x="7889072" y="4371041"/>
                <a:ext cx="1307051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B4DE160-4879-126C-A335-29ED8407D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072" y="4371041"/>
                <a:ext cx="1307051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EED2331-4E6B-8337-FE53-D437F24FA778}"/>
                  </a:ext>
                </a:extLst>
              </p:cNvPr>
              <p:cNvSpPr txBox="1"/>
              <p:nvPr/>
            </p:nvSpPr>
            <p:spPr>
              <a:xfrm>
                <a:off x="7658955" y="3517027"/>
                <a:ext cx="246561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EED2331-4E6B-8337-FE53-D437F24FA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955" y="3517027"/>
                <a:ext cx="2465615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61AA16-44AE-822D-4584-8FC64455CC8D}"/>
                  </a:ext>
                </a:extLst>
              </p:cNvPr>
              <p:cNvSpPr txBox="1"/>
              <p:nvPr/>
            </p:nvSpPr>
            <p:spPr>
              <a:xfrm>
                <a:off x="9785874" y="4334324"/>
                <a:ext cx="1360492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E61AA16-44AE-822D-4584-8FC64455C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5874" y="4334324"/>
                <a:ext cx="1360492" cy="11294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AC3C68-1026-DDA2-63E8-39ACB72E2B01}"/>
              </a:ext>
            </a:extLst>
          </p:cNvPr>
          <p:cNvCxnSpPr/>
          <p:nvPr/>
        </p:nvCxnSpPr>
        <p:spPr>
          <a:xfrm>
            <a:off x="6408472" y="3721751"/>
            <a:ext cx="0" cy="26829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E29724C-07F4-04DB-A7C8-B843351B7746}"/>
                  </a:ext>
                </a:extLst>
              </p:cNvPr>
              <p:cNvSpPr txBox="1"/>
              <p:nvPr/>
            </p:nvSpPr>
            <p:spPr>
              <a:xfrm>
                <a:off x="450903" y="183007"/>
                <a:ext cx="11377264" cy="303403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𝑂𝐴𝐶𝐵</m:t>
                    </m:r>
                  </m:oMath>
                </a14:m>
                <a:r>
                  <a:rPr lang="en-GB" sz="2800" dirty="0"/>
                  <a:t> is a parallelogram,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𝑂𝐴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𝑂𝐵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diagonals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intersect at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Prove that the diagonals bisect each other.</a:t>
                </a:r>
              </a:p>
              <a:p>
                <a:r>
                  <a:rPr lang="en-GB" sz="2800" i="1" dirty="0"/>
                  <a:t>(Hint: Perhaps 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𝑂𝑋</m:t>
                        </m:r>
                      </m:e>
                    </m:acc>
                  </m:oMath>
                </a14:m>
                <a:r>
                  <a:rPr lang="en-GB" sz="2800" i="1" dirty="0"/>
                  <a:t> in two different ways?)</a:t>
                </a:r>
              </a:p>
              <a:p>
                <a:endParaRPr lang="en-GB" sz="2400" i="1" dirty="0"/>
              </a:p>
              <a:p>
                <a:endParaRPr lang="en-GB" sz="2400" i="1" dirty="0"/>
              </a:p>
              <a:p>
                <a:endParaRPr lang="en-GB" sz="2400" i="1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E29724C-07F4-04DB-A7C8-B843351B7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03" y="183007"/>
                <a:ext cx="11377264" cy="30340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4711C888-A02C-124C-149F-050C793DCCC6}"/>
              </a:ext>
            </a:extLst>
          </p:cNvPr>
          <p:cNvGrpSpPr/>
          <p:nvPr/>
        </p:nvGrpSpPr>
        <p:grpSpPr>
          <a:xfrm>
            <a:off x="7440959" y="543047"/>
            <a:ext cx="4234013" cy="2703975"/>
            <a:chOff x="6356877" y="672752"/>
            <a:chExt cx="4234013" cy="2703975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9F7C177-C7B5-8015-F3A8-71AE03673394}"/>
                </a:ext>
              </a:extLst>
            </p:cNvPr>
            <p:cNvCxnSpPr/>
            <p:nvPr/>
          </p:nvCxnSpPr>
          <p:spPr>
            <a:xfrm flipV="1">
              <a:off x="6853383" y="1142274"/>
              <a:ext cx="498128" cy="20712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0AC9955F-9FFC-C280-E456-9A77F494290E}"/>
                </a:ext>
              </a:extLst>
            </p:cNvPr>
            <p:cNvCxnSpPr/>
            <p:nvPr/>
          </p:nvCxnSpPr>
          <p:spPr>
            <a:xfrm flipV="1">
              <a:off x="9639715" y="1113699"/>
              <a:ext cx="498128" cy="20712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6CC62B84-06D9-4FC6-BE1D-08A65AF04D29}"/>
                </a:ext>
              </a:extLst>
            </p:cNvPr>
            <p:cNvCxnSpPr/>
            <p:nvPr/>
          </p:nvCxnSpPr>
          <p:spPr>
            <a:xfrm flipH="1" flipV="1">
              <a:off x="7370562" y="1123225"/>
              <a:ext cx="2764039" cy="1025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DF5BFFC-A143-0DCB-609F-AB7AD273B3FA}"/>
                </a:ext>
              </a:extLst>
            </p:cNvPr>
            <p:cNvCxnSpPr/>
            <p:nvPr/>
          </p:nvCxnSpPr>
          <p:spPr>
            <a:xfrm flipH="1">
              <a:off x="6853385" y="3194440"/>
              <a:ext cx="2794843" cy="1905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818C37D-7A25-1F53-BDB2-8CDF616554D9}"/>
                </a:ext>
              </a:extLst>
            </p:cNvPr>
            <p:cNvGrpSpPr/>
            <p:nvPr/>
          </p:nvGrpSpPr>
          <p:grpSpPr>
            <a:xfrm rot="6372604">
              <a:off x="7038962" y="2017565"/>
              <a:ext cx="144016" cy="288032"/>
              <a:chOff x="4139952" y="1772816"/>
              <a:chExt cx="144016" cy="288032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1AA6F0A-CEF3-CD9D-39C9-EB31E1C04F2F}"/>
                  </a:ext>
                </a:extLst>
              </p:cNvPr>
              <p:cNvCxnSpPr/>
              <p:nvPr/>
            </p:nvCxnSpPr>
            <p:spPr>
              <a:xfrm flipV="1">
                <a:off x="4139952" y="1916832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168EB204-0515-BB66-D7D5-5A94B5400455}"/>
                  </a:ext>
                </a:extLst>
              </p:cNvPr>
              <p:cNvCxnSpPr/>
              <p:nvPr/>
            </p:nvCxnSpPr>
            <p:spPr>
              <a:xfrm>
                <a:off x="4139952" y="1772816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EC24EC8-65BF-0C4B-3D74-4CFEE0AF9C0D}"/>
                </a:ext>
              </a:extLst>
            </p:cNvPr>
            <p:cNvGrpSpPr/>
            <p:nvPr/>
          </p:nvGrpSpPr>
          <p:grpSpPr>
            <a:xfrm rot="349754">
              <a:off x="8648746" y="980320"/>
              <a:ext cx="144016" cy="288032"/>
              <a:chOff x="4139952" y="1772816"/>
              <a:chExt cx="144016" cy="288032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FD415C6-2DFC-F075-8E8D-E2A72CDCAD52}"/>
                  </a:ext>
                </a:extLst>
              </p:cNvPr>
              <p:cNvCxnSpPr/>
              <p:nvPr/>
            </p:nvCxnSpPr>
            <p:spPr>
              <a:xfrm flipV="1">
                <a:off x="4139952" y="1916832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52B4CE4-A970-4CAB-27B9-44E3FFA07A7F}"/>
                  </a:ext>
                </a:extLst>
              </p:cNvPr>
              <p:cNvCxnSpPr/>
              <p:nvPr/>
            </p:nvCxnSpPr>
            <p:spPr>
              <a:xfrm>
                <a:off x="4139952" y="1772816"/>
                <a:ext cx="144016" cy="14401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243122-1F3C-AA2B-A4CC-C98698CB3761}"/>
                </a:ext>
              </a:extLst>
            </p:cNvPr>
            <p:cNvCxnSpPr/>
            <p:nvPr/>
          </p:nvCxnSpPr>
          <p:spPr>
            <a:xfrm flipH="1" flipV="1">
              <a:off x="7360023" y="1126546"/>
              <a:ext cx="2279692" cy="206789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A6B1060-444B-3BF6-9DD5-851B90243351}"/>
                </a:ext>
              </a:extLst>
            </p:cNvPr>
            <p:cNvCxnSpPr/>
            <p:nvPr/>
          </p:nvCxnSpPr>
          <p:spPr>
            <a:xfrm flipV="1">
              <a:off x="6872433" y="1112600"/>
              <a:ext cx="3265410" cy="210089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96A55D2-CA81-4DA1-1997-EE57506F7FA9}"/>
                    </a:ext>
                  </a:extLst>
                </p:cNvPr>
                <p:cNvSpPr txBox="1"/>
                <p:nvPr/>
              </p:nvSpPr>
              <p:spPr>
                <a:xfrm>
                  <a:off x="8612091" y="672752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𝒂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E32AEF2-CB6B-7DF7-FE1B-D8B5869EE2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2091" y="672752"/>
                  <a:ext cx="653072" cy="523220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565E8239-CA05-2CEF-C038-B3F97CAED99E}"/>
                    </a:ext>
                  </a:extLst>
                </p:cNvPr>
                <p:cNvSpPr txBox="1"/>
                <p:nvPr/>
              </p:nvSpPr>
              <p:spPr>
                <a:xfrm>
                  <a:off x="6542048" y="1947357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𝒃</m:t>
                        </m:r>
                      </m:oMath>
                    </m:oMathPara>
                  </a14:m>
                  <a:endParaRPr lang="en-GB" sz="2800" b="1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F51A7FC-7BD1-6308-288D-72B67672287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542048" y="1947357"/>
                  <a:ext cx="653072" cy="52322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5C226D6-CDFB-FDDB-4137-FFB6BDB2B0DA}"/>
                    </a:ext>
                  </a:extLst>
                </p:cNvPr>
                <p:cNvSpPr txBox="1"/>
                <p:nvPr/>
              </p:nvSpPr>
              <p:spPr>
                <a:xfrm>
                  <a:off x="6941301" y="751702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0A88E0E-9D27-898C-A5EA-EC3E8E65DF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1301" y="751702"/>
                  <a:ext cx="653072" cy="52322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88180EE-7C89-FE99-D4FC-9D00E45700C1}"/>
                    </a:ext>
                  </a:extLst>
                </p:cNvPr>
                <p:cNvSpPr txBox="1"/>
                <p:nvPr/>
              </p:nvSpPr>
              <p:spPr>
                <a:xfrm>
                  <a:off x="6356877" y="2851268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88180EE-7C89-FE99-D4FC-9D00E45700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6877" y="2851268"/>
                  <a:ext cx="653072" cy="523220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AD96080B-FDCA-094A-1085-2D846486755E}"/>
                    </a:ext>
                  </a:extLst>
                </p:cNvPr>
                <p:cNvSpPr txBox="1"/>
                <p:nvPr/>
              </p:nvSpPr>
              <p:spPr>
                <a:xfrm>
                  <a:off x="9937818" y="842116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4DA01F1A-BBBA-2006-7540-07802C24D9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7818" y="842116"/>
                  <a:ext cx="653072" cy="523220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2B845A8-93D8-AE05-4F12-685D1E511CD8}"/>
                    </a:ext>
                  </a:extLst>
                </p:cNvPr>
                <p:cNvSpPr txBox="1"/>
                <p:nvPr/>
              </p:nvSpPr>
              <p:spPr>
                <a:xfrm>
                  <a:off x="9553111" y="2853507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2B845A8-93D8-AE05-4F12-685D1E511C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3111" y="2853507"/>
                  <a:ext cx="653072" cy="523220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FFA2E0C4-4398-FD71-D866-CB4D10C8A0CA}"/>
                    </a:ext>
                  </a:extLst>
                </p:cNvPr>
                <p:cNvSpPr txBox="1"/>
                <p:nvPr/>
              </p:nvSpPr>
              <p:spPr>
                <a:xfrm>
                  <a:off x="8250806" y="1596261"/>
                  <a:ext cx="65307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𝑋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CB7CB427-E6B2-E174-72F5-0ADA00F001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0806" y="1596261"/>
                  <a:ext cx="653072" cy="523220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ABF0E32-7064-D446-D2D1-C61C8407E79E}"/>
                  </a:ext>
                </a:extLst>
              </p:cNvPr>
              <p:cNvSpPr txBox="1"/>
              <p:nvPr/>
            </p:nvSpPr>
            <p:spPr>
              <a:xfrm>
                <a:off x="612832" y="5403412"/>
                <a:ext cx="4653579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Comparing coefficients of </a:t>
                </a:r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𝑏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𝜇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=1−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𝜆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2ABF0E32-7064-D446-D2D1-C61C8407E7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832" y="5403412"/>
                <a:ext cx="4653579" cy="1077218"/>
              </a:xfrm>
              <a:prstGeom prst="rect">
                <a:avLst/>
              </a:prstGeom>
              <a:blipFill>
                <a:blip r:embed="rId16"/>
                <a:stretch>
                  <a:fillRect l="-3408" t="-6780" b="-18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105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3" grpId="0"/>
      <p:bldP spid="15" grpId="0"/>
      <p:bldP spid="5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33206</TotalTime>
  <Words>543</Words>
  <Application>Microsoft Office PowerPoint</Application>
  <PresentationFormat>Widescreen</PresentationFormat>
  <Paragraphs>127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1244</cp:revision>
  <dcterms:created xsi:type="dcterms:W3CDTF">2013-02-28T07:36:55Z</dcterms:created>
  <dcterms:modified xsi:type="dcterms:W3CDTF">2024-03-19T08:55:19Z</dcterms:modified>
</cp:coreProperties>
</file>