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715" r:id="rId2"/>
    <p:sldId id="716" r:id="rId3"/>
    <p:sldId id="707" r:id="rId4"/>
    <p:sldId id="719" r:id="rId5"/>
    <p:sldId id="708" r:id="rId6"/>
    <p:sldId id="718" r:id="rId7"/>
    <p:sldId id="704" r:id="rId8"/>
    <p:sldId id="706" r:id="rId9"/>
    <p:sldId id="720" r:id="rId10"/>
    <p:sldId id="703" r:id="rId11"/>
    <p:sldId id="721" r:id="rId12"/>
    <p:sldId id="722" r:id="rId13"/>
    <p:sldId id="714" r:id="rId14"/>
    <p:sldId id="723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2373"/>
    <a:srgbClr val="A6A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BF9CB6-EB92-41EE-9E80-846C58967298}" v="302" dt="2023-11-16T04:51:44.4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29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3BF9CB6-EB92-41EE-9E80-846C58967298}"/>
    <pc:docChg chg="undo custSel addSld delSld modSld sldOrd modMainMaster modNotesMaster">
      <pc:chgData name="Stewart Gale" userId="3647ddd2-6040-41ae-a96d-232c23482af8" providerId="ADAL" clId="{A3BF9CB6-EB92-41EE-9E80-846C58967298}" dt="2023-11-16T04:52:11.611" v="813"/>
      <pc:docMkLst>
        <pc:docMk/>
      </pc:docMkLst>
      <pc:sldChg chg="addSp delSp modSp mod delAnim modAnim">
        <pc:chgData name="Stewart Gale" userId="3647ddd2-6040-41ae-a96d-232c23482af8" providerId="ADAL" clId="{A3BF9CB6-EB92-41EE-9E80-846C58967298}" dt="2023-11-16T04:45:03.709" v="723" actId="20577"/>
        <pc:sldMkLst>
          <pc:docMk/>
          <pc:sldMk cId="342316026" sldId="703"/>
        </pc:sldMkLst>
        <pc:spChg chg="add mod">
          <ac:chgData name="Stewart Gale" userId="3647ddd2-6040-41ae-a96d-232c23482af8" providerId="ADAL" clId="{A3BF9CB6-EB92-41EE-9E80-846C58967298}" dt="2023-11-16T04:45:03.709" v="723" actId="20577"/>
          <ac:spMkLst>
            <pc:docMk/>
            <pc:sldMk cId="342316026" sldId="703"/>
            <ac:spMk id="2" creationId="{718A0957-0DBE-D0B9-548F-167258408D2C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53:12.617" v="447"/>
          <ac:spMkLst>
            <pc:docMk/>
            <pc:sldMk cId="342316026" sldId="703"/>
            <ac:spMk id="5" creationId="{069793FE-247A-3CB7-36AA-6FDDDB56B60F}"/>
          </ac:spMkLst>
        </pc:spChg>
        <pc:spChg chg="mod">
          <ac:chgData name="Stewart Gale" userId="3647ddd2-6040-41ae-a96d-232c23482af8" providerId="ADAL" clId="{A3BF9CB6-EB92-41EE-9E80-846C58967298}" dt="2023-11-13T16:53:12.617" v="447"/>
          <ac:spMkLst>
            <pc:docMk/>
            <pc:sldMk cId="342316026" sldId="703"/>
            <ac:spMk id="7" creationId="{8573D153-BE2E-D9E9-6C06-F873A083AE4F}"/>
          </ac:spMkLst>
        </pc:spChg>
        <pc:spChg chg="mod">
          <ac:chgData name="Stewart Gale" userId="3647ddd2-6040-41ae-a96d-232c23482af8" providerId="ADAL" clId="{A3BF9CB6-EB92-41EE-9E80-846C58967298}" dt="2023-11-13T16:53:12.617" v="447"/>
          <ac:spMkLst>
            <pc:docMk/>
            <pc:sldMk cId="342316026" sldId="703"/>
            <ac:spMk id="8" creationId="{938207F0-31D2-3AF4-4C07-89E22A11AF9F}"/>
          </ac:spMkLst>
        </pc:spChg>
        <pc:spChg chg="mod">
          <ac:chgData name="Stewart Gale" userId="3647ddd2-6040-41ae-a96d-232c23482af8" providerId="ADAL" clId="{A3BF9CB6-EB92-41EE-9E80-846C58967298}" dt="2023-11-13T16:53:12.617" v="447"/>
          <ac:spMkLst>
            <pc:docMk/>
            <pc:sldMk cId="342316026" sldId="703"/>
            <ac:spMk id="9" creationId="{72ECCD2A-13E2-022F-5901-3A2DA1658B23}"/>
          </ac:spMkLst>
        </pc:spChg>
        <pc:spChg chg="mod">
          <ac:chgData name="Stewart Gale" userId="3647ddd2-6040-41ae-a96d-232c23482af8" providerId="ADAL" clId="{A3BF9CB6-EB92-41EE-9E80-846C58967298}" dt="2023-11-13T16:53:12.617" v="447"/>
          <ac:spMkLst>
            <pc:docMk/>
            <pc:sldMk cId="342316026" sldId="703"/>
            <ac:spMk id="10" creationId="{DCAC00F5-2F9A-A9A0-77B1-F33B5E096722}"/>
          </ac:spMkLst>
        </pc:spChg>
        <pc:spChg chg="mod">
          <ac:chgData name="Stewart Gale" userId="3647ddd2-6040-41ae-a96d-232c23482af8" providerId="ADAL" clId="{A3BF9CB6-EB92-41EE-9E80-846C58967298}" dt="2023-11-13T16:53:12.617" v="447"/>
          <ac:spMkLst>
            <pc:docMk/>
            <pc:sldMk cId="342316026" sldId="703"/>
            <ac:spMk id="11" creationId="{A574FCCD-F4F3-0989-586B-B44B408F6A5F}"/>
          </ac:spMkLst>
        </pc:spChg>
        <pc:spChg chg="mod">
          <ac:chgData name="Stewart Gale" userId="3647ddd2-6040-41ae-a96d-232c23482af8" providerId="ADAL" clId="{A3BF9CB6-EB92-41EE-9E80-846C58967298}" dt="2023-11-13T16:53:12.617" v="447"/>
          <ac:spMkLst>
            <pc:docMk/>
            <pc:sldMk cId="342316026" sldId="703"/>
            <ac:spMk id="12" creationId="{C79FF380-7D70-C228-5F03-08E6EBBA2AA3}"/>
          </ac:spMkLst>
        </pc:spChg>
        <pc:spChg chg="mod">
          <ac:chgData name="Stewart Gale" userId="3647ddd2-6040-41ae-a96d-232c23482af8" providerId="ADAL" clId="{A3BF9CB6-EB92-41EE-9E80-846C58967298}" dt="2023-11-13T16:53:12.617" v="447"/>
          <ac:spMkLst>
            <pc:docMk/>
            <pc:sldMk cId="342316026" sldId="703"/>
            <ac:spMk id="13" creationId="{97A16A3E-A80A-FE27-BA87-BDED9A856591}"/>
          </ac:spMkLst>
        </pc:spChg>
        <pc:spChg chg="mod">
          <ac:chgData name="Stewart Gale" userId="3647ddd2-6040-41ae-a96d-232c23482af8" providerId="ADAL" clId="{A3BF9CB6-EB92-41EE-9E80-846C58967298}" dt="2023-11-13T16:53:12.617" v="447"/>
          <ac:spMkLst>
            <pc:docMk/>
            <pc:sldMk cId="342316026" sldId="703"/>
            <ac:spMk id="14" creationId="{49872DC2-776F-2A04-1801-5AC385D3AE7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17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19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20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2:47.622" v="442" actId="478"/>
          <ac:spMkLst>
            <pc:docMk/>
            <pc:sldMk cId="342316026" sldId="703"/>
            <ac:spMk id="21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22" creationId="{00000000-0000-0000-0000-000000000000}"/>
          </ac:spMkLst>
        </pc:spChg>
        <pc:spChg chg="add mod">
          <ac:chgData name="Stewart Gale" userId="3647ddd2-6040-41ae-a96d-232c23482af8" providerId="ADAL" clId="{A3BF9CB6-EB92-41EE-9E80-846C58967298}" dt="2023-11-13T16:53:39.081" v="452" actId="1076"/>
          <ac:spMkLst>
            <pc:docMk/>
            <pc:sldMk cId="342316026" sldId="703"/>
            <ac:spMk id="23" creationId="{E58B21C0-A2C8-D381-7379-3B86AA2C1E92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24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25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26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2:47.622" v="442" actId="478"/>
          <ac:spMkLst>
            <pc:docMk/>
            <pc:sldMk cId="342316026" sldId="703"/>
            <ac:spMk id="27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28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42316026" sldId="703"/>
            <ac:spMk id="29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3:08.293" v="445" actId="21"/>
          <ac:spMkLst>
            <pc:docMk/>
            <pc:sldMk cId="342316026" sldId="703"/>
            <ac:spMk id="30" creationId="{00000000-0000-0000-0000-000000000000}"/>
          </ac:spMkLst>
        </pc:spChg>
        <pc:spChg chg="add mod">
          <ac:chgData name="Stewart Gale" userId="3647ddd2-6040-41ae-a96d-232c23482af8" providerId="ADAL" clId="{A3BF9CB6-EB92-41EE-9E80-846C58967298}" dt="2023-11-13T16:53:39.081" v="452" actId="1076"/>
          <ac:spMkLst>
            <pc:docMk/>
            <pc:sldMk cId="342316026" sldId="703"/>
            <ac:spMk id="31" creationId="{4DF58536-232E-97B8-292F-9F69C907293F}"/>
          </ac:spMkLst>
        </pc:spChg>
        <pc:spChg chg="del mod">
          <ac:chgData name="Stewart Gale" userId="3647ddd2-6040-41ae-a96d-232c23482af8" providerId="ADAL" clId="{A3BF9CB6-EB92-41EE-9E80-846C58967298}" dt="2023-11-13T16:53:08.293" v="445" actId="21"/>
          <ac:spMkLst>
            <pc:docMk/>
            <pc:sldMk cId="342316026" sldId="703"/>
            <ac:spMk id="33" creationId="{00000000-0000-0000-0000-000000000000}"/>
          </ac:spMkLst>
        </pc:spChg>
        <pc:spChg chg="add mod">
          <ac:chgData name="Stewart Gale" userId="3647ddd2-6040-41ae-a96d-232c23482af8" providerId="ADAL" clId="{A3BF9CB6-EB92-41EE-9E80-846C58967298}" dt="2023-11-13T16:55:59.922" v="482" actId="1076"/>
          <ac:spMkLst>
            <pc:docMk/>
            <pc:sldMk cId="342316026" sldId="703"/>
            <ac:spMk id="34" creationId="{83E821EA-3EA7-C162-3D2A-C1035C498907}"/>
          </ac:spMkLst>
        </pc:spChg>
        <pc:spChg chg="add mod">
          <ac:chgData name="Stewart Gale" userId="3647ddd2-6040-41ae-a96d-232c23482af8" providerId="ADAL" clId="{A3BF9CB6-EB92-41EE-9E80-846C58967298}" dt="2023-11-13T16:55:34.269" v="478" actId="1076"/>
          <ac:spMkLst>
            <pc:docMk/>
            <pc:sldMk cId="342316026" sldId="703"/>
            <ac:spMk id="36" creationId="{D595E78D-3A97-2B1C-1BF6-D3A4E4D01D2B}"/>
          </ac:spMkLst>
        </pc:spChg>
        <pc:spChg chg="mod">
          <ac:chgData name="Stewart Gale" userId="3647ddd2-6040-41ae-a96d-232c23482af8" providerId="ADAL" clId="{A3BF9CB6-EB92-41EE-9E80-846C58967298}" dt="2023-11-13T16:54:18.768" v="465" actId="1076"/>
          <ac:spMkLst>
            <pc:docMk/>
            <pc:sldMk cId="342316026" sldId="703"/>
            <ac:spMk id="46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55:25.853" v="475" actId="21"/>
          <ac:spMkLst>
            <pc:docMk/>
            <pc:sldMk cId="342316026" sldId="703"/>
            <ac:spMk id="49" creationId="{00000000-0000-0000-0000-000000000000}"/>
          </ac:spMkLst>
        </pc:spChg>
        <pc:grpChg chg="del mod">
          <ac:chgData name="Stewart Gale" userId="3647ddd2-6040-41ae-a96d-232c23482af8" providerId="ADAL" clId="{A3BF9CB6-EB92-41EE-9E80-846C58967298}" dt="2023-11-07T17:19:12.723" v="33" actId="478"/>
          <ac:grpSpMkLst>
            <pc:docMk/>
            <pc:sldMk cId="342316026" sldId="703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A3BF9CB6-EB92-41EE-9E80-846C58967298}" dt="2023-11-13T16:53:39.081" v="452" actId="1076"/>
          <ac:grpSpMkLst>
            <pc:docMk/>
            <pc:sldMk cId="342316026" sldId="703"/>
            <ac:grpSpMk id="3" creationId="{311F740E-7580-53DB-FE64-E1F8D497EDAF}"/>
          </ac:grpSpMkLst>
        </pc:grpChg>
        <pc:grpChg chg="mod">
          <ac:chgData name="Stewart Gale" userId="3647ddd2-6040-41ae-a96d-232c23482af8" providerId="ADAL" clId="{A3BF9CB6-EB92-41EE-9E80-846C58967298}" dt="2023-11-13T16:53:12.617" v="447"/>
          <ac:grpSpMkLst>
            <pc:docMk/>
            <pc:sldMk cId="342316026" sldId="703"/>
            <ac:grpSpMk id="4" creationId="{0F47B2D7-8E3D-4693-98C5-ACB826947502}"/>
          </ac:grpSpMkLst>
        </pc:grpChg>
        <pc:grpChg chg="mod">
          <ac:chgData name="Stewart Gale" userId="3647ddd2-6040-41ae-a96d-232c23482af8" providerId="ADAL" clId="{A3BF9CB6-EB92-41EE-9E80-846C58967298}" dt="2023-11-13T16:53:12.617" v="447"/>
          <ac:grpSpMkLst>
            <pc:docMk/>
            <pc:sldMk cId="342316026" sldId="703"/>
            <ac:grpSpMk id="6" creationId="{75FF81D5-8B5E-8C4E-5E74-AA4D16C50C10}"/>
          </ac:grpSpMkLst>
        </pc:grpChg>
        <pc:grpChg chg="del mod">
          <ac:chgData name="Stewart Gale" userId="3647ddd2-6040-41ae-a96d-232c23482af8" providerId="ADAL" clId="{A3BF9CB6-EB92-41EE-9E80-846C58967298}" dt="2023-11-13T16:53:08.293" v="445" actId="21"/>
          <ac:grpSpMkLst>
            <pc:docMk/>
            <pc:sldMk cId="342316026" sldId="703"/>
            <ac:grpSpMk id="15" creationId="{00000000-0000-0000-0000-000000000000}"/>
          </ac:grpSpMkLst>
        </pc:grpChg>
        <pc:grpChg chg="mod">
          <ac:chgData name="Stewart Gale" userId="3647ddd2-6040-41ae-a96d-232c23482af8" providerId="ADAL" clId="{A3BF9CB6-EB92-41EE-9E80-846C58967298}" dt="2023-11-07T17:18:33.511" v="12"/>
          <ac:grpSpMkLst>
            <pc:docMk/>
            <pc:sldMk cId="342316026" sldId="703"/>
            <ac:grpSpMk id="16" creationId="{00000000-0000-0000-0000-000000000000}"/>
          </ac:grpSpMkLst>
        </pc:grpChg>
        <pc:grpChg chg="mod">
          <ac:chgData name="Stewart Gale" userId="3647ddd2-6040-41ae-a96d-232c23482af8" providerId="ADAL" clId="{A3BF9CB6-EB92-41EE-9E80-846C58967298}" dt="2023-11-07T17:18:33.511" v="12"/>
          <ac:grpSpMkLst>
            <pc:docMk/>
            <pc:sldMk cId="342316026" sldId="703"/>
            <ac:grpSpMk id="18" creationId="{00000000-0000-0000-0000-000000000000}"/>
          </ac:grpSpMkLst>
        </pc:grpChg>
        <pc:cxnChg chg="mod">
          <ac:chgData name="Stewart Gale" userId="3647ddd2-6040-41ae-a96d-232c23482af8" providerId="ADAL" clId="{A3BF9CB6-EB92-41EE-9E80-846C58967298}" dt="2023-11-07T17:18:33.511" v="12"/>
          <ac:cxnSpMkLst>
            <pc:docMk/>
            <pc:sldMk cId="342316026" sldId="703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A3BF9CB6-EB92-41EE-9E80-846C58967298}" dt="2023-11-13T16:38:08.905" v="222" actId="1076"/>
        <pc:sldMkLst>
          <pc:docMk/>
          <pc:sldMk cId="2390202617" sldId="704"/>
        </pc:sldMkLst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390202617" sldId="704"/>
            <ac:spMk id="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38:08.905" v="222" actId="1076"/>
          <ac:spMkLst>
            <pc:docMk/>
            <pc:sldMk cId="2390202617" sldId="704"/>
            <ac:spMk id="11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38:03.022" v="220" actId="478"/>
          <ac:spMkLst>
            <pc:docMk/>
            <pc:sldMk cId="2390202617" sldId="704"/>
            <ac:spMk id="12" creationId="{00000000-0000-0000-0000-000000000000}"/>
          </ac:spMkLst>
        </pc:spChg>
        <pc:grpChg chg="del mod">
          <ac:chgData name="Stewart Gale" userId="3647ddd2-6040-41ae-a96d-232c23482af8" providerId="ADAL" clId="{A3BF9CB6-EB92-41EE-9E80-846C58967298}" dt="2023-11-07T17:19:06.393" v="30" actId="478"/>
          <ac:grpSpMkLst>
            <pc:docMk/>
            <pc:sldMk cId="2390202617" sldId="70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3BF9CB6-EB92-41EE-9E80-846C58967298}" dt="2023-11-07T17:18:33.511" v="12"/>
          <ac:cxnSpMkLst>
            <pc:docMk/>
            <pc:sldMk cId="2390202617" sldId="704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3BF9CB6-EB92-41EE-9E80-846C58967298}" dt="2023-11-16T04:44:56.538" v="718" actId="20577"/>
        <pc:sldMkLst>
          <pc:docMk/>
          <pc:sldMk cId="998064640" sldId="706"/>
        </pc:sldMkLst>
        <pc:spChg chg="add mod">
          <ac:chgData name="Stewart Gale" userId="3647ddd2-6040-41ae-a96d-232c23482af8" providerId="ADAL" clId="{A3BF9CB6-EB92-41EE-9E80-846C58967298}" dt="2023-11-16T04:44:56.538" v="718" actId="20577"/>
          <ac:spMkLst>
            <pc:docMk/>
            <pc:sldMk cId="998064640" sldId="706"/>
            <ac:spMk id="2" creationId="{A21BD658-000C-A365-F903-3401C1F12CA1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998064640" sldId="706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A3BF9CB6-EB92-41EE-9E80-846C58967298}" dt="2023-11-13T16:47:11.309" v="342" actId="21"/>
          <ac:spMkLst>
            <pc:docMk/>
            <pc:sldMk cId="998064640" sldId="706"/>
            <ac:spMk id="4" creationId="{C601E021-F16A-BE45-2567-6A6F45EC4C10}"/>
          </ac:spMkLst>
        </pc:spChg>
        <pc:spChg chg="add mod">
          <ac:chgData name="Stewart Gale" userId="3647ddd2-6040-41ae-a96d-232c23482af8" providerId="ADAL" clId="{A3BF9CB6-EB92-41EE-9E80-846C58967298}" dt="2023-11-13T16:48:17.001" v="396" actId="1036"/>
          <ac:spMkLst>
            <pc:docMk/>
            <pc:sldMk cId="998064640" sldId="706"/>
            <ac:spMk id="6" creationId="{7B5768F6-D06C-FFE2-8971-3274B7895DEE}"/>
          </ac:spMkLst>
        </pc:spChg>
        <pc:spChg chg="mod">
          <ac:chgData name="Stewart Gale" userId="3647ddd2-6040-41ae-a96d-232c23482af8" providerId="ADAL" clId="{A3BF9CB6-EB92-41EE-9E80-846C58967298}" dt="2023-11-13T16:44:43.038" v="317" actId="1076"/>
          <ac:spMkLst>
            <pc:docMk/>
            <pc:sldMk cId="998064640" sldId="706"/>
            <ac:spMk id="7" creationId="{00000000-0000-0000-0000-000000000000}"/>
          </ac:spMkLst>
        </pc:spChg>
        <pc:spChg chg="add mod">
          <ac:chgData name="Stewart Gale" userId="3647ddd2-6040-41ae-a96d-232c23482af8" providerId="ADAL" clId="{A3BF9CB6-EB92-41EE-9E80-846C58967298}" dt="2023-11-13T16:45:11.181" v="319" actId="1076"/>
          <ac:spMkLst>
            <pc:docMk/>
            <pc:sldMk cId="998064640" sldId="706"/>
            <ac:spMk id="8" creationId="{3E37979F-12F0-1E75-7CB7-E07FBFC98B72}"/>
          </ac:spMkLst>
        </pc:spChg>
        <pc:spChg chg="add mod">
          <ac:chgData name="Stewart Gale" userId="3647ddd2-6040-41ae-a96d-232c23482af8" providerId="ADAL" clId="{A3BF9CB6-EB92-41EE-9E80-846C58967298}" dt="2023-11-13T16:48:13.584" v="395" actId="207"/>
          <ac:spMkLst>
            <pc:docMk/>
            <pc:sldMk cId="998064640" sldId="706"/>
            <ac:spMk id="9" creationId="{E1BA9A5D-26C6-F97D-AC3F-0DDFB468EB72}"/>
          </ac:spMkLst>
        </pc:spChg>
        <pc:spChg chg="del mod">
          <ac:chgData name="Stewart Gale" userId="3647ddd2-6040-41ae-a96d-232c23482af8" providerId="ADAL" clId="{A3BF9CB6-EB92-41EE-9E80-846C58967298}" dt="2023-11-13T16:39:11.665" v="230" actId="21"/>
          <ac:spMkLst>
            <pc:docMk/>
            <pc:sldMk cId="998064640" sldId="706"/>
            <ac:spMk id="10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39:11.665" v="230" actId="21"/>
          <ac:spMkLst>
            <pc:docMk/>
            <pc:sldMk cId="998064640" sldId="706"/>
            <ac:spMk id="12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44:43.038" v="317" actId="1076"/>
          <ac:spMkLst>
            <pc:docMk/>
            <pc:sldMk cId="998064640" sldId="706"/>
            <ac:spMk id="1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44:43.038" v="317" actId="1076"/>
          <ac:spMkLst>
            <pc:docMk/>
            <pc:sldMk cId="998064640" sldId="706"/>
            <ac:spMk id="14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38:53.821" v="226" actId="478"/>
          <ac:spMkLst>
            <pc:docMk/>
            <pc:sldMk cId="998064640" sldId="706"/>
            <ac:spMk id="23" creationId="{00000000-0000-0000-0000-000000000000}"/>
          </ac:spMkLst>
        </pc:spChg>
        <pc:grpChg chg="del mod">
          <ac:chgData name="Stewart Gale" userId="3647ddd2-6040-41ae-a96d-232c23482af8" providerId="ADAL" clId="{A3BF9CB6-EB92-41EE-9E80-846C58967298}" dt="2023-11-07T17:19:08.136" v="31" actId="478"/>
          <ac:grpSpMkLst>
            <pc:docMk/>
            <pc:sldMk cId="998064640" sldId="706"/>
            <ac:grpSpMk id="2" creationId="{00000000-0000-0000-0000-000000000000}"/>
          </ac:grpSpMkLst>
        </pc:grpChg>
        <pc:graphicFrameChg chg="add mod">
          <ac:chgData name="Stewart Gale" userId="3647ddd2-6040-41ae-a96d-232c23482af8" providerId="ADAL" clId="{A3BF9CB6-EB92-41EE-9E80-846C58967298}" dt="2023-11-13T16:40:09.944" v="254" actId="1036"/>
          <ac:graphicFrameMkLst>
            <pc:docMk/>
            <pc:sldMk cId="998064640" sldId="706"/>
            <ac:graphicFrameMk id="3" creationId="{608A5183-0C5A-CB7E-A0BB-5871483CAB16}"/>
          </ac:graphicFrameMkLst>
        </pc:graphicFrameChg>
        <pc:graphicFrameChg chg="del mod">
          <ac:chgData name="Stewart Gale" userId="3647ddd2-6040-41ae-a96d-232c23482af8" providerId="ADAL" clId="{A3BF9CB6-EB92-41EE-9E80-846C58967298}" dt="2023-11-13T16:39:11.665" v="230" actId="21"/>
          <ac:graphicFrameMkLst>
            <pc:docMk/>
            <pc:sldMk cId="998064640" sldId="706"/>
            <ac:graphicFrameMk id="5" creationId="{00000000-0000-0000-0000-000000000000}"/>
          </ac:graphicFrameMkLst>
        </pc:graphicFrameChg>
        <pc:cxnChg chg="mod">
          <ac:chgData name="Stewart Gale" userId="3647ddd2-6040-41ae-a96d-232c23482af8" providerId="ADAL" clId="{A3BF9CB6-EB92-41EE-9E80-846C58967298}" dt="2023-11-07T17:18:33.511" v="12"/>
          <ac:cxnSpMkLst>
            <pc:docMk/>
            <pc:sldMk cId="998064640" sldId="706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A3BF9CB6-EB92-41EE-9E80-846C58967298}" dt="2023-11-13T16:32:30.308" v="125" actId="1076"/>
        <pc:sldMkLst>
          <pc:docMk/>
          <pc:sldMk cId="465159237" sldId="707"/>
        </pc:sldMkLst>
        <pc:spChg chg="del mod topLvl">
          <ac:chgData name="Stewart Gale" userId="3647ddd2-6040-41ae-a96d-232c23482af8" providerId="ADAL" clId="{A3BF9CB6-EB92-41EE-9E80-846C58967298}" dt="2023-11-13T16:31:37.669" v="106" actId="478"/>
          <ac:spMkLst>
            <pc:docMk/>
            <pc:sldMk cId="465159237" sldId="707"/>
            <ac:spMk id="3" creationId="{00000000-0000-0000-0000-000000000000}"/>
          </ac:spMkLst>
        </pc:spChg>
        <pc:spChg chg="add mod">
          <ac:chgData name="Stewart Gale" userId="3647ddd2-6040-41ae-a96d-232c23482af8" providerId="ADAL" clId="{A3BF9CB6-EB92-41EE-9E80-846C58967298}" dt="2023-11-13T16:32:30.308" v="125" actId="1076"/>
          <ac:spMkLst>
            <pc:docMk/>
            <pc:sldMk cId="465159237" sldId="707"/>
            <ac:spMk id="5" creationId="{AF452B24-00AE-B53B-6B8B-A19B64A6E32C}"/>
          </ac:spMkLst>
        </pc:spChg>
        <pc:spChg chg="del mod">
          <ac:chgData name="Stewart Gale" userId="3647ddd2-6040-41ae-a96d-232c23482af8" providerId="ADAL" clId="{A3BF9CB6-EB92-41EE-9E80-846C58967298}" dt="2023-11-13T16:31:37.669" v="106" actId="478"/>
          <ac:spMkLst>
            <pc:docMk/>
            <pc:sldMk cId="465159237" sldId="707"/>
            <ac:spMk id="6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32:08.645" v="120" actId="1076"/>
          <ac:spMkLst>
            <pc:docMk/>
            <pc:sldMk cId="465159237" sldId="707"/>
            <ac:spMk id="11" creationId="{00000000-0000-0000-0000-000000000000}"/>
          </ac:spMkLst>
        </pc:spChg>
        <pc:grpChg chg="add del mod">
          <ac:chgData name="Stewart Gale" userId="3647ddd2-6040-41ae-a96d-232c23482af8" providerId="ADAL" clId="{A3BF9CB6-EB92-41EE-9E80-846C58967298}" dt="2023-11-13T16:28:38.431" v="54" actId="478"/>
          <ac:grpSpMkLst>
            <pc:docMk/>
            <pc:sldMk cId="465159237" sldId="70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A3BF9CB6-EB92-41EE-9E80-846C58967298}" dt="2023-11-13T16:32:12.418" v="121" actId="1076"/>
          <ac:picMkLst>
            <pc:docMk/>
            <pc:sldMk cId="465159237" sldId="707"/>
            <ac:picMk id="16" creationId="{00000000-0000-0000-0000-000000000000}"/>
          </ac:picMkLst>
        </pc:picChg>
        <pc:picChg chg="mod">
          <ac:chgData name="Stewart Gale" userId="3647ddd2-6040-41ae-a96d-232c23482af8" providerId="ADAL" clId="{A3BF9CB6-EB92-41EE-9E80-846C58967298}" dt="2023-11-13T16:32:04.953" v="118" actId="1076"/>
          <ac:picMkLst>
            <pc:docMk/>
            <pc:sldMk cId="465159237" sldId="707"/>
            <ac:picMk id="28" creationId="{00000000-0000-0000-0000-000000000000}"/>
          </ac:picMkLst>
        </pc:picChg>
        <pc:cxnChg chg="del mod topLvl">
          <ac:chgData name="Stewart Gale" userId="3647ddd2-6040-41ae-a96d-232c23482af8" providerId="ADAL" clId="{A3BF9CB6-EB92-41EE-9E80-846C58967298}" dt="2023-11-13T16:28:38.431" v="54" actId="478"/>
          <ac:cxnSpMkLst>
            <pc:docMk/>
            <pc:sldMk cId="465159237" sldId="707"/>
            <ac:cxnSpMk id="4" creationId="{00000000-0000-0000-0000-000000000000}"/>
          </ac:cxnSpMkLst>
        </pc:cxnChg>
      </pc:sldChg>
      <pc:sldChg chg="addSp delSp modSp mod ord delAnim">
        <pc:chgData name="Stewart Gale" userId="3647ddd2-6040-41ae-a96d-232c23482af8" providerId="ADAL" clId="{A3BF9CB6-EB92-41EE-9E80-846C58967298}" dt="2023-11-13T16:36:19.673" v="196" actId="1076"/>
        <pc:sldMkLst>
          <pc:docMk/>
          <pc:sldMk cId="3155413562" sldId="708"/>
        </pc:sldMkLst>
        <pc:spChg chg="add del mod">
          <ac:chgData name="Stewart Gale" userId="3647ddd2-6040-41ae-a96d-232c23482af8" providerId="ADAL" clId="{A3BF9CB6-EB92-41EE-9E80-846C58967298}" dt="2023-11-13T16:35:59.129" v="189" actId="478"/>
          <ac:spMkLst>
            <pc:docMk/>
            <pc:sldMk cId="3155413562" sldId="708"/>
            <ac:spMk id="2" creationId="{CCD33EC9-281A-6623-DA50-9B810EF96124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155413562" sldId="708"/>
            <ac:spMk id="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36:16.130" v="195" actId="1076"/>
          <ac:spMkLst>
            <pc:docMk/>
            <pc:sldMk cId="3155413562" sldId="708"/>
            <ac:spMk id="7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32:58.698" v="137" actId="478"/>
          <ac:spMkLst>
            <pc:docMk/>
            <pc:sldMk cId="3155413562" sldId="708"/>
            <ac:spMk id="9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32:58.698" v="137" actId="478"/>
          <ac:spMkLst>
            <pc:docMk/>
            <pc:sldMk cId="3155413562" sldId="708"/>
            <ac:spMk id="10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36:19.673" v="196" actId="1076"/>
          <ac:spMkLst>
            <pc:docMk/>
            <pc:sldMk cId="3155413562" sldId="708"/>
            <ac:spMk id="27" creationId="{00000000-0000-0000-0000-000000000000}"/>
          </ac:spMkLst>
        </pc:spChg>
        <pc:grpChg chg="del mod">
          <ac:chgData name="Stewart Gale" userId="3647ddd2-6040-41ae-a96d-232c23482af8" providerId="ADAL" clId="{A3BF9CB6-EB92-41EE-9E80-846C58967298}" dt="2023-11-07T17:19:04.793" v="29" actId="478"/>
          <ac:grpSpMkLst>
            <pc:docMk/>
            <pc:sldMk cId="3155413562" sldId="70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3BF9CB6-EB92-41EE-9E80-846C58967298}" dt="2023-11-07T17:18:33.511" v="12"/>
          <ac:cxnSpMkLst>
            <pc:docMk/>
            <pc:sldMk cId="3155413562" sldId="708"/>
            <ac:cxnSpMk id="4" creationId="{00000000-0000-0000-0000-000000000000}"/>
          </ac:cxnSpMkLst>
        </pc:cxnChg>
      </pc:sldChg>
      <pc:sldChg chg="delSp modSp del mod">
        <pc:chgData name="Stewart Gale" userId="3647ddd2-6040-41ae-a96d-232c23482af8" providerId="ADAL" clId="{A3BF9CB6-EB92-41EE-9E80-846C58967298}" dt="2023-11-13T16:52:38.045" v="441" actId="47"/>
        <pc:sldMkLst>
          <pc:docMk/>
          <pc:sldMk cId="3671669601" sldId="709"/>
        </pc:sldMkLst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671669601" sldId="709"/>
            <ac:spMk id="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671669601" sldId="709"/>
            <ac:spMk id="7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671669601" sldId="709"/>
            <ac:spMk id="9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671669601" sldId="709"/>
            <ac:spMk id="11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671669601" sldId="709"/>
            <ac:spMk id="1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671669601" sldId="709"/>
            <ac:spMk id="14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3671669601" sldId="709"/>
            <ac:spMk id="23" creationId="{00000000-0000-0000-0000-000000000000}"/>
          </ac:spMkLst>
        </pc:spChg>
        <pc:grpChg chg="del mod">
          <ac:chgData name="Stewart Gale" userId="3647ddd2-6040-41ae-a96d-232c23482af8" providerId="ADAL" clId="{A3BF9CB6-EB92-41EE-9E80-846C58967298}" dt="2023-11-07T17:19:10.013" v="32" actId="478"/>
          <ac:grpSpMkLst>
            <pc:docMk/>
            <pc:sldMk cId="3671669601" sldId="709"/>
            <ac:grpSpMk id="2" creationId="{00000000-0000-0000-0000-000000000000}"/>
          </ac:grpSpMkLst>
        </pc:grpChg>
        <pc:graphicFrameChg chg="mod">
          <ac:chgData name="Stewart Gale" userId="3647ddd2-6040-41ae-a96d-232c23482af8" providerId="ADAL" clId="{A3BF9CB6-EB92-41EE-9E80-846C58967298}" dt="2023-11-07T17:18:33.511" v="12"/>
          <ac:graphicFrameMkLst>
            <pc:docMk/>
            <pc:sldMk cId="3671669601" sldId="709"/>
            <ac:graphicFrameMk id="5" creationId="{00000000-0000-0000-0000-000000000000}"/>
          </ac:graphicFrameMkLst>
        </pc:graphicFrameChg>
        <pc:cxnChg chg="mod">
          <ac:chgData name="Stewart Gale" userId="3647ddd2-6040-41ae-a96d-232c23482af8" providerId="ADAL" clId="{A3BF9CB6-EB92-41EE-9E80-846C58967298}" dt="2023-11-07T17:18:33.511" v="12"/>
          <ac:cxnSpMkLst>
            <pc:docMk/>
            <pc:sldMk cId="3671669601" sldId="709"/>
            <ac:cxnSpMk id="4" creationId="{00000000-0000-0000-0000-000000000000}"/>
          </ac:cxnSpMkLst>
        </pc:cxnChg>
      </pc:sldChg>
      <pc:sldChg chg="delSp modSp add del mod delAnim">
        <pc:chgData name="Stewart Gale" userId="3647ddd2-6040-41ae-a96d-232c23482af8" providerId="ADAL" clId="{A3BF9CB6-EB92-41EE-9E80-846C58967298}" dt="2023-11-13T16:58:51.164" v="514" actId="47"/>
        <pc:sldMkLst>
          <pc:docMk/>
          <pc:sldMk cId="2956293484" sldId="712"/>
        </pc:sldMkLst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17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19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20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21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22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57:27.777" v="497" actId="1076"/>
          <ac:spMkLst>
            <pc:docMk/>
            <pc:sldMk cId="2956293484" sldId="712"/>
            <ac:spMk id="2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24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25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26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6:41.436" v="486" actId="21"/>
          <ac:spMkLst>
            <pc:docMk/>
            <pc:sldMk cId="2956293484" sldId="712"/>
            <ac:spMk id="27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28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6:41.436" v="486" actId="21"/>
          <ac:spMkLst>
            <pc:docMk/>
            <pc:sldMk cId="2956293484" sldId="712"/>
            <ac:spMk id="31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6:41.436" v="486" actId="21"/>
          <ac:spMkLst>
            <pc:docMk/>
            <pc:sldMk cId="2956293484" sldId="712"/>
            <ac:spMk id="33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6:41.436" v="486" actId="21"/>
          <ac:spMkLst>
            <pc:docMk/>
            <pc:sldMk cId="2956293484" sldId="712"/>
            <ac:spMk id="36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6:41.436" v="486" actId="21"/>
          <ac:spMkLst>
            <pc:docMk/>
            <pc:sldMk cId="2956293484" sldId="712"/>
            <ac:spMk id="43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6:41.436" v="486" actId="21"/>
          <ac:spMkLst>
            <pc:docMk/>
            <pc:sldMk cId="2956293484" sldId="712"/>
            <ac:spMk id="44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6:41.436" v="486" actId="21"/>
          <ac:spMkLst>
            <pc:docMk/>
            <pc:sldMk cId="2956293484" sldId="712"/>
            <ac:spMk id="45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6:41.436" v="486" actId="21"/>
          <ac:spMkLst>
            <pc:docMk/>
            <pc:sldMk cId="2956293484" sldId="712"/>
            <ac:spMk id="47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956293484" sldId="712"/>
            <ac:spMk id="49" creationId="{00000000-0000-0000-0000-000000000000}"/>
          </ac:spMkLst>
        </pc:spChg>
        <pc:grpChg chg="del mod">
          <ac:chgData name="Stewart Gale" userId="3647ddd2-6040-41ae-a96d-232c23482af8" providerId="ADAL" clId="{A3BF9CB6-EB92-41EE-9E80-846C58967298}" dt="2023-11-07T17:19:16.439" v="34" actId="478"/>
          <ac:grpSpMkLst>
            <pc:docMk/>
            <pc:sldMk cId="2956293484" sldId="712"/>
            <ac:grpSpMk id="2" creationId="{00000000-0000-0000-0000-000000000000}"/>
          </ac:grpSpMkLst>
        </pc:grpChg>
        <pc:grpChg chg="del mod">
          <ac:chgData name="Stewart Gale" userId="3647ddd2-6040-41ae-a96d-232c23482af8" providerId="ADAL" clId="{A3BF9CB6-EB92-41EE-9E80-846C58967298}" dt="2023-11-13T16:56:41.436" v="486" actId="21"/>
          <ac:grpSpMkLst>
            <pc:docMk/>
            <pc:sldMk cId="2956293484" sldId="712"/>
            <ac:grpSpMk id="15" creationId="{00000000-0000-0000-0000-000000000000}"/>
          </ac:grpSpMkLst>
        </pc:grpChg>
        <pc:grpChg chg="mod">
          <ac:chgData name="Stewart Gale" userId="3647ddd2-6040-41ae-a96d-232c23482af8" providerId="ADAL" clId="{A3BF9CB6-EB92-41EE-9E80-846C58967298}" dt="2023-11-07T17:18:33.511" v="12"/>
          <ac:grpSpMkLst>
            <pc:docMk/>
            <pc:sldMk cId="2956293484" sldId="712"/>
            <ac:grpSpMk id="16" creationId="{00000000-0000-0000-0000-000000000000}"/>
          </ac:grpSpMkLst>
        </pc:grpChg>
        <pc:cxnChg chg="mod">
          <ac:chgData name="Stewart Gale" userId="3647ddd2-6040-41ae-a96d-232c23482af8" providerId="ADAL" clId="{A3BF9CB6-EB92-41EE-9E80-846C58967298}" dt="2023-11-07T17:18:33.511" v="12"/>
          <ac:cxnSpMkLst>
            <pc:docMk/>
            <pc:sldMk cId="2956293484" sldId="712"/>
            <ac:cxnSpMk id="4" creationId="{00000000-0000-0000-0000-000000000000}"/>
          </ac:cxnSpMkLst>
        </pc:cxnChg>
      </pc:sldChg>
      <pc:sldChg chg="delSp modSp del mod delAnim">
        <pc:chgData name="Stewart Gale" userId="3647ddd2-6040-41ae-a96d-232c23482af8" providerId="ADAL" clId="{A3BF9CB6-EB92-41EE-9E80-846C58967298}" dt="2023-11-13T17:02:18.395" v="563" actId="47"/>
        <pc:sldMkLst>
          <pc:docMk/>
          <pc:sldMk cId="2805852605" sldId="713"/>
        </pc:sldMkLst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805852605" sldId="713"/>
            <ac:spMk id="3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17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805852605" sldId="713"/>
            <ac:spMk id="18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19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20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805852605" sldId="713"/>
            <ac:spMk id="21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22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23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24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25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26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805852605" sldId="713"/>
            <ac:spMk id="27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28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29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30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31" creationId="{00000000-0000-0000-0000-000000000000}"/>
          </ac:spMkLst>
        </pc:spChg>
        <pc:spChg chg="del mod">
          <ac:chgData name="Stewart Gale" userId="3647ddd2-6040-41ae-a96d-232c23482af8" providerId="ADAL" clId="{A3BF9CB6-EB92-41EE-9E80-846C58967298}" dt="2023-11-13T16:59:13.510" v="517" actId="21"/>
          <ac:spMkLst>
            <pc:docMk/>
            <pc:sldMk cId="2805852605" sldId="713"/>
            <ac:spMk id="3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805852605" sldId="713"/>
            <ac:spMk id="49" creationId="{00000000-0000-0000-0000-000000000000}"/>
          </ac:spMkLst>
        </pc:spChg>
        <pc:grpChg chg="del mod">
          <ac:chgData name="Stewart Gale" userId="3647ddd2-6040-41ae-a96d-232c23482af8" providerId="ADAL" clId="{A3BF9CB6-EB92-41EE-9E80-846C58967298}" dt="2023-11-07T17:19:18.399" v="35" actId="478"/>
          <ac:grpSpMkLst>
            <pc:docMk/>
            <pc:sldMk cId="2805852605" sldId="71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A3BF9CB6-EB92-41EE-9E80-846C58967298}" dt="2023-11-07T17:18:33.511" v="12"/>
          <ac:cxnSpMkLst>
            <pc:docMk/>
            <pc:sldMk cId="2805852605" sldId="713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A3BF9CB6-EB92-41EE-9E80-846C58967298}" dt="2023-11-13T17:17:28.300" v="695" actId="1076"/>
        <pc:sldMkLst>
          <pc:docMk/>
          <pc:sldMk cId="1227654119" sldId="714"/>
        </pc:sldMkLst>
        <pc:spChg chg="add mod">
          <ac:chgData name="Stewart Gale" userId="3647ddd2-6040-41ae-a96d-232c23482af8" providerId="ADAL" clId="{A3BF9CB6-EB92-41EE-9E80-846C58967298}" dt="2023-11-13T17:04:00.902" v="589" actId="1076"/>
          <ac:spMkLst>
            <pc:docMk/>
            <pc:sldMk cId="1227654119" sldId="714"/>
            <ac:spMk id="2" creationId="{AA7BECE7-1DF0-0669-1B7A-503AAAB970CB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1227654119" sldId="714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A3BF9CB6-EB92-41EE-9E80-846C58967298}" dt="2023-11-13T17:05:57.032" v="613" actId="478"/>
          <ac:spMkLst>
            <pc:docMk/>
            <pc:sldMk cId="1227654119" sldId="714"/>
            <ac:spMk id="3" creationId="{C1C43F09-B9A9-9518-40A9-68959028D06E}"/>
          </ac:spMkLst>
        </pc:spChg>
        <pc:spChg chg="add mod topLvl">
          <ac:chgData name="Stewart Gale" userId="3647ddd2-6040-41ae-a96d-232c23482af8" providerId="ADAL" clId="{A3BF9CB6-EB92-41EE-9E80-846C58967298}" dt="2023-11-13T17:07:17.635" v="650" actId="1076"/>
          <ac:spMkLst>
            <pc:docMk/>
            <pc:sldMk cId="1227654119" sldId="714"/>
            <ac:spMk id="4" creationId="{22037047-9D36-1D88-7ECC-2E06B7B2546D}"/>
          </ac:spMkLst>
        </pc:spChg>
        <pc:spChg chg="add mod topLvl">
          <ac:chgData name="Stewart Gale" userId="3647ddd2-6040-41ae-a96d-232c23482af8" providerId="ADAL" clId="{A3BF9CB6-EB92-41EE-9E80-846C58967298}" dt="2023-11-13T17:07:17.635" v="650" actId="1076"/>
          <ac:spMkLst>
            <pc:docMk/>
            <pc:sldMk cId="1227654119" sldId="714"/>
            <ac:spMk id="5" creationId="{C37E82C8-8084-EE1E-39FE-6CD5080DCF46}"/>
          </ac:spMkLst>
        </pc:spChg>
        <pc:spChg chg="mod">
          <ac:chgData name="Stewart Gale" userId="3647ddd2-6040-41ae-a96d-232c23482af8" providerId="ADAL" clId="{A3BF9CB6-EB92-41EE-9E80-846C58967298}" dt="2023-11-13T17:17:28.300" v="695" actId="1076"/>
          <ac:spMkLst>
            <pc:docMk/>
            <pc:sldMk cId="1227654119" sldId="714"/>
            <ac:spMk id="6" creationId="{00000000-0000-0000-0000-000000000000}"/>
          </ac:spMkLst>
        </pc:spChg>
        <pc:spChg chg="add mod topLvl">
          <ac:chgData name="Stewart Gale" userId="3647ddd2-6040-41ae-a96d-232c23482af8" providerId="ADAL" clId="{A3BF9CB6-EB92-41EE-9E80-846C58967298}" dt="2023-11-13T17:08:31.452" v="651" actId="403"/>
          <ac:spMkLst>
            <pc:docMk/>
            <pc:sldMk cId="1227654119" sldId="714"/>
            <ac:spMk id="7" creationId="{916DB18C-B286-57C6-FFFF-54BF71D144F2}"/>
          </ac:spMkLst>
        </pc:spChg>
        <pc:spChg chg="add mod topLvl">
          <ac:chgData name="Stewart Gale" userId="3647ddd2-6040-41ae-a96d-232c23482af8" providerId="ADAL" clId="{A3BF9CB6-EB92-41EE-9E80-846C58967298}" dt="2023-11-13T17:08:35.342" v="652" actId="14100"/>
          <ac:spMkLst>
            <pc:docMk/>
            <pc:sldMk cId="1227654119" sldId="714"/>
            <ac:spMk id="8" creationId="{BACC4BFD-863B-407D-CD9E-5D3CD3AEC72C}"/>
          </ac:spMkLst>
        </pc:spChg>
        <pc:spChg chg="add mod topLvl">
          <ac:chgData name="Stewart Gale" userId="3647ddd2-6040-41ae-a96d-232c23482af8" providerId="ADAL" clId="{A3BF9CB6-EB92-41EE-9E80-846C58967298}" dt="2023-11-13T17:08:31.452" v="651" actId="403"/>
          <ac:spMkLst>
            <pc:docMk/>
            <pc:sldMk cId="1227654119" sldId="714"/>
            <ac:spMk id="9" creationId="{0AD310B6-3CA9-A12D-6025-08C59DE0319B}"/>
          </ac:spMkLst>
        </pc:spChg>
        <pc:spChg chg="add mod topLvl">
          <ac:chgData name="Stewart Gale" userId="3647ddd2-6040-41ae-a96d-232c23482af8" providerId="ADAL" clId="{A3BF9CB6-EB92-41EE-9E80-846C58967298}" dt="2023-11-13T17:08:31.452" v="651" actId="403"/>
          <ac:spMkLst>
            <pc:docMk/>
            <pc:sldMk cId="1227654119" sldId="714"/>
            <ac:spMk id="10" creationId="{A98D9D8D-FEA3-D0A5-7D01-960C82990AD9}"/>
          </ac:spMkLst>
        </pc:spChg>
        <pc:spChg chg="add mod topLvl">
          <ac:chgData name="Stewart Gale" userId="3647ddd2-6040-41ae-a96d-232c23482af8" providerId="ADAL" clId="{A3BF9CB6-EB92-41EE-9E80-846C58967298}" dt="2023-11-13T17:07:17.635" v="650" actId="1076"/>
          <ac:spMkLst>
            <pc:docMk/>
            <pc:sldMk cId="1227654119" sldId="714"/>
            <ac:spMk id="11" creationId="{D7CCA298-9472-B9F7-51CF-7C37FDE3A2CF}"/>
          </ac:spMkLst>
        </pc:spChg>
        <pc:spChg chg="add mod topLvl">
          <ac:chgData name="Stewart Gale" userId="3647ddd2-6040-41ae-a96d-232c23482af8" providerId="ADAL" clId="{A3BF9CB6-EB92-41EE-9E80-846C58967298}" dt="2023-11-13T17:07:17.635" v="650" actId="1076"/>
          <ac:spMkLst>
            <pc:docMk/>
            <pc:sldMk cId="1227654119" sldId="714"/>
            <ac:spMk id="12" creationId="{1043E380-C60E-ED26-7523-007EE0AF04A2}"/>
          </ac:spMkLst>
        </pc:spChg>
        <pc:spChg chg="add del mod">
          <ac:chgData name="Stewart Gale" userId="3647ddd2-6040-41ae-a96d-232c23482af8" providerId="ADAL" clId="{A3BF9CB6-EB92-41EE-9E80-846C58967298}" dt="2023-11-13T17:05:54.460" v="612" actId="478"/>
          <ac:spMkLst>
            <pc:docMk/>
            <pc:sldMk cId="1227654119" sldId="714"/>
            <ac:spMk id="13" creationId="{99542A94-FA5D-CE6E-3FB7-C6A39724CCBC}"/>
          </ac:spMkLst>
        </pc:spChg>
        <pc:spChg chg="add mod topLvl">
          <ac:chgData name="Stewart Gale" userId="3647ddd2-6040-41ae-a96d-232c23482af8" providerId="ADAL" clId="{A3BF9CB6-EB92-41EE-9E80-846C58967298}" dt="2023-11-13T17:07:17.635" v="650" actId="1076"/>
          <ac:spMkLst>
            <pc:docMk/>
            <pc:sldMk cId="1227654119" sldId="714"/>
            <ac:spMk id="14" creationId="{67D5162F-7266-A1DF-56CD-351FB780BA56}"/>
          </ac:spMkLst>
        </pc:spChg>
        <pc:spChg chg="add del mod">
          <ac:chgData name="Stewart Gale" userId="3647ddd2-6040-41ae-a96d-232c23482af8" providerId="ADAL" clId="{A3BF9CB6-EB92-41EE-9E80-846C58967298}" dt="2023-11-13T17:06:01.532" v="614" actId="478"/>
          <ac:spMkLst>
            <pc:docMk/>
            <pc:sldMk cId="1227654119" sldId="714"/>
            <ac:spMk id="15" creationId="{DCF6578C-A107-2382-2E9E-0A709E974759}"/>
          </ac:spMkLst>
        </pc:spChg>
        <pc:spChg chg="add del mod">
          <ac:chgData name="Stewart Gale" userId="3647ddd2-6040-41ae-a96d-232c23482af8" providerId="ADAL" clId="{A3BF9CB6-EB92-41EE-9E80-846C58967298}" dt="2023-11-13T17:06:03.432" v="615" actId="478"/>
          <ac:spMkLst>
            <pc:docMk/>
            <pc:sldMk cId="1227654119" sldId="714"/>
            <ac:spMk id="16" creationId="{7AC95F26-D16F-D4A8-F9AD-B0579FECEB61}"/>
          </ac:spMkLst>
        </pc:spChg>
        <pc:spChg chg="add mod">
          <ac:chgData name="Stewart Gale" userId="3647ddd2-6040-41ae-a96d-232c23482af8" providerId="ADAL" clId="{A3BF9CB6-EB92-41EE-9E80-846C58967298}" dt="2023-11-13T17:17:28.300" v="695" actId="1076"/>
          <ac:spMkLst>
            <pc:docMk/>
            <pc:sldMk cId="1227654119" sldId="714"/>
            <ac:spMk id="19" creationId="{14CBBC68-73DD-4DE1-ED94-1E718C42D1F3}"/>
          </ac:spMkLst>
        </pc:spChg>
        <pc:spChg chg="add mod">
          <ac:chgData name="Stewart Gale" userId="3647ddd2-6040-41ae-a96d-232c23482af8" providerId="ADAL" clId="{A3BF9CB6-EB92-41EE-9E80-846C58967298}" dt="2023-11-13T17:17:28.300" v="695" actId="1076"/>
          <ac:spMkLst>
            <pc:docMk/>
            <pc:sldMk cId="1227654119" sldId="714"/>
            <ac:spMk id="21" creationId="{168CFA6F-2380-9521-C113-43E152027E2C}"/>
          </ac:spMkLst>
        </pc:spChg>
        <pc:spChg chg="del mod">
          <ac:chgData name="Stewart Gale" userId="3647ddd2-6040-41ae-a96d-232c23482af8" providerId="ADAL" clId="{A3BF9CB6-EB92-41EE-9E80-846C58967298}" dt="2023-11-13T17:04:01.315" v="591"/>
          <ac:spMkLst>
            <pc:docMk/>
            <pc:sldMk cId="1227654119" sldId="714"/>
            <ac:spMk id="30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7:17:28.300" v="695" actId="1076"/>
          <ac:spMkLst>
            <pc:docMk/>
            <pc:sldMk cId="1227654119" sldId="714"/>
            <ac:spMk id="32" creationId="{00000000-0000-0000-0000-000000000000}"/>
          </ac:spMkLst>
        </pc:spChg>
        <pc:grpChg chg="del mod">
          <ac:chgData name="Stewart Gale" userId="3647ddd2-6040-41ae-a96d-232c23482af8" providerId="ADAL" clId="{A3BF9CB6-EB92-41EE-9E80-846C58967298}" dt="2023-11-07T17:19:20.020" v="36" actId="478"/>
          <ac:grpSpMkLst>
            <pc:docMk/>
            <pc:sldMk cId="1227654119" sldId="714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A3BF9CB6-EB92-41EE-9E80-846C58967298}" dt="2023-11-13T17:07:10.393" v="648" actId="165"/>
          <ac:grpSpMkLst>
            <pc:docMk/>
            <pc:sldMk cId="1227654119" sldId="714"/>
            <ac:grpSpMk id="17" creationId="{32CC5D54-E048-AC7A-313F-FF8D4C2DFB8F}"/>
          </ac:grpSpMkLst>
        </pc:grpChg>
        <pc:picChg chg="del mod">
          <ac:chgData name="Stewart Gale" userId="3647ddd2-6040-41ae-a96d-232c23482af8" providerId="ADAL" clId="{A3BF9CB6-EB92-41EE-9E80-846C58967298}" dt="2023-11-13T17:07:01.898" v="645" actId="478"/>
          <ac:picMkLst>
            <pc:docMk/>
            <pc:sldMk cId="1227654119" sldId="714"/>
            <ac:picMk id="33" creationId="{00000000-0000-0000-0000-000000000000}"/>
          </ac:picMkLst>
        </pc:picChg>
        <pc:cxnChg chg="mod">
          <ac:chgData name="Stewart Gale" userId="3647ddd2-6040-41ae-a96d-232c23482af8" providerId="ADAL" clId="{A3BF9CB6-EB92-41EE-9E80-846C58967298}" dt="2023-11-07T17:18:33.511" v="12"/>
          <ac:cxnSpMkLst>
            <pc:docMk/>
            <pc:sldMk cId="1227654119" sldId="714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A3BF9CB6-EB92-41EE-9E80-846C58967298}" dt="2023-11-07T17:18:58.623" v="28" actId="1076"/>
        <pc:sldMkLst>
          <pc:docMk/>
          <pc:sldMk cId="214627566" sldId="715"/>
        </pc:sldMkLst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k cId="214627566" sldId="715"/>
            <ac:spMk id="3" creationId="{1DCD659B-9B0F-4736-B272-47379BEFFD3A}"/>
          </ac:spMkLst>
        </pc:spChg>
        <pc:spChg chg="mod">
          <ac:chgData name="Stewart Gale" userId="3647ddd2-6040-41ae-a96d-232c23482af8" providerId="ADAL" clId="{A3BF9CB6-EB92-41EE-9E80-846C58967298}" dt="2023-11-07T17:18:58.623" v="28" actId="1076"/>
          <ac:spMkLst>
            <pc:docMk/>
            <pc:sldMk cId="214627566" sldId="715"/>
            <ac:spMk id="5" creationId="{00000000-0000-0000-0000-000000000000}"/>
          </ac:spMkLst>
        </pc:spChg>
        <pc:grpChg chg="del mod">
          <ac:chgData name="Stewart Gale" userId="3647ddd2-6040-41ae-a96d-232c23482af8" providerId="ADAL" clId="{A3BF9CB6-EB92-41EE-9E80-846C58967298}" dt="2023-11-07T17:18:34.771" v="13" actId="478"/>
          <ac:grpSpMkLst>
            <pc:docMk/>
            <pc:sldMk cId="214627566" sldId="71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A3BF9CB6-EB92-41EE-9E80-846C58967298}" dt="2023-11-07T17:18:33.511" v="12"/>
          <ac:cxnSpMkLst>
            <pc:docMk/>
            <pc:sldMk cId="214627566" sldId="715"/>
            <ac:cxnSpMk id="4" creationId="{694170A7-F542-433D-AE47-C7A950C348C9}"/>
          </ac:cxnSpMkLst>
        </pc:cxnChg>
      </pc:sldChg>
      <pc:sldChg chg="delSp modSp add mod ord modAnim">
        <pc:chgData name="Stewart Gale" userId="3647ddd2-6040-41ae-a96d-232c23482af8" providerId="ADAL" clId="{A3BF9CB6-EB92-41EE-9E80-846C58967298}" dt="2023-11-14T06:35:44.349" v="698"/>
        <pc:sldMkLst>
          <pc:docMk/>
          <pc:sldMk cId="3540194593" sldId="716"/>
        </pc:sldMkLst>
        <pc:spChg chg="mod">
          <ac:chgData name="Stewart Gale" userId="3647ddd2-6040-41ae-a96d-232c23482af8" providerId="ADAL" clId="{A3BF9CB6-EB92-41EE-9E80-846C58967298}" dt="2023-11-13T16:31:27.723" v="102" actId="1076"/>
          <ac:spMkLst>
            <pc:docMk/>
            <pc:sldMk cId="3540194593" sldId="716"/>
            <ac:spMk id="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4T06:35:42.128" v="697" actId="1076"/>
          <ac:spMkLst>
            <pc:docMk/>
            <pc:sldMk cId="3540194593" sldId="716"/>
            <ac:spMk id="6" creationId="{00000000-0000-0000-0000-000000000000}"/>
          </ac:spMkLst>
        </pc:spChg>
        <pc:spChg chg="del">
          <ac:chgData name="Stewart Gale" userId="3647ddd2-6040-41ae-a96d-232c23482af8" providerId="ADAL" clId="{A3BF9CB6-EB92-41EE-9E80-846C58967298}" dt="2023-11-13T16:30:33.158" v="85" actId="478"/>
          <ac:spMkLst>
            <pc:docMk/>
            <pc:sldMk cId="3540194593" sldId="716"/>
            <ac:spMk id="11" creationId="{00000000-0000-0000-0000-000000000000}"/>
          </ac:spMkLst>
        </pc:spChg>
        <pc:picChg chg="del">
          <ac:chgData name="Stewart Gale" userId="3647ddd2-6040-41ae-a96d-232c23482af8" providerId="ADAL" clId="{A3BF9CB6-EB92-41EE-9E80-846C58967298}" dt="2023-11-13T16:30:33.158" v="85" actId="478"/>
          <ac:picMkLst>
            <pc:docMk/>
            <pc:sldMk cId="3540194593" sldId="716"/>
            <ac:picMk id="16" creationId="{00000000-0000-0000-0000-000000000000}"/>
          </ac:picMkLst>
        </pc:picChg>
        <pc:picChg chg="del">
          <ac:chgData name="Stewart Gale" userId="3647ddd2-6040-41ae-a96d-232c23482af8" providerId="ADAL" clId="{A3BF9CB6-EB92-41EE-9E80-846C58967298}" dt="2023-11-13T16:30:33.158" v="85" actId="478"/>
          <ac:picMkLst>
            <pc:docMk/>
            <pc:sldMk cId="3540194593" sldId="716"/>
            <ac:picMk id="28" creationId="{00000000-0000-0000-0000-000000000000}"/>
          </ac:picMkLst>
        </pc:picChg>
      </pc:sldChg>
      <pc:sldChg chg="add del">
        <pc:chgData name="Stewart Gale" userId="3647ddd2-6040-41ae-a96d-232c23482af8" providerId="ADAL" clId="{A3BF9CB6-EB92-41EE-9E80-846C58967298}" dt="2023-11-13T16:34:23.351" v="169" actId="47"/>
        <pc:sldMkLst>
          <pc:docMk/>
          <pc:sldMk cId="1264733089" sldId="717"/>
        </pc:sldMkLst>
      </pc:sldChg>
      <pc:sldChg chg="delSp modSp add mod">
        <pc:chgData name="Stewart Gale" userId="3647ddd2-6040-41ae-a96d-232c23482af8" providerId="ADAL" clId="{A3BF9CB6-EB92-41EE-9E80-846C58967298}" dt="2023-11-13T16:37:58.427" v="219" actId="20577"/>
        <pc:sldMkLst>
          <pc:docMk/>
          <pc:sldMk cId="2856895015" sldId="718"/>
        </pc:sldMkLst>
        <pc:spChg chg="del">
          <ac:chgData name="Stewart Gale" userId="3647ddd2-6040-41ae-a96d-232c23482af8" providerId="ADAL" clId="{A3BF9CB6-EB92-41EE-9E80-846C58967298}" dt="2023-11-13T16:34:37.114" v="174" actId="478"/>
          <ac:spMkLst>
            <pc:docMk/>
            <pc:sldMk cId="2856895015" sldId="718"/>
            <ac:spMk id="2" creationId="{CCD33EC9-281A-6623-DA50-9B810EF96124}"/>
          </ac:spMkLst>
        </pc:spChg>
        <pc:spChg chg="mod">
          <ac:chgData name="Stewart Gale" userId="3647ddd2-6040-41ae-a96d-232c23482af8" providerId="ADAL" clId="{A3BF9CB6-EB92-41EE-9E80-846C58967298}" dt="2023-11-13T16:34:54.530" v="179" actId="1076"/>
          <ac:spMkLst>
            <pc:docMk/>
            <pc:sldMk cId="2856895015" sldId="718"/>
            <ac:spMk id="7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37:58.427" v="219" actId="20577"/>
          <ac:spMkLst>
            <pc:docMk/>
            <pc:sldMk cId="2856895015" sldId="718"/>
            <ac:spMk id="27" creationId="{00000000-0000-0000-0000-000000000000}"/>
          </ac:spMkLst>
        </pc:spChg>
      </pc:sldChg>
      <pc:sldChg chg="addSp delSp modSp add mod delAnim">
        <pc:chgData name="Stewart Gale" userId="3647ddd2-6040-41ae-a96d-232c23482af8" providerId="ADAL" clId="{A3BF9CB6-EB92-41EE-9E80-846C58967298}" dt="2023-11-16T03:05:07.175" v="709" actId="1076"/>
        <pc:sldMkLst>
          <pc:docMk/>
          <pc:sldMk cId="1098659382" sldId="719"/>
        </pc:sldMkLst>
        <pc:spChg chg="add mod">
          <ac:chgData name="Stewart Gale" userId="3647ddd2-6040-41ae-a96d-232c23482af8" providerId="ADAL" clId="{A3BF9CB6-EB92-41EE-9E80-846C58967298}" dt="2023-11-16T03:05:04.976" v="708" actId="1076"/>
          <ac:spMkLst>
            <pc:docMk/>
            <pc:sldMk cId="1098659382" sldId="719"/>
            <ac:spMk id="3" creationId="{0F1FCD9D-043B-9574-A89A-DD583FA21D6F}"/>
          </ac:spMkLst>
        </pc:spChg>
        <pc:spChg chg="mod">
          <ac:chgData name="Stewart Gale" userId="3647ddd2-6040-41ae-a96d-232c23482af8" providerId="ADAL" clId="{A3BF9CB6-EB92-41EE-9E80-846C58967298}" dt="2023-11-16T03:05:07.175" v="709" actId="1076"/>
          <ac:spMkLst>
            <pc:docMk/>
            <pc:sldMk cId="1098659382" sldId="719"/>
            <ac:spMk id="7" creationId="{00000000-0000-0000-0000-000000000000}"/>
          </ac:spMkLst>
        </pc:spChg>
        <pc:spChg chg="del">
          <ac:chgData name="Stewart Gale" userId="3647ddd2-6040-41ae-a96d-232c23482af8" providerId="ADAL" clId="{A3BF9CB6-EB92-41EE-9E80-846C58967298}" dt="2023-11-13T16:36:28.277" v="197" actId="478"/>
          <ac:spMkLst>
            <pc:docMk/>
            <pc:sldMk cId="1098659382" sldId="719"/>
            <ac:spMk id="27" creationId="{00000000-0000-0000-0000-000000000000}"/>
          </ac:spMkLst>
        </pc:spChg>
      </pc:sldChg>
      <pc:sldChg chg="modSp add mod">
        <pc:chgData name="Stewart Gale" userId="3647ddd2-6040-41ae-a96d-232c23482af8" providerId="ADAL" clId="{A3BF9CB6-EB92-41EE-9E80-846C58967298}" dt="2023-11-16T04:45:00.257" v="719" actId="20577"/>
        <pc:sldMkLst>
          <pc:docMk/>
          <pc:sldMk cId="2729365955" sldId="720"/>
        </pc:sldMkLst>
        <pc:spChg chg="mod">
          <ac:chgData name="Stewart Gale" userId="3647ddd2-6040-41ae-a96d-232c23482af8" providerId="ADAL" clId="{A3BF9CB6-EB92-41EE-9E80-846C58967298}" dt="2023-11-16T04:45:00.257" v="719" actId="20577"/>
          <ac:spMkLst>
            <pc:docMk/>
            <pc:sldMk cId="2729365955" sldId="720"/>
            <ac:spMk id="2" creationId="{A21BD658-000C-A365-F903-3401C1F12CA1}"/>
          </ac:spMkLst>
        </pc:spChg>
        <pc:spChg chg="mod">
          <ac:chgData name="Stewart Gale" userId="3647ddd2-6040-41ae-a96d-232c23482af8" providerId="ADAL" clId="{A3BF9CB6-EB92-41EE-9E80-846C58967298}" dt="2023-11-13T16:51:39.021" v="420" actId="14100"/>
          <ac:spMkLst>
            <pc:docMk/>
            <pc:sldMk cId="2729365955" sldId="720"/>
            <ac:spMk id="6" creationId="{7B5768F6-D06C-FFE2-8971-3274B7895DEE}"/>
          </ac:spMkLst>
        </pc:spChg>
        <pc:spChg chg="mod">
          <ac:chgData name="Stewart Gale" userId="3647ddd2-6040-41ae-a96d-232c23482af8" providerId="ADAL" clId="{A3BF9CB6-EB92-41EE-9E80-846C58967298}" dt="2023-11-13T16:52:32.799" v="440" actId="20577"/>
          <ac:spMkLst>
            <pc:docMk/>
            <pc:sldMk cId="2729365955" sldId="720"/>
            <ac:spMk id="7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51:54.780" v="424" actId="20577"/>
          <ac:spMkLst>
            <pc:docMk/>
            <pc:sldMk cId="2729365955" sldId="720"/>
            <ac:spMk id="8" creationId="{3E37979F-12F0-1E75-7CB7-E07FBFC98B72}"/>
          </ac:spMkLst>
        </pc:spChg>
        <pc:spChg chg="mod">
          <ac:chgData name="Stewart Gale" userId="3647ddd2-6040-41ae-a96d-232c23482af8" providerId="ADAL" clId="{A3BF9CB6-EB92-41EE-9E80-846C58967298}" dt="2023-11-13T16:52:28.341" v="434" actId="1076"/>
          <ac:spMkLst>
            <pc:docMk/>
            <pc:sldMk cId="2729365955" sldId="720"/>
            <ac:spMk id="9" creationId="{E1BA9A5D-26C6-F97D-AC3F-0DDFB468EB72}"/>
          </ac:spMkLst>
        </pc:spChg>
        <pc:spChg chg="mod">
          <ac:chgData name="Stewart Gale" userId="3647ddd2-6040-41ae-a96d-232c23482af8" providerId="ADAL" clId="{A3BF9CB6-EB92-41EE-9E80-846C58967298}" dt="2023-11-13T16:50:59.052" v="417" actId="14100"/>
          <ac:spMkLst>
            <pc:docMk/>
            <pc:sldMk cId="2729365955" sldId="720"/>
            <ac:spMk id="13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52:08.029" v="429" actId="20577"/>
          <ac:spMkLst>
            <pc:docMk/>
            <pc:sldMk cId="2729365955" sldId="720"/>
            <ac:spMk id="14" creationId="{00000000-0000-0000-0000-000000000000}"/>
          </ac:spMkLst>
        </pc:spChg>
      </pc:sldChg>
      <pc:sldChg chg="add del">
        <pc:chgData name="Stewart Gale" userId="3647ddd2-6040-41ae-a96d-232c23482af8" providerId="ADAL" clId="{A3BF9CB6-EB92-41EE-9E80-846C58967298}" dt="2023-11-13T16:36:32.171" v="199"/>
        <pc:sldMkLst>
          <pc:docMk/>
          <pc:sldMk cId="3738578706" sldId="720"/>
        </pc:sldMkLst>
      </pc:sldChg>
      <pc:sldChg chg="addSp delSp modSp add mod delAnim modAnim">
        <pc:chgData name="Stewart Gale" userId="3647ddd2-6040-41ae-a96d-232c23482af8" providerId="ADAL" clId="{A3BF9CB6-EB92-41EE-9E80-846C58967298}" dt="2023-11-16T04:45:09.921" v="727" actId="20577"/>
        <pc:sldMkLst>
          <pc:docMk/>
          <pc:sldMk cId="1646086443" sldId="721"/>
        </pc:sldMkLst>
        <pc:spChg chg="mod">
          <ac:chgData name="Stewart Gale" userId="3647ddd2-6040-41ae-a96d-232c23482af8" providerId="ADAL" clId="{A3BF9CB6-EB92-41EE-9E80-846C58967298}" dt="2023-11-16T04:45:09.921" v="727" actId="20577"/>
          <ac:spMkLst>
            <pc:docMk/>
            <pc:sldMk cId="1646086443" sldId="721"/>
            <ac:spMk id="2" creationId="{718A0957-0DBE-D0B9-548F-167258408D2C}"/>
          </ac:spMkLst>
        </pc:spChg>
        <pc:spChg chg="mod">
          <ac:chgData name="Stewart Gale" userId="3647ddd2-6040-41ae-a96d-232c23482af8" providerId="ADAL" clId="{A3BF9CB6-EB92-41EE-9E80-846C58967298}" dt="2023-11-13T16:56:44.593" v="487"/>
          <ac:spMkLst>
            <pc:docMk/>
            <pc:sldMk cId="1646086443" sldId="721"/>
            <ac:spMk id="17" creationId="{D3A2E6F6-F1E7-4886-357C-B6AA58AF4111}"/>
          </ac:spMkLst>
        </pc:spChg>
        <pc:spChg chg="mod">
          <ac:chgData name="Stewart Gale" userId="3647ddd2-6040-41ae-a96d-232c23482af8" providerId="ADAL" clId="{A3BF9CB6-EB92-41EE-9E80-846C58967298}" dt="2023-11-13T16:56:44.593" v="487"/>
          <ac:spMkLst>
            <pc:docMk/>
            <pc:sldMk cId="1646086443" sldId="721"/>
            <ac:spMk id="18" creationId="{97D87B62-A560-53CD-E268-F3C4F51A7259}"/>
          </ac:spMkLst>
        </pc:spChg>
        <pc:spChg chg="mod">
          <ac:chgData name="Stewart Gale" userId="3647ddd2-6040-41ae-a96d-232c23482af8" providerId="ADAL" clId="{A3BF9CB6-EB92-41EE-9E80-846C58967298}" dt="2023-11-13T16:56:44.593" v="487"/>
          <ac:spMkLst>
            <pc:docMk/>
            <pc:sldMk cId="1646086443" sldId="721"/>
            <ac:spMk id="19" creationId="{A8307193-762A-6E59-C420-2CF6124BCA78}"/>
          </ac:spMkLst>
        </pc:spChg>
        <pc:spChg chg="mod">
          <ac:chgData name="Stewart Gale" userId="3647ddd2-6040-41ae-a96d-232c23482af8" providerId="ADAL" clId="{A3BF9CB6-EB92-41EE-9E80-846C58967298}" dt="2023-11-13T16:56:44.593" v="487"/>
          <ac:spMkLst>
            <pc:docMk/>
            <pc:sldMk cId="1646086443" sldId="721"/>
            <ac:spMk id="20" creationId="{697E9BE7-FEEA-C67F-7229-1D1FC8DDF9A8}"/>
          </ac:spMkLst>
        </pc:spChg>
        <pc:spChg chg="mod">
          <ac:chgData name="Stewart Gale" userId="3647ddd2-6040-41ae-a96d-232c23482af8" providerId="ADAL" clId="{A3BF9CB6-EB92-41EE-9E80-846C58967298}" dt="2023-11-13T16:56:44.593" v="487"/>
          <ac:spMkLst>
            <pc:docMk/>
            <pc:sldMk cId="1646086443" sldId="721"/>
            <ac:spMk id="21" creationId="{AC3912E7-3A1E-9B86-83D8-1F2D33122E65}"/>
          </ac:spMkLst>
        </pc:spChg>
        <pc:spChg chg="mod">
          <ac:chgData name="Stewart Gale" userId="3647ddd2-6040-41ae-a96d-232c23482af8" providerId="ADAL" clId="{A3BF9CB6-EB92-41EE-9E80-846C58967298}" dt="2023-11-13T16:56:44.593" v="487"/>
          <ac:spMkLst>
            <pc:docMk/>
            <pc:sldMk cId="1646086443" sldId="721"/>
            <ac:spMk id="22" creationId="{3B36AA53-41FC-3E65-7B6E-1F7C60DB4972}"/>
          </ac:spMkLst>
        </pc:spChg>
        <pc:spChg chg="del">
          <ac:chgData name="Stewart Gale" userId="3647ddd2-6040-41ae-a96d-232c23482af8" providerId="ADAL" clId="{A3BF9CB6-EB92-41EE-9E80-846C58967298}" dt="2023-11-13T16:56:35.181" v="485" actId="478"/>
          <ac:spMkLst>
            <pc:docMk/>
            <pc:sldMk cId="1646086443" sldId="721"/>
            <ac:spMk id="23" creationId="{E58B21C0-A2C8-D381-7379-3B86AA2C1E92}"/>
          </ac:spMkLst>
        </pc:spChg>
        <pc:spChg chg="mod">
          <ac:chgData name="Stewart Gale" userId="3647ddd2-6040-41ae-a96d-232c23482af8" providerId="ADAL" clId="{A3BF9CB6-EB92-41EE-9E80-846C58967298}" dt="2023-11-13T16:56:44.593" v="487"/>
          <ac:spMkLst>
            <pc:docMk/>
            <pc:sldMk cId="1646086443" sldId="721"/>
            <ac:spMk id="24" creationId="{39F26BF5-AE55-9FA5-367B-76F3954F245A}"/>
          </ac:spMkLst>
        </pc:spChg>
        <pc:spChg chg="add mod">
          <ac:chgData name="Stewart Gale" userId="3647ddd2-6040-41ae-a96d-232c23482af8" providerId="ADAL" clId="{A3BF9CB6-EB92-41EE-9E80-846C58967298}" dt="2023-11-13T16:56:49.562" v="488" actId="1076"/>
          <ac:spMkLst>
            <pc:docMk/>
            <pc:sldMk cId="1646086443" sldId="721"/>
            <ac:spMk id="25" creationId="{6562996D-BCA4-8465-158E-328CF8B79FC4}"/>
          </ac:spMkLst>
        </pc:spChg>
        <pc:spChg chg="add mod">
          <ac:chgData name="Stewart Gale" userId="3647ddd2-6040-41ae-a96d-232c23482af8" providerId="ADAL" clId="{A3BF9CB6-EB92-41EE-9E80-846C58967298}" dt="2023-11-13T16:56:49.562" v="488" actId="1076"/>
          <ac:spMkLst>
            <pc:docMk/>
            <pc:sldMk cId="1646086443" sldId="721"/>
            <ac:spMk id="26" creationId="{2E50C010-C31F-DF0F-5504-0825172F55FE}"/>
          </ac:spMkLst>
        </pc:spChg>
        <pc:spChg chg="add mod">
          <ac:chgData name="Stewart Gale" userId="3647ddd2-6040-41ae-a96d-232c23482af8" providerId="ADAL" clId="{A3BF9CB6-EB92-41EE-9E80-846C58967298}" dt="2023-11-13T16:56:49.562" v="488" actId="1076"/>
          <ac:spMkLst>
            <pc:docMk/>
            <pc:sldMk cId="1646086443" sldId="721"/>
            <ac:spMk id="27" creationId="{6D3C7876-5BF0-E2FF-033E-468EF9C9BF46}"/>
          </ac:spMkLst>
        </pc:spChg>
        <pc:spChg chg="add mod">
          <ac:chgData name="Stewart Gale" userId="3647ddd2-6040-41ae-a96d-232c23482af8" providerId="ADAL" clId="{A3BF9CB6-EB92-41EE-9E80-846C58967298}" dt="2023-11-13T16:56:49.562" v="488" actId="1076"/>
          <ac:spMkLst>
            <pc:docMk/>
            <pc:sldMk cId="1646086443" sldId="721"/>
            <ac:spMk id="28" creationId="{E77E74F7-4932-1F99-145F-400C18539F29}"/>
          </ac:spMkLst>
        </pc:spChg>
        <pc:spChg chg="add mod">
          <ac:chgData name="Stewart Gale" userId="3647ddd2-6040-41ae-a96d-232c23482af8" providerId="ADAL" clId="{A3BF9CB6-EB92-41EE-9E80-846C58967298}" dt="2023-11-13T16:56:49.562" v="488" actId="1076"/>
          <ac:spMkLst>
            <pc:docMk/>
            <pc:sldMk cId="1646086443" sldId="721"/>
            <ac:spMk id="29" creationId="{65E4B262-DBB7-CEBD-8F43-FD8E78797452}"/>
          </ac:spMkLst>
        </pc:spChg>
        <pc:spChg chg="add mod">
          <ac:chgData name="Stewart Gale" userId="3647ddd2-6040-41ae-a96d-232c23482af8" providerId="ADAL" clId="{A3BF9CB6-EB92-41EE-9E80-846C58967298}" dt="2023-11-13T16:56:49.562" v="488" actId="1076"/>
          <ac:spMkLst>
            <pc:docMk/>
            <pc:sldMk cId="1646086443" sldId="721"/>
            <ac:spMk id="30" creationId="{6D505C02-A9C0-72E1-ECAC-6A780490EE9D}"/>
          </ac:spMkLst>
        </pc:spChg>
        <pc:spChg chg="del">
          <ac:chgData name="Stewart Gale" userId="3647ddd2-6040-41ae-a96d-232c23482af8" providerId="ADAL" clId="{A3BF9CB6-EB92-41EE-9E80-846C58967298}" dt="2023-11-13T16:56:35.181" v="485" actId="478"/>
          <ac:spMkLst>
            <pc:docMk/>
            <pc:sldMk cId="1646086443" sldId="721"/>
            <ac:spMk id="31" creationId="{4DF58536-232E-97B8-292F-9F69C907293F}"/>
          </ac:spMkLst>
        </pc:spChg>
        <pc:spChg chg="add mod">
          <ac:chgData name="Stewart Gale" userId="3647ddd2-6040-41ae-a96d-232c23482af8" providerId="ADAL" clId="{A3BF9CB6-EB92-41EE-9E80-846C58967298}" dt="2023-11-13T16:56:49.562" v="488" actId="1076"/>
          <ac:spMkLst>
            <pc:docMk/>
            <pc:sldMk cId="1646086443" sldId="721"/>
            <ac:spMk id="32" creationId="{B042AD24-5976-0753-5A89-34BC00ABA121}"/>
          </ac:spMkLst>
        </pc:spChg>
        <pc:spChg chg="add mod">
          <ac:chgData name="Stewart Gale" userId="3647ddd2-6040-41ae-a96d-232c23482af8" providerId="ADAL" clId="{A3BF9CB6-EB92-41EE-9E80-846C58967298}" dt="2023-11-13T16:56:49.562" v="488" actId="1076"/>
          <ac:spMkLst>
            <pc:docMk/>
            <pc:sldMk cId="1646086443" sldId="721"/>
            <ac:spMk id="33" creationId="{9C97692F-A0CC-0F95-A09A-445524E291F8}"/>
          </ac:spMkLst>
        </pc:spChg>
        <pc:spChg chg="mod">
          <ac:chgData name="Stewart Gale" userId="3647ddd2-6040-41ae-a96d-232c23482af8" providerId="ADAL" clId="{A3BF9CB6-EB92-41EE-9E80-846C58967298}" dt="2023-11-13T16:57:06.618" v="494" actId="20577"/>
          <ac:spMkLst>
            <pc:docMk/>
            <pc:sldMk cId="1646086443" sldId="721"/>
            <ac:spMk id="34" creationId="{83E821EA-3EA7-C162-3D2A-C1035C498907}"/>
          </ac:spMkLst>
        </pc:spChg>
        <pc:spChg chg="mod">
          <ac:chgData name="Stewart Gale" userId="3647ddd2-6040-41ae-a96d-232c23482af8" providerId="ADAL" clId="{A3BF9CB6-EB92-41EE-9E80-846C58967298}" dt="2023-11-13T16:56:56.352" v="489" actId="20577"/>
          <ac:spMkLst>
            <pc:docMk/>
            <pc:sldMk cId="1646086443" sldId="721"/>
            <ac:spMk id="36" creationId="{D595E78D-3A97-2B1C-1BF6-D3A4E4D01D2B}"/>
          </ac:spMkLst>
        </pc:spChg>
        <pc:spChg chg="mod">
          <ac:chgData name="Stewart Gale" userId="3647ddd2-6040-41ae-a96d-232c23482af8" providerId="ADAL" clId="{A3BF9CB6-EB92-41EE-9E80-846C58967298}" dt="2023-11-13T16:57:45.038" v="503" actId="1076"/>
          <ac:spMkLst>
            <pc:docMk/>
            <pc:sldMk cId="1646086443" sldId="721"/>
            <ac:spMk id="46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6:57:02.412" v="491" actId="20577"/>
          <ac:spMkLst>
            <pc:docMk/>
            <pc:sldMk cId="1646086443" sldId="721"/>
            <ac:spMk id="49" creationId="{00000000-0000-0000-0000-000000000000}"/>
          </ac:spMkLst>
        </pc:spChg>
        <pc:grpChg chg="del">
          <ac:chgData name="Stewart Gale" userId="3647ddd2-6040-41ae-a96d-232c23482af8" providerId="ADAL" clId="{A3BF9CB6-EB92-41EE-9E80-846C58967298}" dt="2023-11-13T16:56:35.181" v="485" actId="478"/>
          <ac:grpSpMkLst>
            <pc:docMk/>
            <pc:sldMk cId="1646086443" sldId="721"/>
            <ac:grpSpMk id="3" creationId="{311F740E-7580-53DB-FE64-E1F8D497EDAF}"/>
          </ac:grpSpMkLst>
        </pc:grpChg>
        <pc:grpChg chg="add mod">
          <ac:chgData name="Stewart Gale" userId="3647ddd2-6040-41ae-a96d-232c23482af8" providerId="ADAL" clId="{A3BF9CB6-EB92-41EE-9E80-846C58967298}" dt="2023-11-13T16:56:49.562" v="488" actId="1076"/>
          <ac:grpSpMkLst>
            <pc:docMk/>
            <pc:sldMk cId="1646086443" sldId="721"/>
            <ac:grpSpMk id="15" creationId="{176D71B6-83EB-6AC7-0B18-12885E3B0F91}"/>
          </ac:grpSpMkLst>
        </pc:grpChg>
        <pc:grpChg chg="mod">
          <ac:chgData name="Stewart Gale" userId="3647ddd2-6040-41ae-a96d-232c23482af8" providerId="ADAL" clId="{A3BF9CB6-EB92-41EE-9E80-846C58967298}" dt="2023-11-13T16:56:44.593" v="487"/>
          <ac:grpSpMkLst>
            <pc:docMk/>
            <pc:sldMk cId="1646086443" sldId="721"/>
            <ac:grpSpMk id="16" creationId="{586332E8-2045-134C-9DF4-3430B8A4D451}"/>
          </ac:grpSpMkLst>
        </pc:grpChg>
      </pc:sldChg>
      <pc:sldChg chg="addSp delSp modSp add mod delAnim modAnim">
        <pc:chgData name="Stewart Gale" userId="3647ddd2-6040-41ae-a96d-232c23482af8" providerId="ADAL" clId="{A3BF9CB6-EB92-41EE-9E80-846C58967298}" dt="2023-11-16T04:45:13.770" v="731" actId="20577"/>
        <pc:sldMkLst>
          <pc:docMk/>
          <pc:sldMk cId="3032696014" sldId="722"/>
        </pc:sldMkLst>
        <pc:spChg chg="mod">
          <ac:chgData name="Stewart Gale" userId="3647ddd2-6040-41ae-a96d-232c23482af8" providerId="ADAL" clId="{A3BF9CB6-EB92-41EE-9E80-846C58967298}" dt="2023-11-16T04:45:13.770" v="731" actId="20577"/>
          <ac:spMkLst>
            <pc:docMk/>
            <pc:sldMk cId="3032696014" sldId="722"/>
            <ac:spMk id="2" creationId="{718A0957-0DBE-D0B9-548F-167258408D2C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3" creationId="{FA617E2A-9D3A-8F6A-57EF-EF91E886211F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4" creationId="{C24DCC3D-420F-E927-F8DC-A514B5E698C0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5" creationId="{E48CA6B1-4F8E-E6B8-7CAE-4A39B1A575BA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6" creationId="{D7AC4B5E-1EEA-D88D-A3E5-EDC3181AEB58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7" creationId="{A3ED5FB0-6D4F-0B7F-C347-5C7B2176ED31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8" creationId="{BADC81C7-EF7B-4A5F-AD99-1ED472F03ECD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9" creationId="{2E2813F7-085B-49E6-BE07-859857F20B35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10" creationId="{9DED74F7-3D64-7357-3FD3-766A3830F412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11" creationId="{CF42BEA8-D3F2-6324-4A80-F9CA78C742EA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12" creationId="{F409C4A4-BEDD-C983-200B-A727FD873B7A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13" creationId="{E9D4D8E1-7E7B-9A10-B644-70FB6C426202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14" creationId="{60CED435-FDD2-EA50-8261-381BCF791F8C}"/>
          </ac:spMkLst>
        </pc:spChg>
        <pc:spChg chg="add mod">
          <ac:chgData name="Stewart Gale" userId="3647ddd2-6040-41ae-a96d-232c23482af8" providerId="ADAL" clId="{A3BF9CB6-EB92-41EE-9E80-846C58967298}" dt="2023-11-13T17:03:37.457" v="576" actId="1037"/>
          <ac:spMkLst>
            <pc:docMk/>
            <pc:sldMk cId="3032696014" sldId="722"/>
            <ac:spMk id="23" creationId="{19063416-9B53-225C-9D95-A8A54F5B3CB9}"/>
          </ac:spMkLst>
        </pc:spChg>
        <pc:spChg chg="del">
          <ac:chgData name="Stewart Gale" userId="3647ddd2-6040-41ae-a96d-232c23482af8" providerId="ADAL" clId="{A3BF9CB6-EB92-41EE-9E80-846C58967298}" dt="2023-11-13T16:59:06.277" v="516" actId="478"/>
          <ac:spMkLst>
            <pc:docMk/>
            <pc:sldMk cId="3032696014" sldId="722"/>
            <ac:spMk id="25" creationId="{6562996D-BCA4-8465-158E-328CF8B79FC4}"/>
          </ac:spMkLst>
        </pc:spChg>
        <pc:spChg chg="del">
          <ac:chgData name="Stewart Gale" userId="3647ddd2-6040-41ae-a96d-232c23482af8" providerId="ADAL" clId="{A3BF9CB6-EB92-41EE-9E80-846C58967298}" dt="2023-11-13T16:59:06.277" v="516" actId="478"/>
          <ac:spMkLst>
            <pc:docMk/>
            <pc:sldMk cId="3032696014" sldId="722"/>
            <ac:spMk id="26" creationId="{2E50C010-C31F-DF0F-5504-0825172F55FE}"/>
          </ac:spMkLst>
        </pc:spChg>
        <pc:spChg chg="del">
          <ac:chgData name="Stewart Gale" userId="3647ddd2-6040-41ae-a96d-232c23482af8" providerId="ADAL" clId="{A3BF9CB6-EB92-41EE-9E80-846C58967298}" dt="2023-11-13T16:59:06.277" v="516" actId="478"/>
          <ac:spMkLst>
            <pc:docMk/>
            <pc:sldMk cId="3032696014" sldId="722"/>
            <ac:spMk id="27" creationId="{6D3C7876-5BF0-E2FF-033E-468EF9C9BF46}"/>
          </ac:spMkLst>
        </pc:spChg>
        <pc:spChg chg="del">
          <ac:chgData name="Stewart Gale" userId="3647ddd2-6040-41ae-a96d-232c23482af8" providerId="ADAL" clId="{A3BF9CB6-EB92-41EE-9E80-846C58967298}" dt="2023-11-13T16:59:06.277" v="516" actId="478"/>
          <ac:spMkLst>
            <pc:docMk/>
            <pc:sldMk cId="3032696014" sldId="722"/>
            <ac:spMk id="28" creationId="{E77E74F7-4932-1F99-145F-400C18539F29}"/>
          </ac:spMkLst>
        </pc:spChg>
        <pc:spChg chg="del">
          <ac:chgData name="Stewart Gale" userId="3647ddd2-6040-41ae-a96d-232c23482af8" providerId="ADAL" clId="{A3BF9CB6-EB92-41EE-9E80-846C58967298}" dt="2023-11-13T16:59:06.277" v="516" actId="478"/>
          <ac:spMkLst>
            <pc:docMk/>
            <pc:sldMk cId="3032696014" sldId="722"/>
            <ac:spMk id="29" creationId="{65E4B262-DBB7-CEBD-8F43-FD8E78797452}"/>
          </ac:spMkLst>
        </pc:spChg>
        <pc:spChg chg="del">
          <ac:chgData name="Stewart Gale" userId="3647ddd2-6040-41ae-a96d-232c23482af8" providerId="ADAL" clId="{A3BF9CB6-EB92-41EE-9E80-846C58967298}" dt="2023-11-13T16:59:06.277" v="516" actId="478"/>
          <ac:spMkLst>
            <pc:docMk/>
            <pc:sldMk cId="3032696014" sldId="722"/>
            <ac:spMk id="30" creationId="{6D505C02-A9C0-72E1-ECAC-6A780490EE9D}"/>
          </ac:spMkLst>
        </pc:spChg>
        <pc:spChg chg="del">
          <ac:chgData name="Stewart Gale" userId="3647ddd2-6040-41ae-a96d-232c23482af8" providerId="ADAL" clId="{A3BF9CB6-EB92-41EE-9E80-846C58967298}" dt="2023-11-13T16:59:06.277" v="516" actId="478"/>
          <ac:spMkLst>
            <pc:docMk/>
            <pc:sldMk cId="3032696014" sldId="722"/>
            <ac:spMk id="32" creationId="{B042AD24-5976-0753-5A89-34BC00ABA121}"/>
          </ac:spMkLst>
        </pc:spChg>
        <pc:spChg chg="del">
          <ac:chgData name="Stewart Gale" userId="3647ddd2-6040-41ae-a96d-232c23482af8" providerId="ADAL" clId="{A3BF9CB6-EB92-41EE-9E80-846C58967298}" dt="2023-11-13T16:59:06.277" v="516" actId="478"/>
          <ac:spMkLst>
            <pc:docMk/>
            <pc:sldMk cId="3032696014" sldId="722"/>
            <ac:spMk id="33" creationId="{9C97692F-A0CC-0F95-A09A-445524E291F8}"/>
          </ac:spMkLst>
        </pc:spChg>
        <pc:spChg chg="mod">
          <ac:chgData name="Stewart Gale" userId="3647ddd2-6040-41ae-a96d-232c23482af8" providerId="ADAL" clId="{A3BF9CB6-EB92-41EE-9E80-846C58967298}" dt="2023-11-13T17:03:02.889" v="569" actId="1076"/>
          <ac:spMkLst>
            <pc:docMk/>
            <pc:sldMk cId="3032696014" sldId="722"/>
            <ac:spMk id="34" creationId="{83E821EA-3EA7-C162-3D2A-C1035C498907}"/>
          </ac:spMkLst>
        </pc:spChg>
        <pc:spChg chg="mod">
          <ac:chgData name="Stewart Gale" userId="3647ddd2-6040-41ae-a96d-232c23482af8" providerId="ADAL" clId="{A3BF9CB6-EB92-41EE-9E80-846C58967298}" dt="2023-11-13T17:03:02.889" v="569" actId="1076"/>
          <ac:spMkLst>
            <pc:docMk/>
            <pc:sldMk cId="3032696014" sldId="722"/>
            <ac:spMk id="36" creationId="{D595E78D-3A97-2B1C-1BF6-D3A4E4D01D2B}"/>
          </ac:spMkLst>
        </pc:spChg>
        <pc:spChg chg="mod">
          <ac:chgData name="Stewart Gale" userId="3647ddd2-6040-41ae-a96d-232c23482af8" providerId="ADAL" clId="{A3BF9CB6-EB92-41EE-9E80-846C58967298}" dt="2023-11-13T17:03:02.889" v="569" actId="1076"/>
          <ac:spMkLst>
            <pc:docMk/>
            <pc:sldMk cId="3032696014" sldId="722"/>
            <ac:spMk id="46" creationId="{00000000-0000-0000-0000-000000000000}"/>
          </ac:spMkLst>
        </pc:spChg>
        <pc:spChg chg="mod">
          <ac:chgData name="Stewart Gale" userId="3647ddd2-6040-41ae-a96d-232c23482af8" providerId="ADAL" clId="{A3BF9CB6-EB92-41EE-9E80-846C58967298}" dt="2023-11-13T17:03:02.889" v="569" actId="1076"/>
          <ac:spMkLst>
            <pc:docMk/>
            <pc:sldMk cId="3032696014" sldId="722"/>
            <ac:spMk id="49" creationId="{00000000-0000-0000-0000-000000000000}"/>
          </ac:spMkLst>
        </pc:spChg>
        <pc:grpChg chg="del">
          <ac:chgData name="Stewart Gale" userId="3647ddd2-6040-41ae-a96d-232c23482af8" providerId="ADAL" clId="{A3BF9CB6-EB92-41EE-9E80-846C58967298}" dt="2023-11-13T16:59:06.277" v="516" actId="478"/>
          <ac:grpSpMkLst>
            <pc:docMk/>
            <pc:sldMk cId="3032696014" sldId="722"/>
            <ac:grpSpMk id="15" creationId="{176D71B6-83EB-6AC7-0B18-12885E3B0F91}"/>
          </ac:grpSpMkLst>
        </pc:grpChg>
      </pc:sldChg>
      <pc:sldChg chg="modSp add mod ord">
        <pc:chgData name="Stewart Gale" userId="3647ddd2-6040-41ae-a96d-232c23482af8" providerId="ADAL" clId="{A3BF9CB6-EB92-41EE-9E80-846C58967298}" dt="2023-11-16T04:52:11.611" v="813"/>
        <pc:sldMkLst>
          <pc:docMk/>
          <pc:sldMk cId="821523033" sldId="723"/>
        </pc:sldMkLst>
        <pc:spChg chg="mod">
          <ac:chgData name="Stewart Gale" userId="3647ddd2-6040-41ae-a96d-232c23482af8" providerId="ADAL" clId="{A3BF9CB6-EB92-41EE-9E80-846C58967298}" dt="2023-11-16T04:52:01.662" v="811" actId="1076"/>
          <ac:spMkLst>
            <pc:docMk/>
            <pc:sldMk cId="821523033" sldId="723"/>
            <ac:spMk id="11" creationId="{00000000-0000-0000-0000-000000000000}"/>
          </ac:spMkLst>
        </pc:spChg>
      </pc:sldChg>
      <pc:sldMasterChg chg="modSp modSldLayout">
        <pc:chgData name="Stewart Gale" userId="3647ddd2-6040-41ae-a96d-232c23482af8" providerId="ADAL" clId="{A3BF9CB6-EB92-41EE-9E80-846C58967298}" dt="2023-11-07T17:18:33.511" v="12"/>
        <pc:sldMasterMkLst>
          <pc:docMk/>
          <pc:sldMasterMk cId="2811201458" sldId="2147483660"/>
        </pc:sldMasterMkLst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asterMk cId="2811201458" sldId="2147483660"/>
            <ac:spMk id="2" creationId="{4B1ED3C1-E5F4-3B7A-1215-D2B51B98625C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asterMk cId="2811201458" sldId="2147483660"/>
            <ac:spMk id="3" creationId="{15BE5B14-7A38-A2CD-9706-4A26E8320D58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asterMk cId="2811201458" sldId="2147483660"/>
            <ac:spMk id="4" creationId="{4E2C0904-D5F6-0E5B-C53D-B22BF5446BE8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asterMk cId="2811201458" sldId="2147483660"/>
            <ac:spMk id="5" creationId="{D608F7BC-094E-DF54-BB98-878B156E3458}"/>
          </ac:spMkLst>
        </pc:spChg>
        <pc:spChg chg="mod">
          <ac:chgData name="Stewart Gale" userId="3647ddd2-6040-41ae-a96d-232c23482af8" providerId="ADAL" clId="{A3BF9CB6-EB92-41EE-9E80-846C58967298}" dt="2023-11-07T17:18:33.511" v="12"/>
          <ac:spMkLst>
            <pc:docMk/>
            <pc:sldMasterMk cId="2811201458" sldId="2147483660"/>
            <ac:spMk id="6" creationId="{5D39798B-5599-DB47-1FEC-DD75321828F3}"/>
          </ac:spMkLst>
        </pc:spChg>
        <pc:sldLayoutChg chg="modSp">
          <pc:chgData name="Stewart Gale" userId="3647ddd2-6040-41ae-a96d-232c23482af8" providerId="ADAL" clId="{A3BF9CB6-EB92-41EE-9E80-846C58967298}" dt="2023-11-07T17:18:33.511" v="12"/>
          <pc:sldLayoutMkLst>
            <pc:docMk/>
            <pc:sldMasterMk cId="2811201458" sldId="2147483660"/>
            <pc:sldLayoutMk cId="1231557282" sldId="2147483661"/>
          </pc:sldLayoutMkLst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1231557282" sldId="2147483661"/>
              <ac:spMk id="2" creationId="{783DF36E-3FE3-CD84-660D-98423B13AAD0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1231557282" sldId="2147483661"/>
              <ac:spMk id="3" creationId="{6FD78323-9BC8-4B72-F412-8043F7FC1DFE}"/>
            </ac:spMkLst>
          </pc:spChg>
        </pc:sldLayoutChg>
        <pc:sldLayoutChg chg="modSp">
          <pc:chgData name="Stewart Gale" userId="3647ddd2-6040-41ae-a96d-232c23482af8" providerId="ADAL" clId="{A3BF9CB6-EB92-41EE-9E80-846C58967298}" dt="2023-11-07T17:18:33.511" v="12"/>
          <pc:sldLayoutMkLst>
            <pc:docMk/>
            <pc:sldMasterMk cId="2811201458" sldId="2147483660"/>
            <pc:sldLayoutMk cId="2647735635" sldId="2147483663"/>
          </pc:sldLayoutMkLst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2647735635" sldId="2147483663"/>
              <ac:spMk id="2" creationId="{23557398-F58B-7A61-5292-BBBAD02F420A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2647735635" sldId="2147483663"/>
              <ac:spMk id="3" creationId="{ACFAAB84-1297-BF57-EDC1-CD39278A0711}"/>
            </ac:spMkLst>
          </pc:spChg>
        </pc:sldLayoutChg>
        <pc:sldLayoutChg chg="modSp">
          <pc:chgData name="Stewart Gale" userId="3647ddd2-6040-41ae-a96d-232c23482af8" providerId="ADAL" clId="{A3BF9CB6-EB92-41EE-9E80-846C58967298}" dt="2023-11-07T17:18:33.511" v="12"/>
          <pc:sldLayoutMkLst>
            <pc:docMk/>
            <pc:sldMasterMk cId="2811201458" sldId="2147483660"/>
            <pc:sldLayoutMk cId="2375863653" sldId="2147483664"/>
          </pc:sldLayoutMkLst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2375863653" sldId="2147483664"/>
              <ac:spMk id="3" creationId="{358BEAF1-9EBF-5863-0E89-8DBFD1ACB781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2375863653" sldId="2147483664"/>
              <ac:spMk id="4" creationId="{BFEA2116-7E7E-C7A0-9965-566CCA83AC08}"/>
            </ac:spMkLst>
          </pc:spChg>
        </pc:sldLayoutChg>
        <pc:sldLayoutChg chg="modSp">
          <pc:chgData name="Stewart Gale" userId="3647ddd2-6040-41ae-a96d-232c23482af8" providerId="ADAL" clId="{A3BF9CB6-EB92-41EE-9E80-846C58967298}" dt="2023-11-07T17:18:33.511" v="12"/>
          <pc:sldLayoutMkLst>
            <pc:docMk/>
            <pc:sldMasterMk cId="2811201458" sldId="2147483660"/>
            <pc:sldLayoutMk cId="953239266" sldId="2147483665"/>
          </pc:sldLayoutMkLst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953239266" sldId="2147483665"/>
              <ac:spMk id="2" creationId="{A93B7848-4793-258B-7984-0B141261D52A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953239266" sldId="2147483665"/>
              <ac:spMk id="3" creationId="{F49EA2E0-973C-164A-005C-BACF642A803C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953239266" sldId="2147483665"/>
              <ac:spMk id="4" creationId="{2E60D074-68F4-BCC1-2B0B-D602CFA85818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953239266" sldId="2147483665"/>
              <ac:spMk id="5" creationId="{4E293C5B-647A-AAB7-78EB-221834DAE301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953239266" sldId="2147483665"/>
              <ac:spMk id="6" creationId="{4B37DB2B-9B4B-ACF3-75A5-A0F31CB27D4F}"/>
            </ac:spMkLst>
          </pc:spChg>
        </pc:sldLayoutChg>
        <pc:sldLayoutChg chg="modSp">
          <pc:chgData name="Stewart Gale" userId="3647ddd2-6040-41ae-a96d-232c23482af8" providerId="ADAL" clId="{A3BF9CB6-EB92-41EE-9E80-846C58967298}" dt="2023-11-07T17:18:33.511" v="12"/>
          <pc:sldLayoutMkLst>
            <pc:docMk/>
            <pc:sldMasterMk cId="2811201458" sldId="2147483660"/>
            <pc:sldLayoutMk cId="3363840933" sldId="2147483668"/>
          </pc:sldLayoutMkLst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3363840933" sldId="2147483668"/>
              <ac:spMk id="2" creationId="{A2F86137-4636-5CFA-7B34-BA2B117CA6D9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3363840933" sldId="2147483668"/>
              <ac:spMk id="3" creationId="{A7EE74B8-F902-56DB-4B89-91E5C9DDBE7F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3363840933" sldId="2147483668"/>
              <ac:spMk id="4" creationId="{90800A7A-3A4A-1220-768A-75C6D150AB1B}"/>
            </ac:spMkLst>
          </pc:spChg>
        </pc:sldLayoutChg>
        <pc:sldLayoutChg chg="modSp">
          <pc:chgData name="Stewart Gale" userId="3647ddd2-6040-41ae-a96d-232c23482af8" providerId="ADAL" clId="{A3BF9CB6-EB92-41EE-9E80-846C58967298}" dt="2023-11-07T17:18:33.511" v="12"/>
          <pc:sldLayoutMkLst>
            <pc:docMk/>
            <pc:sldMasterMk cId="2811201458" sldId="2147483660"/>
            <pc:sldLayoutMk cId="1094921408" sldId="2147483669"/>
          </pc:sldLayoutMkLst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1094921408" sldId="2147483669"/>
              <ac:spMk id="2" creationId="{B6D908B2-6389-B93A-295E-50D3A723D561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1094921408" sldId="2147483669"/>
              <ac:spMk id="3" creationId="{42ED5E2B-87D0-DFFB-C799-ECB2E89D028B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1094921408" sldId="2147483669"/>
              <ac:spMk id="4" creationId="{14E8FDD4-36BC-9523-A06B-602ACE3132C9}"/>
            </ac:spMkLst>
          </pc:spChg>
        </pc:sldLayoutChg>
        <pc:sldLayoutChg chg="modSp">
          <pc:chgData name="Stewart Gale" userId="3647ddd2-6040-41ae-a96d-232c23482af8" providerId="ADAL" clId="{A3BF9CB6-EB92-41EE-9E80-846C58967298}" dt="2023-11-07T17:18:33.511" v="12"/>
          <pc:sldLayoutMkLst>
            <pc:docMk/>
            <pc:sldMasterMk cId="2811201458" sldId="2147483660"/>
            <pc:sldLayoutMk cId="2310639888" sldId="2147483671"/>
          </pc:sldLayoutMkLst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2310639888" sldId="2147483671"/>
              <ac:spMk id="2" creationId="{A05B7C8F-E185-A9E1-2A44-E67E9987B0C0}"/>
            </ac:spMkLst>
          </pc:spChg>
          <pc:spChg chg="mod">
            <ac:chgData name="Stewart Gale" userId="3647ddd2-6040-41ae-a96d-232c23482af8" providerId="ADAL" clId="{A3BF9CB6-EB92-41EE-9E80-846C58967298}" dt="2023-11-07T17:18:33.511" v="12"/>
            <ac:spMkLst>
              <pc:docMk/>
              <pc:sldMasterMk cId="2811201458" sldId="2147483660"/>
              <pc:sldLayoutMk cId="2310639888" sldId="2147483671"/>
              <ac:spMk id="3" creationId="{0CFB0371-3980-30D6-6AC4-DAC058CABC2F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2675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2733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3514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53013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048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4076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8888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6044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279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8611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921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16/11/2023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1768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9.png"/><Relationship Id="rId7" Type="http://schemas.openxmlformats.org/officeDocument/2006/relationships/image" Target="../media/image1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9356" y="251207"/>
            <a:ext cx="11593288" cy="6355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Probability</a:t>
            </a:r>
          </a:p>
          <a:p>
            <a:pPr algn="ctr"/>
            <a:r>
              <a:rPr lang="en-GB" sz="8800" dirty="0"/>
              <a:t>Conditional Probability</a:t>
            </a:r>
            <a:endParaRPr lang="en-GB" sz="8000" dirty="0"/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2 </a:t>
            </a:r>
          </a:p>
          <a:p>
            <a:pPr algn="ctr"/>
            <a:r>
              <a:rPr lang="en-GB" sz="8800" dirty="0"/>
              <a:t>(Part 2 of 4)</a:t>
            </a:r>
          </a:p>
        </p:txBody>
      </p:sp>
    </p:spTree>
    <p:extLst>
      <p:ext uri="{BB962C8B-B14F-4D97-AF65-F5344CB8AC3E}">
        <p14:creationId xmlns:p14="http://schemas.microsoft.com/office/powerpoint/2010/main" val="214627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978895" y="4541477"/>
                <a:ext cx="3880037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i="1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6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GB" sz="66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GB" sz="6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895" y="4541477"/>
                <a:ext cx="3880037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4790535" y="4172506"/>
                <a:ext cx="3105666" cy="1922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2+4</m:t>
                          </m:r>
                        </m:den>
                      </m:f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535" y="4172506"/>
                <a:ext cx="3105666" cy="19220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8A0957-0DBE-D0B9-548F-167258408D2C}"/>
                  </a:ext>
                </a:extLst>
              </p:cNvPr>
              <p:cNvSpPr txBox="1"/>
              <p:nvPr/>
            </p:nvSpPr>
            <p:spPr>
              <a:xfrm>
                <a:off x="1703512" y="332656"/>
                <a:ext cx="8784976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4800" dirty="0"/>
                  <a:t>Determine the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GB" sz="4800" dirty="0"/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8A0957-0DBE-D0B9-548F-167258408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32656"/>
                <a:ext cx="8784976" cy="3416320"/>
              </a:xfrm>
              <a:prstGeom prst="rect">
                <a:avLst/>
              </a:prstGeom>
              <a:blipFill>
                <a:blip r:embed="rId4"/>
                <a:stretch>
                  <a:fillRect b="-53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311F740E-7580-53DB-FE64-E1F8D497EDAF}"/>
              </a:ext>
            </a:extLst>
          </p:cNvPr>
          <p:cNvGrpSpPr/>
          <p:nvPr/>
        </p:nvGrpSpPr>
        <p:grpSpPr>
          <a:xfrm>
            <a:off x="3935760" y="473774"/>
            <a:ext cx="4144632" cy="2446041"/>
            <a:chOff x="268301" y="2852936"/>
            <a:chExt cx="6391932" cy="367240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F47B2D7-8E3D-4693-98C5-ACB826947502}"/>
                </a:ext>
              </a:extLst>
            </p:cNvPr>
            <p:cNvGrpSpPr/>
            <p:nvPr/>
          </p:nvGrpSpPr>
          <p:grpSpPr>
            <a:xfrm>
              <a:off x="661926" y="2897737"/>
              <a:ext cx="5796567" cy="3200596"/>
              <a:chOff x="817196" y="2892700"/>
              <a:chExt cx="7004187" cy="3200596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75FF81D5-8B5E-8C4E-5E74-AA4D16C50C10}"/>
                  </a:ext>
                </a:extLst>
              </p:cNvPr>
              <p:cNvGrpSpPr/>
              <p:nvPr/>
            </p:nvGrpSpPr>
            <p:grpSpPr>
              <a:xfrm>
                <a:off x="1475656" y="3356992"/>
                <a:ext cx="5436781" cy="2736304"/>
                <a:chOff x="647387" y="2824576"/>
                <a:chExt cx="7237335" cy="3628760"/>
              </a:xfrm>
            </p:grpSpPr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97A16A3E-A80A-FE27-BA87-BDED9A856591}"/>
                    </a:ext>
                  </a:extLst>
                </p:cNvPr>
                <p:cNvSpPr/>
                <p:nvPr/>
              </p:nvSpPr>
              <p:spPr>
                <a:xfrm>
                  <a:off x="647387" y="2852936"/>
                  <a:ext cx="4392842" cy="3600400"/>
                </a:xfrm>
                <a:prstGeom prst="ellipse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 sz="3200"/>
                </a:p>
              </p:txBody>
            </p:sp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49872DC2-776F-2A04-1801-5AC385D3AE70}"/>
                    </a:ext>
                  </a:extLst>
                </p:cNvPr>
                <p:cNvSpPr/>
                <p:nvPr/>
              </p:nvSpPr>
              <p:spPr>
                <a:xfrm>
                  <a:off x="3491880" y="2824576"/>
                  <a:ext cx="4392842" cy="3600400"/>
                </a:xfrm>
                <a:prstGeom prst="ellipse">
                  <a:avLst/>
                </a:prstGeom>
                <a:noFill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B" sz="320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>
                    <a:extLst>
                      <a:ext uri="{FF2B5EF4-FFF2-40B4-BE49-F238E27FC236}">
                        <a16:creationId xmlns:a16="http://schemas.microsoft.com/office/drawing/2014/main" id="{8573D153-BE2E-D9E9-6C06-F873A083AE4F}"/>
                      </a:ext>
                    </a:extLst>
                  </p:cNvPr>
                  <p:cNvSpPr txBox="1"/>
                  <p:nvPr/>
                </p:nvSpPr>
                <p:spPr>
                  <a:xfrm>
                    <a:off x="817196" y="2892700"/>
                    <a:ext cx="1117254" cy="11552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400" i="1">
                              <a:latin typeface="Cambria Math"/>
                            </a:rPr>
                            <m:t>𝐴</m:t>
                          </m:r>
                        </m:oMath>
                      </m:oMathPara>
                    </a14:m>
                    <a:endParaRPr lang="en-GB" sz="4400" dirty="0"/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7196" y="2892700"/>
                    <a:ext cx="1117254" cy="1155214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38207F0-31D2-3AF4-4C07-89E22A11AF9F}"/>
                  </a:ext>
                </a:extLst>
              </p:cNvPr>
              <p:cNvSpPr/>
              <p:nvPr/>
            </p:nvSpPr>
            <p:spPr>
              <a:xfrm>
                <a:off x="3923928" y="4388199"/>
                <a:ext cx="396044" cy="3600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72ECCD2A-13E2-022F-5901-3A2DA1658B23}"/>
                  </a:ext>
                </a:extLst>
              </p:cNvPr>
              <p:cNvSpPr/>
              <p:nvPr/>
            </p:nvSpPr>
            <p:spPr>
              <a:xfrm>
                <a:off x="2447764" y="4869160"/>
                <a:ext cx="396044" cy="3600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CAC00F5-2F9A-A9A0-77B1-F33B5E096722}"/>
                  </a:ext>
                </a:extLst>
              </p:cNvPr>
              <p:cNvSpPr/>
              <p:nvPr/>
            </p:nvSpPr>
            <p:spPr>
              <a:xfrm>
                <a:off x="5473574" y="5095549"/>
                <a:ext cx="396044" cy="3600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A574FCCD-F4F3-0989-586B-B44B408F6A5F}"/>
                  </a:ext>
                </a:extLst>
              </p:cNvPr>
              <p:cNvSpPr/>
              <p:nvPr/>
            </p:nvSpPr>
            <p:spPr>
              <a:xfrm>
                <a:off x="7196553" y="4347886"/>
                <a:ext cx="624830" cy="66098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TextBox 11">
                    <a:extLst>
                      <a:ext uri="{FF2B5EF4-FFF2-40B4-BE49-F238E27FC236}">
                        <a16:creationId xmlns:a16="http://schemas.microsoft.com/office/drawing/2014/main" id="{C79FF380-7D70-C228-5F03-08E6EBBA2AA3}"/>
                      </a:ext>
                    </a:extLst>
                  </p:cNvPr>
                  <p:cNvSpPr txBox="1"/>
                  <p:nvPr/>
                </p:nvSpPr>
                <p:spPr>
                  <a:xfrm>
                    <a:off x="6582341" y="2949172"/>
                    <a:ext cx="1002350" cy="11552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400" i="1">
                              <a:latin typeface="Cambria Math"/>
                            </a:rPr>
                            <m:t>𝐵</m:t>
                          </m:r>
                        </m:oMath>
                      </m:oMathPara>
                    </a14:m>
                    <a:endParaRPr lang="en-GB" sz="4400" dirty="0"/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82341" y="2949172"/>
                    <a:ext cx="1002350" cy="1155214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69793FE-247A-3CB7-36AA-6FDDDB56B60F}"/>
                </a:ext>
              </a:extLst>
            </p:cNvPr>
            <p:cNvSpPr/>
            <p:nvPr/>
          </p:nvSpPr>
          <p:spPr>
            <a:xfrm>
              <a:off x="268301" y="2852936"/>
              <a:ext cx="6391932" cy="3672408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E58B21C0-A2C8-D381-7379-3B86AA2C1E92}"/>
              </a:ext>
            </a:extLst>
          </p:cNvPr>
          <p:cNvSpPr/>
          <p:nvPr/>
        </p:nvSpPr>
        <p:spPr>
          <a:xfrm>
            <a:off x="5690997" y="812859"/>
            <a:ext cx="1770825" cy="1808296"/>
          </a:xfrm>
          <a:prstGeom prst="ellipse">
            <a:avLst/>
          </a:prstGeom>
          <a:solidFill>
            <a:srgbClr val="FFFF00">
              <a:alpha val="24000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DF58536-232E-97B8-292F-9F69C907293F}"/>
              </a:ext>
            </a:extLst>
          </p:cNvPr>
          <p:cNvSpPr/>
          <p:nvPr/>
        </p:nvSpPr>
        <p:spPr>
          <a:xfrm>
            <a:off x="5767720" y="1410586"/>
            <a:ext cx="400288" cy="432048"/>
          </a:xfrm>
          <a:prstGeom prst="rect">
            <a:avLst/>
          </a:prstGeom>
          <a:solidFill>
            <a:srgbClr val="FF00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3E821EA-3EA7-C162-3D2A-C1035C498907}"/>
                  </a:ext>
                </a:extLst>
              </p:cNvPr>
              <p:cNvSpPr txBox="1"/>
              <p:nvPr/>
            </p:nvSpPr>
            <p:spPr>
              <a:xfrm>
                <a:off x="7680176" y="4220018"/>
                <a:ext cx="3049368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6</m:t>
                          </m:r>
                        </m:den>
                      </m:f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= </m:t>
                      </m:r>
                      <m:f>
                        <m:f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3E821EA-3EA7-C162-3D2A-C1035C498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4220018"/>
                <a:ext cx="3049368" cy="18269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595E78D-3A97-2B1C-1BF6-D3A4E4D01D2B}"/>
                  </a:ext>
                </a:extLst>
              </p:cNvPr>
              <p:cNvSpPr txBox="1"/>
              <p:nvPr/>
            </p:nvSpPr>
            <p:spPr>
              <a:xfrm>
                <a:off x="5484778" y="4117843"/>
                <a:ext cx="95922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595E78D-3A97-2B1C-1BF6-D3A4E4D01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778" y="4117843"/>
                <a:ext cx="959224" cy="101566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31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23" grpId="0" animBg="1"/>
      <p:bldP spid="31" grpId="0" animBg="1"/>
      <p:bldP spid="34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742476" y="4579507"/>
                <a:ext cx="4285084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60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600" dirty="0"/>
                  <a:t> </a:t>
                </a: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476" y="4579507"/>
                <a:ext cx="4285084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4790535" y="4172506"/>
                <a:ext cx="3105666" cy="1922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>
                          <m:r>
                            <a:rPr lang="en-GB" sz="6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0535" y="4172506"/>
                <a:ext cx="3105666" cy="19220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8A0957-0DBE-D0B9-548F-167258408D2C}"/>
                  </a:ext>
                </a:extLst>
              </p:cNvPr>
              <p:cNvSpPr txBox="1"/>
              <p:nvPr/>
            </p:nvSpPr>
            <p:spPr>
              <a:xfrm>
                <a:off x="1703512" y="332656"/>
                <a:ext cx="9026032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4800" dirty="0"/>
                  <a:t>Determine the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8A0957-0DBE-D0B9-548F-167258408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512" y="332656"/>
                <a:ext cx="9026032" cy="3416320"/>
              </a:xfrm>
              <a:prstGeom prst="rect">
                <a:avLst/>
              </a:prstGeom>
              <a:blipFill>
                <a:blip r:embed="rId4"/>
                <a:stretch>
                  <a:fillRect b="-53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3E821EA-3EA7-C162-3D2A-C1035C498907}"/>
                  </a:ext>
                </a:extLst>
              </p:cNvPr>
              <p:cNvSpPr txBox="1"/>
              <p:nvPr/>
            </p:nvSpPr>
            <p:spPr>
              <a:xfrm>
                <a:off x="7680176" y="4220018"/>
                <a:ext cx="3049368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9</m:t>
                          </m:r>
                        </m:den>
                      </m:f>
                      <m:r>
                        <a:rPr kumimoji="0" lang="en-GB" sz="6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= </m:t>
                      </m:r>
                      <m:f>
                        <m:fPr>
                          <m:ctrlP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3E821EA-3EA7-C162-3D2A-C1035C498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0176" y="4220018"/>
                <a:ext cx="3049368" cy="18269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595E78D-3A97-2B1C-1BF6-D3A4E4D01D2B}"/>
                  </a:ext>
                </a:extLst>
              </p:cNvPr>
              <p:cNvSpPr txBox="1"/>
              <p:nvPr/>
            </p:nvSpPr>
            <p:spPr>
              <a:xfrm>
                <a:off x="5484778" y="4117843"/>
                <a:ext cx="959224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595E78D-3A97-2B1C-1BF6-D3A4E4D01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778" y="4117843"/>
                <a:ext cx="959224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" name="Group 14">
            <a:extLst>
              <a:ext uri="{FF2B5EF4-FFF2-40B4-BE49-F238E27FC236}">
                <a16:creationId xmlns:a16="http://schemas.microsoft.com/office/drawing/2014/main" id="{176D71B6-83EB-6AC7-0B18-12885E3B0F91}"/>
              </a:ext>
            </a:extLst>
          </p:cNvPr>
          <p:cNvGrpSpPr/>
          <p:nvPr/>
        </p:nvGrpSpPr>
        <p:grpSpPr>
          <a:xfrm>
            <a:off x="3935760" y="505078"/>
            <a:ext cx="4144632" cy="2446041"/>
            <a:chOff x="268301" y="2852936"/>
            <a:chExt cx="6391932" cy="367240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586332E8-2045-134C-9DF4-3430B8A4D451}"/>
                </a:ext>
              </a:extLst>
            </p:cNvPr>
            <p:cNvGrpSpPr/>
            <p:nvPr/>
          </p:nvGrpSpPr>
          <p:grpSpPr>
            <a:xfrm>
              <a:off x="661926" y="2897737"/>
              <a:ext cx="5796567" cy="3200596"/>
              <a:chOff x="817196" y="2892700"/>
              <a:chExt cx="7004187" cy="320059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97D87B62-A560-53CD-E268-F3C4F51A7259}"/>
                  </a:ext>
                </a:extLst>
              </p:cNvPr>
              <p:cNvSpPr/>
              <p:nvPr/>
            </p:nvSpPr>
            <p:spPr>
              <a:xfrm>
                <a:off x="1475656" y="3378378"/>
                <a:ext cx="3299962" cy="2714918"/>
              </a:xfrm>
              <a:prstGeom prst="ellipse">
                <a:avLst/>
              </a:prstGeom>
              <a:noFill/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GB" sz="320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>
                    <a:extLst>
                      <a:ext uri="{FF2B5EF4-FFF2-40B4-BE49-F238E27FC236}">
                        <a16:creationId xmlns:a16="http://schemas.microsoft.com/office/drawing/2014/main" id="{A8307193-762A-6E59-C420-2CF6124BCA78}"/>
                      </a:ext>
                    </a:extLst>
                  </p:cNvPr>
                  <p:cNvSpPr txBox="1"/>
                  <p:nvPr/>
                </p:nvSpPr>
                <p:spPr>
                  <a:xfrm>
                    <a:off x="817196" y="2892700"/>
                    <a:ext cx="1117254" cy="11552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400" i="1">
                              <a:latin typeface="Cambria Math"/>
                            </a:rPr>
                            <m:t>𝐴</m:t>
                          </m:r>
                        </m:oMath>
                      </m:oMathPara>
                    </a14:m>
                    <a:endParaRPr lang="en-GB" sz="4400" dirty="0"/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17196" y="2892700"/>
                    <a:ext cx="1117254" cy="1155214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697E9BE7-FEEA-C67F-7229-1D1FC8DDF9A8}"/>
                  </a:ext>
                </a:extLst>
              </p:cNvPr>
              <p:cNvSpPr/>
              <p:nvPr/>
            </p:nvSpPr>
            <p:spPr>
              <a:xfrm>
                <a:off x="3923928" y="4388199"/>
                <a:ext cx="396044" cy="3600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C3912E7-3A1E-9B86-83D8-1F2D33122E65}"/>
                  </a:ext>
                </a:extLst>
              </p:cNvPr>
              <p:cNvSpPr/>
              <p:nvPr/>
            </p:nvSpPr>
            <p:spPr>
              <a:xfrm>
                <a:off x="2447764" y="4869160"/>
                <a:ext cx="396044" cy="36004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3B36AA53-41FC-3E65-7B6E-1F7C60DB4972}"/>
                  </a:ext>
                </a:extLst>
              </p:cNvPr>
              <p:cNvSpPr/>
              <p:nvPr/>
            </p:nvSpPr>
            <p:spPr>
              <a:xfrm>
                <a:off x="7196553" y="4347886"/>
                <a:ext cx="624830" cy="66098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3200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39F26BF5-AE55-9FA5-367B-76F3954F245A}"/>
                      </a:ext>
                    </a:extLst>
                  </p:cNvPr>
                  <p:cNvSpPr txBox="1"/>
                  <p:nvPr/>
                </p:nvSpPr>
                <p:spPr>
                  <a:xfrm>
                    <a:off x="6582341" y="2949172"/>
                    <a:ext cx="1002350" cy="115521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4400" i="1">
                              <a:latin typeface="Cambria Math"/>
                            </a:rPr>
                            <m:t>𝐵</m:t>
                          </m:r>
                        </m:oMath>
                      </m:oMathPara>
                    </a14:m>
                    <a:endParaRPr lang="en-GB" sz="4400" dirty="0"/>
                  </a:p>
                </p:txBody>
              </p:sp>
            </mc:Choice>
            <mc:Fallback xmlns="">
              <p:sp>
                <p:nvSpPr>
                  <p:cNvPr id="26" name="TextBox 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582341" y="2949172"/>
                    <a:ext cx="1002350" cy="1155214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3A2E6F6-F1E7-4886-357C-B6AA58AF4111}"/>
                </a:ext>
              </a:extLst>
            </p:cNvPr>
            <p:cNvSpPr/>
            <p:nvPr/>
          </p:nvSpPr>
          <p:spPr>
            <a:xfrm>
              <a:off x="268301" y="2852936"/>
              <a:ext cx="6391932" cy="3672408"/>
            </a:xfrm>
            <a:prstGeom prst="rect">
              <a:avLst/>
            </a:prstGeom>
            <a:noFill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6562996D-BCA4-8465-158E-328CF8B79FC4}"/>
              </a:ext>
            </a:extLst>
          </p:cNvPr>
          <p:cNvSpPr/>
          <p:nvPr/>
        </p:nvSpPr>
        <p:spPr>
          <a:xfrm>
            <a:off x="4541540" y="851285"/>
            <a:ext cx="1770825" cy="180829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E50C010-C31F-DF0F-5504-0825172F55FE}"/>
              </a:ext>
            </a:extLst>
          </p:cNvPr>
          <p:cNvSpPr/>
          <p:nvPr/>
        </p:nvSpPr>
        <p:spPr>
          <a:xfrm>
            <a:off x="4538743" y="844163"/>
            <a:ext cx="1770825" cy="180829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D3C7876-5BF0-E2FF-033E-468EF9C9BF46}"/>
              </a:ext>
            </a:extLst>
          </p:cNvPr>
          <p:cNvSpPr/>
          <p:nvPr/>
        </p:nvSpPr>
        <p:spPr>
          <a:xfrm>
            <a:off x="3935760" y="501263"/>
            <a:ext cx="4144632" cy="2446041"/>
          </a:xfrm>
          <a:prstGeom prst="rect">
            <a:avLst/>
          </a:prstGeom>
          <a:solidFill>
            <a:srgbClr val="FFFF00">
              <a:alpha val="24000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77E74F7-4932-1F99-145F-400C18539F29}"/>
              </a:ext>
            </a:extLst>
          </p:cNvPr>
          <p:cNvSpPr/>
          <p:nvPr/>
        </p:nvSpPr>
        <p:spPr>
          <a:xfrm>
            <a:off x="5690998" y="844163"/>
            <a:ext cx="1770825" cy="180829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5E4B262-DBB7-CEBD-8F43-FD8E78797452}"/>
              </a:ext>
            </a:extLst>
          </p:cNvPr>
          <p:cNvSpPr/>
          <p:nvPr/>
        </p:nvSpPr>
        <p:spPr>
          <a:xfrm>
            <a:off x="6689700" y="2002145"/>
            <a:ext cx="212525" cy="239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D505C02-A9C0-72E1-ECAC-6A780490EE9D}"/>
              </a:ext>
            </a:extLst>
          </p:cNvPr>
          <p:cNvSpPr/>
          <p:nvPr/>
        </p:nvSpPr>
        <p:spPr>
          <a:xfrm>
            <a:off x="5923534" y="1611548"/>
            <a:ext cx="212525" cy="239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042AD24-5976-0753-5A89-34BC00ABA121}"/>
              </a:ext>
            </a:extLst>
          </p:cNvPr>
          <p:cNvSpPr/>
          <p:nvPr/>
        </p:nvSpPr>
        <p:spPr>
          <a:xfrm>
            <a:off x="4541598" y="865529"/>
            <a:ext cx="1770825" cy="180829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9C97692F-A0CC-0F95-A09A-445524E291F8}"/>
              </a:ext>
            </a:extLst>
          </p:cNvPr>
          <p:cNvSpPr/>
          <p:nvPr/>
        </p:nvSpPr>
        <p:spPr>
          <a:xfrm>
            <a:off x="7597289" y="1532287"/>
            <a:ext cx="400288" cy="432048"/>
          </a:xfrm>
          <a:prstGeom prst="rect">
            <a:avLst/>
          </a:prstGeom>
          <a:solidFill>
            <a:srgbClr val="FF00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608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34" grpId="0"/>
      <p:bldP spid="36" grpId="0"/>
      <p:bldP spid="27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6" name="Rectangle 45"/>
              <p:cNvSpPr/>
              <p:nvPr/>
            </p:nvSpPr>
            <p:spPr>
              <a:xfrm>
                <a:off x="1038885" y="4652082"/>
                <a:ext cx="5170476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6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GB" sz="66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600" dirty="0"/>
                  <a:t> </a:t>
                </a:r>
              </a:p>
            </p:txBody>
          </p:sp>
        </mc:Choice>
        <mc:Fallback xmlns="">
          <p:sp>
            <p:nvSpPr>
              <p:cNvPr id="46" name="Rectangle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885" y="4652082"/>
                <a:ext cx="517047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6253603" y="4174548"/>
                <a:ext cx="4185785" cy="19220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>
                          <m:r>
                            <a:rPr lang="en-GB" sz="6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0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4+2</m:t>
                          </m:r>
                        </m:den>
                      </m:f>
                      <m:r>
                        <a:rPr lang="en-GB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603" y="4174548"/>
                <a:ext cx="4185785" cy="19220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8A0957-0DBE-D0B9-548F-167258408D2C}"/>
                  </a:ext>
                </a:extLst>
              </p:cNvPr>
              <p:cNvSpPr txBox="1"/>
              <p:nvPr/>
            </p:nvSpPr>
            <p:spPr>
              <a:xfrm>
                <a:off x="1271464" y="404664"/>
                <a:ext cx="9793088" cy="34163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4800" dirty="0"/>
                  <a:t>Determine the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∪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endParaRPr lang="en-GB" sz="480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18A0957-0DBE-D0B9-548F-167258408D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404664"/>
                <a:ext cx="9793088" cy="3416320"/>
              </a:xfrm>
              <a:prstGeom prst="rect">
                <a:avLst/>
              </a:prstGeom>
              <a:blipFill>
                <a:blip r:embed="rId4"/>
                <a:stretch>
                  <a:fillRect b="-521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3E821EA-3EA7-C162-3D2A-C1035C498907}"/>
                  </a:ext>
                </a:extLst>
              </p:cNvPr>
              <p:cNvSpPr txBox="1"/>
              <p:nvPr/>
            </p:nvSpPr>
            <p:spPr>
              <a:xfrm>
                <a:off x="10259910" y="4285675"/>
                <a:ext cx="1273848" cy="18269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6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</m:t>
                          </m:r>
                        </m:num>
                        <m:den>
                          <m:r>
                            <a:rPr kumimoji="0" lang="en-GB" sz="6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83E821EA-3EA7-C162-3D2A-C1035C498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9910" y="4285675"/>
                <a:ext cx="1273848" cy="18269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595E78D-3A97-2B1C-1BF6-D3A4E4D01D2B}"/>
                  </a:ext>
                </a:extLst>
              </p:cNvPr>
              <p:cNvSpPr txBox="1"/>
              <p:nvPr/>
            </p:nvSpPr>
            <p:spPr>
              <a:xfrm>
                <a:off x="6908517" y="4119884"/>
                <a:ext cx="2162719" cy="10156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6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2+4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595E78D-3A97-2B1C-1BF6-D3A4E4D01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8517" y="4119884"/>
                <a:ext cx="2162719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val 2">
            <a:extLst>
              <a:ext uri="{FF2B5EF4-FFF2-40B4-BE49-F238E27FC236}">
                <a16:creationId xmlns:a16="http://schemas.microsoft.com/office/drawing/2014/main" id="{FA617E2A-9D3A-8F6A-57EF-EF91E886211F}"/>
              </a:ext>
            </a:extLst>
          </p:cNvPr>
          <p:cNvSpPr/>
          <p:nvPr/>
        </p:nvSpPr>
        <p:spPr>
          <a:xfrm>
            <a:off x="4539027" y="933829"/>
            <a:ext cx="1770825" cy="1808296"/>
          </a:xfrm>
          <a:prstGeom prst="ellipse">
            <a:avLst/>
          </a:prstGeom>
          <a:solidFill>
            <a:srgbClr val="FFFF00">
              <a:alpha val="23000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24DCC3D-420F-E927-F8DC-A514B5E698C0}"/>
              </a:ext>
            </a:extLst>
          </p:cNvPr>
          <p:cNvSpPr/>
          <p:nvPr/>
        </p:nvSpPr>
        <p:spPr>
          <a:xfrm>
            <a:off x="5685688" y="919585"/>
            <a:ext cx="1770825" cy="180829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8CA6B1-4F8E-E6B8-7CAE-4A39B1A575BA}"/>
                  </a:ext>
                </a:extLst>
              </p:cNvPr>
              <p:cNvSpPr txBox="1"/>
              <p:nvPr/>
            </p:nvSpPr>
            <p:spPr>
              <a:xfrm>
                <a:off x="4185684" y="610340"/>
                <a:ext cx="59954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48CA6B1-4F8E-E6B8-7CAE-4A39B1A575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5684" y="610340"/>
                <a:ext cx="599541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D7AC4B5E-1EEA-D88D-A3E5-EDC3181AEB58}"/>
              </a:ext>
            </a:extLst>
          </p:cNvPr>
          <p:cNvSpPr/>
          <p:nvPr/>
        </p:nvSpPr>
        <p:spPr>
          <a:xfrm>
            <a:off x="5852819" y="1606430"/>
            <a:ext cx="212525" cy="239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ED5FB0-6D4F-0B7F-C347-5C7B2176ED31}"/>
              </a:ext>
            </a:extLst>
          </p:cNvPr>
          <p:cNvSpPr/>
          <p:nvPr/>
        </p:nvSpPr>
        <p:spPr>
          <a:xfrm>
            <a:off x="5060680" y="1926778"/>
            <a:ext cx="212525" cy="239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DC81C7-EF7B-4A5F-AD99-1ED472F03ECD}"/>
              </a:ext>
            </a:extLst>
          </p:cNvPr>
          <p:cNvSpPr/>
          <p:nvPr/>
        </p:nvSpPr>
        <p:spPr>
          <a:xfrm>
            <a:off x="6684390" y="2077567"/>
            <a:ext cx="212525" cy="2398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2813F7-085B-49E6-BE07-859857F20B35}"/>
              </a:ext>
            </a:extLst>
          </p:cNvPr>
          <p:cNvSpPr/>
          <p:nvPr/>
        </p:nvSpPr>
        <p:spPr>
          <a:xfrm>
            <a:off x="7608975" y="1579580"/>
            <a:ext cx="335296" cy="440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ED74F7-3D64-7357-3FD3-766A3830F412}"/>
                  </a:ext>
                </a:extLst>
              </p:cNvPr>
              <p:cNvSpPr txBox="1"/>
              <p:nvPr/>
            </p:nvSpPr>
            <p:spPr>
              <a:xfrm>
                <a:off x="7279377" y="647954"/>
                <a:ext cx="537881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DED74F7-3D64-7357-3FD3-766A3830F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9377" y="647954"/>
                <a:ext cx="537881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>
            <a:extLst>
              <a:ext uri="{FF2B5EF4-FFF2-40B4-BE49-F238E27FC236}">
                <a16:creationId xmlns:a16="http://schemas.microsoft.com/office/drawing/2014/main" id="{CF42BEA8-D3F2-6324-4A80-F9CA78C742EA}"/>
              </a:ext>
            </a:extLst>
          </p:cNvPr>
          <p:cNvSpPr/>
          <p:nvPr/>
        </p:nvSpPr>
        <p:spPr>
          <a:xfrm>
            <a:off x="3930450" y="580500"/>
            <a:ext cx="4144632" cy="2446041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409C4A4-BEDD-C983-200B-A727FD873B7A}"/>
              </a:ext>
            </a:extLst>
          </p:cNvPr>
          <p:cNvSpPr/>
          <p:nvPr/>
        </p:nvSpPr>
        <p:spPr>
          <a:xfrm>
            <a:off x="5685687" y="919585"/>
            <a:ext cx="1770825" cy="1808296"/>
          </a:xfrm>
          <a:prstGeom prst="ellipse">
            <a:avLst/>
          </a:prstGeom>
          <a:solidFill>
            <a:srgbClr val="FFFF00">
              <a:alpha val="24000"/>
            </a:srgb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9D4D8E1-7E7B-9A10-B644-70FB6C426202}"/>
              </a:ext>
            </a:extLst>
          </p:cNvPr>
          <p:cNvSpPr/>
          <p:nvPr/>
        </p:nvSpPr>
        <p:spPr>
          <a:xfrm>
            <a:off x="4536230" y="922213"/>
            <a:ext cx="1770825" cy="1808296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CED435-FDD2-EA50-8261-381BCF791F8C}"/>
              </a:ext>
            </a:extLst>
          </p:cNvPr>
          <p:cNvSpPr/>
          <p:nvPr/>
        </p:nvSpPr>
        <p:spPr>
          <a:xfrm>
            <a:off x="5767720" y="1510310"/>
            <a:ext cx="400288" cy="432048"/>
          </a:xfrm>
          <a:prstGeom prst="rect">
            <a:avLst/>
          </a:prstGeom>
          <a:solidFill>
            <a:srgbClr val="FF00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9063416-9B53-225C-9D95-A8A54F5B3CB9}"/>
              </a:ext>
            </a:extLst>
          </p:cNvPr>
          <p:cNvSpPr/>
          <p:nvPr/>
        </p:nvSpPr>
        <p:spPr>
          <a:xfrm>
            <a:off x="6571098" y="1981447"/>
            <a:ext cx="400288" cy="432048"/>
          </a:xfrm>
          <a:prstGeom prst="rect">
            <a:avLst/>
          </a:prstGeom>
          <a:solidFill>
            <a:srgbClr val="FF000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6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34" grpId="0"/>
      <p:bldP spid="36" grpId="0"/>
      <p:bldP spid="3" grpId="0" animBg="1"/>
      <p:bldP spid="12" grpId="0" animBg="1"/>
      <p:bldP spid="14" grpId="0" animBg="1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205433" y="3208517"/>
                <a:ext cx="3167364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b="0" i="1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>
                              <a:latin typeface="Cambria Math"/>
                            </a:rPr>
                            <m:t>𝐵</m:t>
                          </m:r>
                        </m:e>
                        <m:e>
                          <m:sSup>
                            <m:sSup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0" i="1">
                                  <a:latin typeface="Cambria Math"/>
                                </a:rPr>
                                <m:t>𝐴</m:t>
                              </m:r>
                            </m:e>
                            <m:sup>
                              <m:r>
                                <a:rPr lang="en-GB" sz="4400" b="0" i="1">
                                  <a:latin typeface="Cambria Math"/>
                                </a:rPr>
                                <m:t>′</m:t>
                              </m:r>
                            </m:sup>
                          </m:sSup>
                        </m:e>
                      </m:d>
                      <m:r>
                        <a:rPr lang="en-GB" sz="4400" b="0" i="1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5433" y="3208517"/>
                <a:ext cx="3167364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068726" y="4638155"/>
                <a:ext cx="2933097" cy="13740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sz="4000" b="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∩</m:t>
                              </m:r>
                              <m:sSup>
                                <m:sSupPr>
                                  <m:ctrl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000" b="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GB" sz="4000" b="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num>
                        <m:den>
                          <m:r>
                            <a:rPr lang="en-GB" sz="40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GB" sz="40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4000" b="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p>
                                  <m:r>
                                    <a:rPr lang="en-GB" sz="4000" b="0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r>
                        <a:rPr lang="en-GB" sz="40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8726" y="4638155"/>
                <a:ext cx="2933097" cy="13740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7BECE7-1DF0-0669-1B7A-503AAAB970CB}"/>
                  </a:ext>
                </a:extLst>
              </p:cNvPr>
              <p:cNvSpPr txBox="1"/>
              <p:nvPr/>
            </p:nvSpPr>
            <p:spPr>
              <a:xfrm>
                <a:off x="1055440" y="323205"/>
                <a:ext cx="9793088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Given that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en-GB" sz="4800" dirty="0"/>
                  <a:t>,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GB" sz="4800" i="1"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and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/>
                          </a:rPr>
                          <m:t>𝐴</m:t>
                        </m:r>
                        <m:r>
                          <a:rPr lang="en-GB" sz="4800" i="1">
                            <a:latin typeface="Cambria Math"/>
                          </a:rPr>
                          <m:t>∩</m:t>
                        </m:r>
                        <m:r>
                          <a:rPr lang="en-GB" sz="4800" i="1">
                            <a:latin typeface="Cambria Math"/>
                          </a:rPr>
                          <m:t>𝐵</m:t>
                        </m:r>
                      </m:e>
                    </m:d>
                    <m:r>
                      <a:rPr lang="en-GB" sz="4800" i="1">
                        <a:latin typeface="Cambria Math"/>
                      </a:rPr>
                      <m:t>=0.4</m:t>
                    </m:r>
                  </m:oMath>
                </a14:m>
                <a:r>
                  <a:rPr lang="en-GB" sz="4800" dirty="0"/>
                  <a:t> </a:t>
                </a:r>
                <a:endParaRPr lang="en-GB" sz="3200" dirty="0"/>
              </a:p>
              <a:p>
                <a:pPr algn="ctr"/>
                <a:r>
                  <a:rPr lang="en-GB" sz="4800" dirty="0"/>
                  <a:t>What is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/>
                      </a:rPr>
                      <m:t>𝑃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/>
                          </a:rPr>
                          <m:t>𝐵</m:t>
                        </m:r>
                      </m:e>
                      <m:e>
                        <m:sSup>
                          <m:sSup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4800" i="1">
                                <a:latin typeface="Cambria Math"/>
                              </a:rPr>
                              <m:t>𝐴</m:t>
                            </m:r>
                          </m:e>
                          <m:sup>
                            <m:r>
                              <a:rPr lang="en-GB" sz="4800" i="1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e>
                    </m:d>
                  </m:oMath>
                </a14:m>
                <a:r>
                  <a:rPr lang="en-GB" sz="4800" dirty="0"/>
                  <a:t>?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A7BECE7-1DF0-0669-1B7A-503AAAB970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23205"/>
                <a:ext cx="9793088" cy="2308324"/>
              </a:xfrm>
              <a:prstGeom prst="rect">
                <a:avLst/>
              </a:prstGeom>
              <a:blipFill>
                <a:blip r:embed="rId4"/>
                <a:stretch>
                  <a:fillRect t="-1711" b="-855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22037047-9D36-1D88-7ECC-2E06B7B2546D}"/>
              </a:ext>
            </a:extLst>
          </p:cNvPr>
          <p:cNvSpPr/>
          <p:nvPr/>
        </p:nvSpPr>
        <p:spPr>
          <a:xfrm>
            <a:off x="2395282" y="3577921"/>
            <a:ext cx="2245915" cy="234926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37E82C8-8084-EE1E-39FE-6CD5080DCF46}"/>
                  </a:ext>
                </a:extLst>
              </p:cNvPr>
              <p:cNvSpPr txBox="1"/>
              <p:nvPr/>
            </p:nvSpPr>
            <p:spPr>
              <a:xfrm>
                <a:off x="492846" y="3176162"/>
                <a:ext cx="760390" cy="999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𝐴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37E82C8-8084-EE1E-39FE-6CD5080DCF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846" y="3176162"/>
                <a:ext cx="760390" cy="9996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916DB18C-B286-57C6-FFFF-54BF71D144F2}"/>
              </a:ext>
            </a:extLst>
          </p:cNvPr>
          <p:cNvSpPr/>
          <p:nvPr/>
        </p:nvSpPr>
        <p:spPr>
          <a:xfrm>
            <a:off x="2373569" y="4357075"/>
            <a:ext cx="824451" cy="7252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0.4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ACC4BFD-863B-407D-CD9E-5D3CD3AEC72C}"/>
              </a:ext>
            </a:extLst>
          </p:cNvPr>
          <p:cNvSpPr/>
          <p:nvPr/>
        </p:nvSpPr>
        <p:spPr>
          <a:xfrm>
            <a:off x="1291040" y="4472571"/>
            <a:ext cx="824451" cy="5074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0.1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D310B6-3CA9-A12D-6025-08C59DE0319B}"/>
              </a:ext>
            </a:extLst>
          </p:cNvPr>
          <p:cNvSpPr/>
          <p:nvPr/>
        </p:nvSpPr>
        <p:spPr>
          <a:xfrm>
            <a:off x="3397658" y="4439644"/>
            <a:ext cx="824451" cy="6509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0.1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8D9D8D-FEA3-D0A5-7D01-960C82990AD9}"/>
              </a:ext>
            </a:extLst>
          </p:cNvPr>
          <p:cNvSpPr/>
          <p:nvPr/>
        </p:nvSpPr>
        <p:spPr>
          <a:xfrm>
            <a:off x="4479116" y="5445223"/>
            <a:ext cx="790796" cy="7218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</a:rPr>
              <a:t>0.4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CCA298-9472-B9F7-51CF-7C37FDE3A2CF}"/>
                  </a:ext>
                </a:extLst>
              </p:cNvPr>
              <p:cNvSpPr txBox="1"/>
              <p:nvPr/>
            </p:nvSpPr>
            <p:spPr>
              <a:xfrm>
                <a:off x="4416537" y="3225029"/>
                <a:ext cx="682188" cy="999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7CCA298-9472-B9F7-51CF-7C37FDE3A2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6537" y="3225029"/>
                <a:ext cx="682188" cy="99962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>
            <a:extLst>
              <a:ext uri="{FF2B5EF4-FFF2-40B4-BE49-F238E27FC236}">
                <a16:creationId xmlns:a16="http://schemas.microsoft.com/office/drawing/2014/main" id="{1043E380-C60E-ED26-7523-007EE0AF04A2}"/>
              </a:ext>
            </a:extLst>
          </p:cNvPr>
          <p:cNvSpPr/>
          <p:nvPr/>
        </p:nvSpPr>
        <p:spPr>
          <a:xfrm>
            <a:off x="407368" y="3137395"/>
            <a:ext cx="5018352" cy="3177803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7D5162F-7266-A1DF-56CD-351FB780BA56}"/>
              </a:ext>
            </a:extLst>
          </p:cNvPr>
          <p:cNvSpPr/>
          <p:nvPr/>
        </p:nvSpPr>
        <p:spPr>
          <a:xfrm>
            <a:off x="937439" y="3581335"/>
            <a:ext cx="2245915" cy="2349269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3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4CBBC68-73DD-4DE1-ED94-1E718C42D1F3}"/>
                  </a:ext>
                </a:extLst>
              </p:cNvPr>
              <p:cNvSpPr txBox="1"/>
              <p:nvPr/>
            </p:nvSpPr>
            <p:spPr>
              <a:xfrm>
                <a:off x="9032945" y="4620860"/>
                <a:ext cx="1656184" cy="13644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0.1</m:t>
                          </m:r>
                        </m:num>
                        <m:den>
                          <m:r>
                            <a:rPr kumimoji="0" lang="en-GB" sz="4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0.5</m:t>
                          </m:r>
                        </m:den>
                      </m:f>
                      <m:r>
                        <a:rPr kumimoji="0" lang="en-GB" sz="4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4CBBC68-73DD-4DE1-ED94-1E718C42D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2945" y="4620860"/>
                <a:ext cx="1656184" cy="136441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68CFA6F-2380-9521-C113-43E152027E2C}"/>
                  </a:ext>
                </a:extLst>
              </p:cNvPr>
              <p:cNvSpPr txBox="1"/>
              <p:nvPr/>
            </p:nvSpPr>
            <p:spPr>
              <a:xfrm>
                <a:off x="10627110" y="4990956"/>
                <a:ext cx="122413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68CFA6F-2380-9521-C113-43E152027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7110" y="4990956"/>
                <a:ext cx="1224136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765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6" grpId="0"/>
      <p:bldP spid="7" grpId="0"/>
      <p:bldP spid="8" grpId="0"/>
      <p:bldP spid="9" grpId="0"/>
      <p:bldP spid="10" grpId="0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27348" y="260648"/>
                <a:ext cx="11737304" cy="59400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600" dirty="0"/>
                  <a:t>If </a:t>
                </a:r>
                <a:endParaRPr lang="en-GB" sz="7600" i="1" dirty="0">
                  <a:latin typeface="Cambria Math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7600" b="1" i="1" dirty="0" smtClean="0">
                          <a:latin typeface="Cambria Math"/>
                        </a:rPr>
                        <m:t>𝑷</m:t>
                      </m:r>
                      <m:d>
                        <m:dPr>
                          <m:ctrlPr>
                            <a:rPr lang="en-GB" sz="76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6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e>
                          <m:r>
                            <a:rPr lang="en-GB" sz="76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  <m:r>
                        <a:rPr lang="en-GB" sz="7600" b="1" i="1" dirty="0">
                          <a:latin typeface="Cambria Math"/>
                        </a:rPr>
                        <m:t>=</m:t>
                      </m:r>
                      <m:r>
                        <a:rPr lang="en-GB" sz="7600" b="1" i="1" dirty="0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GB" sz="76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6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</m:oMath>
                  </m:oMathPara>
                </a14:m>
                <a:endParaRPr lang="en-GB" sz="7600" b="1" dirty="0"/>
              </a:p>
              <a:p>
                <a:pPr algn="ctr"/>
                <a:r>
                  <a:rPr lang="en-GB" sz="7600" dirty="0"/>
                  <a:t>and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7600" b="1" i="1" dirty="0" smtClean="0">
                          <a:latin typeface="Cambria Math"/>
                        </a:rPr>
                        <m:t>𝑷</m:t>
                      </m:r>
                      <m:d>
                        <m:dPr>
                          <m:ctrlPr>
                            <a:rPr lang="en-GB" sz="7600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6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e>
                          <m:r>
                            <a:rPr lang="en-GB" sz="7600" b="1" i="1" dirty="0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d>
                      <m:r>
                        <a:rPr lang="en-GB" sz="7600" b="1" i="1" dirty="0">
                          <a:latin typeface="Cambria Math"/>
                        </a:rPr>
                        <m:t>=</m:t>
                      </m:r>
                      <m:r>
                        <a:rPr lang="en-GB" sz="7600" b="1" i="1" dirty="0" smtClean="0">
                          <a:latin typeface="Cambria Math" panose="02040503050406030204" pitchFamily="18" charset="0"/>
                        </a:rPr>
                        <m:t>𝑷</m:t>
                      </m:r>
                      <m:d>
                        <m:dPr>
                          <m:ctrlPr>
                            <a:rPr lang="en-GB" sz="7600" b="1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7600" b="1" i="1" dirty="0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endParaRPr lang="en-GB" sz="7600" b="1" dirty="0"/>
              </a:p>
              <a:p>
                <a:pPr algn="ctr"/>
                <a:r>
                  <a:rPr lang="en-GB" sz="7600" dirty="0"/>
                  <a:t>then events are independent </a:t>
                </a: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348" y="260648"/>
                <a:ext cx="11737304" cy="5940088"/>
              </a:xfrm>
              <a:prstGeom prst="rect">
                <a:avLst/>
              </a:prstGeom>
              <a:blipFill>
                <a:blip r:embed="rId2"/>
                <a:stretch>
                  <a:fillRect l="-3271" t="-4107" r="-3219" b="-81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1523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1811523" y="404664"/>
            <a:ext cx="8640961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/>
              <a:t>Conditional Probability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99456" y="2060848"/>
            <a:ext cx="972108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Probability of an event </a:t>
            </a:r>
          </a:p>
          <a:p>
            <a:pPr algn="ctr"/>
            <a:r>
              <a:rPr lang="en-GB" sz="6600" dirty="0"/>
              <a:t>can change dependent </a:t>
            </a:r>
          </a:p>
          <a:p>
            <a:pPr algn="ctr"/>
            <a:r>
              <a:rPr lang="en-GB" sz="6600" dirty="0"/>
              <a:t>on the outcome of </a:t>
            </a:r>
          </a:p>
          <a:p>
            <a:pPr algn="ctr"/>
            <a:r>
              <a:rPr lang="en-GB" sz="6600" dirty="0"/>
              <a:t>a previous event. </a:t>
            </a:r>
          </a:p>
        </p:txBody>
      </p:sp>
    </p:spTree>
    <p:extLst>
      <p:ext uri="{BB962C8B-B14F-4D97-AF65-F5344CB8AC3E}">
        <p14:creationId xmlns:p14="http://schemas.microsoft.com/office/powerpoint/2010/main" val="3540194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93779" y="4869160"/>
            <a:ext cx="116044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chance of winning a 2</a:t>
            </a:r>
            <a:r>
              <a:rPr lang="en-GB" sz="4400" baseline="30000" dirty="0"/>
              <a:t>nd</a:t>
            </a:r>
            <a:r>
              <a:rPr lang="en-GB" sz="4400" dirty="0"/>
              <a:t> football match </a:t>
            </a:r>
          </a:p>
          <a:p>
            <a:pPr algn="ctr"/>
            <a:r>
              <a:rPr lang="en-GB" sz="4400" dirty="0"/>
              <a:t>is dependent on how you get on in your 1</a:t>
            </a:r>
            <a:r>
              <a:rPr lang="en-GB" sz="4400" baseline="30000" dirty="0"/>
              <a:t>st</a:t>
            </a:r>
            <a:r>
              <a:rPr lang="en-GB" sz="4400" dirty="0"/>
              <a:t> match.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1844824"/>
            <a:ext cx="2592288" cy="288032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064" y="1988840"/>
            <a:ext cx="2542175" cy="2736304"/>
          </a:xfrm>
          <a:prstGeom prst="rect">
            <a:avLst/>
          </a:prstGeom>
        </p:spPr>
      </p:pic>
      <p:sp>
        <p:nvSpPr>
          <p:cNvPr id="5" name="TextBox 32">
            <a:extLst>
              <a:ext uri="{FF2B5EF4-FFF2-40B4-BE49-F238E27FC236}">
                <a16:creationId xmlns:a16="http://schemas.microsoft.com/office/drawing/2014/main" id="{AF452B24-00AE-B53B-6B8B-A19B64A6E32C}"/>
              </a:ext>
            </a:extLst>
          </p:cNvPr>
          <p:cNvSpPr txBox="1"/>
          <p:nvPr/>
        </p:nvSpPr>
        <p:spPr>
          <a:xfrm>
            <a:off x="1991544" y="393338"/>
            <a:ext cx="7956885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Conditional Probability</a:t>
            </a:r>
          </a:p>
        </p:txBody>
      </p:sp>
    </p:spTree>
    <p:extLst>
      <p:ext uri="{BB962C8B-B14F-4D97-AF65-F5344CB8AC3E}">
        <p14:creationId xmlns:p14="http://schemas.microsoft.com/office/powerpoint/2010/main" val="465159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503712" y="1916832"/>
                <a:ext cx="4464496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e>
                          <m: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1916832"/>
                <a:ext cx="4464496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32">
            <a:extLst>
              <a:ext uri="{FF2B5EF4-FFF2-40B4-BE49-F238E27FC236}">
                <a16:creationId xmlns:a16="http://schemas.microsoft.com/office/drawing/2014/main" id="{CCD33EC9-281A-6623-DA50-9B810EF96124}"/>
              </a:ext>
            </a:extLst>
          </p:cNvPr>
          <p:cNvSpPr txBox="1"/>
          <p:nvPr/>
        </p:nvSpPr>
        <p:spPr>
          <a:xfrm>
            <a:off x="3683732" y="476672"/>
            <a:ext cx="4104456" cy="1200329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/>
              <a:t>Notation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1FCD9D-043B-9574-A89A-DD583FA21D6F}"/>
              </a:ext>
            </a:extLst>
          </p:cNvPr>
          <p:cNvSpPr txBox="1"/>
          <p:nvPr/>
        </p:nvSpPr>
        <p:spPr>
          <a:xfrm>
            <a:off x="1487488" y="4221088"/>
            <a:ext cx="9145016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The ‘</a:t>
            </a:r>
            <a:r>
              <a:rPr lang="en-GB" sz="7200" b="1" dirty="0">
                <a:solidFill>
                  <a:schemeClr val="tx1"/>
                </a:solidFill>
              </a:rPr>
              <a:t>|</a:t>
            </a:r>
            <a:r>
              <a:rPr lang="en-GB" sz="7200" dirty="0">
                <a:solidFill>
                  <a:schemeClr val="tx1"/>
                </a:solidFill>
              </a:rPr>
              <a:t>’ symbol reads: </a:t>
            </a:r>
          </a:p>
          <a:p>
            <a:pPr algn="ctr"/>
            <a:r>
              <a:rPr lang="en-GB" sz="7200" b="1" dirty="0">
                <a:solidFill>
                  <a:schemeClr val="tx1"/>
                </a:solidFill>
              </a:rPr>
              <a:t>“given that</a:t>
            </a:r>
            <a:r>
              <a:rPr lang="en-GB" sz="7200" dirty="0">
                <a:solidFill>
                  <a:schemeClr val="tx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8659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551384" y="3429000"/>
            <a:ext cx="10585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Probability of B given that </a:t>
            </a:r>
          </a:p>
          <a:p>
            <a:pPr algn="ctr"/>
            <a:r>
              <a:rPr lang="en-GB" sz="7200" dirty="0"/>
              <a:t>A has already occurred.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783632" y="692696"/>
                <a:ext cx="5976664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e>
                          <m:r>
                            <a:rPr lang="en-GB" sz="13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3632" y="692696"/>
                <a:ext cx="5976664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541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>
            <a:off x="767408" y="3438757"/>
            <a:ext cx="105851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Probability of A given that </a:t>
            </a:r>
          </a:p>
          <a:p>
            <a:pPr algn="ctr"/>
            <a:r>
              <a:rPr lang="en-GB" sz="7200" dirty="0"/>
              <a:t>B has already occurred.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927648" y="764704"/>
                <a:ext cx="5760640" cy="22159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13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e>
                          <m:r>
                            <a:rPr lang="en-GB" sz="13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764704"/>
                <a:ext cx="5760640" cy="22159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689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7368" y="1700808"/>
                <a:ext cx="11161240" cy="31683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9600" i="1" dirty="0">
                          <a:latin typeface="Cambria Math"/>
                        </a:rPr>
                        <m:t>𝑃</m:t>
                      </m:r>
                      <m:d>
                        <m:dPr>
                          <m:ctrlPr>
                            <a:rPr lang="en-GB" sz="96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9600" i="1" dirty="0">
                              <a:latin typeface="Cambria Math"/>
                            </a:rPr>
                            <m:t>𝐵</m:t>
                          </m:r>
                        </m:e>
                        <m:e>
                          <m:r>
                            <a:rPr lang="en-GB" sz="9600" i="1" dirty="0">
                              <a:latin typeface="Cambria Math"/>
                            </a:rPr>
                            <m:t>𝐴</m:t>
                          </m:r>
                        </m:e>
                      </m:d>
                      <m:r>
                        <a:rPr lang="en-GB" sz="9600" i="1" dirty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96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9600" i="1" dirty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96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9600" i="1" dirty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  <m:r>
                                <a:rPr lang="en-GB" sz="9600" i="1" dirty="0">
                                  <a:latin typeface="Cambria Math"/>
                                </a:rPr>
                                <m:t>∩</m:t>
                              </m:r>
                              <m:r>
                                <a:rPr lang="en-GB" sz="9600" i="1" dirty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d>
                        </m:num>
                        <m:den>
                          <m:r>
                            <a:rPr lang="en-US" sz="9600" i="1" dirty="0">
                              <a:latin typeface="Cambria Math" panose="02040503050406030204" pitchFamily="18" charset="0"/>
                            </a:rPr>
                            <m:t>𝑃</m:t>
                          </m:r>
                          <m:d>
                            <m:dPr>
                              <m:ctrlPr>
                                <a:rPr lang="en-GB" sz="96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9600" i="1" dirty="0">
                                  <a:latin typeface="Cambria Math"/>
                                </a:rPr>
                                <m:t>𝐴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700808"/>
                <a:ext cx="11161240" cy="316830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0202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126586" y="5034820"/>
                <a:ext cx="1295039" cy="13646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𝟐𝟔</m:t>
                          </m:r>
                        </m:num>
                        <m:den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586" y="5034820"/>
                <a:ext cx="1295039" cy="13646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429254" y="3698676"/>
            <a:ext cx="5691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Step 1: </a:t>
            </a:r>
            <a:r>
              <a:rPr lang="en-GB" sz="4800" dirty="0"/>
              <a:t>Highlight Boys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5480" y="4941168"/>
            <a:ext cx="7591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Step 2: </a:t>
            </a:r>
            <a:r>
              <a:rPr lang="en-GB" sz="4800" dirty="0"/>
              <a:t>Highlight French </a:t>
            </a:r>
          </a:p>
          <a:p>
            <a:r>
              <a:rPr lang="en-GB" sz="4800" dirty="0"/>
              <a:t>of what you have highlighted.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1BD658-000C-A365-F903-3401C1F12CA1}"/>
                  </a:ext>
                </a:extLst>
              </p:cNvPr>
              <p:cNvSpPr txBox="1"/>
              <p:nvPr/>
            </p:nvSpPr>
            <p:spPr>
              <a:xfrm>
                <a:off x="1127448" y="260648"/>
                <a:ext cx="9361040" cy="292387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4400" dirty="0"/>
                  <a:t>Determine the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1BD658-000C-A365-F903-3401C1F12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60648"/>
                <a:ext cx="9361040" cy="2923877"/>
              </a:xfrm>
              <a:prstGeom prst="rect">
                <a:avLst/>
              </a:prstGeom>
              <a:blipFill>
                <a:blip r:embed="rId3"/>
                <a:stretch>
                  <a:fillRect b="-54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08A5183-0C5A-CB7E-A0BB-5871483CA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011213"/>
              </p:ext>
            </p:extLst>
          </p:nvPr>
        </p:nvGraphicFramePr>
        <p:xfrm>
          <a:off x="2783632" y="487250"/>
          <a:ext cx="5637003" cy="186163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359450">
                  <a:extLst>
                    <a:ext uri="{9D8B030D-6E8A-4147-A177-3AD203B41FA5}">
                      <a16:colId xmlns:a16="http://schemas.microsoft.com/office/drawing/2014/main" val="1266607211"/>
                    </a:ext>
                  </a:extLst>
                </a:gridCol>
                <a:gridCol w="1660507">
                  <a:extLst>
                    <a:ext uri="{9D8B030D-6E8A-4147-A177-3AD203B41FA5}">
                      <a16:colId xmlns:a16="http://schemas.microsoft.com/office/drawing/2014/main" val="107775848"/>
                    </a:ext>
                  </a:extLst>
                </a:gridCol>
                <a:gridCol w="1617046">
                  <a:extLst>
                    <a:ext uri="{9D8B030D-6E8A-4147-A177-3AD203B41FA5}">
                      <a16:colId xmlns:a16="http://schemas.microsoft.com/office/drawing/2014/main" val="2217464304"/>
                    </a:ext>
                  </a:extLst>
                </a:gridCol>
              </a:tblGrid>
              <a:tr h="703390"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French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Spanish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079036"/>
                  </a:ext>
                </a:extLst>
              </a:tr>
              <a:tr h="446207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Girls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150749"/>
                  </a:ext>
                </a:extLst>
              </a:tr>
              <a:tr h="446207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Boys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35825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B5768F6-D06C-FFE2-8971-3274B7895DEE}"/>
              </a:ext>
            </a:extLst>
          </p:cNvPr>
          <p:cNvSpPr/>
          <p:nvPr/>
        </p:nvSpPr>
        <p:spPr>
          <a:xfrm>
            <a:off x="5519936" y="1842273"/>
            <a:ext cx="2592288" cy="434599"/>
          </a:xfrm>
          <a:prstGeom prst="rect">
            <a:avLst/>
          </a:prstGeom>
          <a:solidFill>
            <a:srgbClr val="FFFF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highlight>
                <a:srgbClr val="FFFF00"/>
              </a:highligh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E37979F-12F0-1E75-7CB7-E07FBFC98B72}"/>
                  </a:ext>
                </a:extLst>
              </p:cNvPr>
              <p:cNvSpPr/>
              <p:nvPr/>
            </p:nvSpPr>
            <p:spPr>
              <a:xfrm>
                <a:off x="7032104" y="3380809"/>
                <a:ext cx="1295039" cy="1423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>
                          <m:r>
                            <a:rPr lang="en-GB" sz="4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𝟒𝟖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E37979F-12F0-1E75-7CB7-E07FBFC98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3380809"/>
                <a:ext cx="1295039" cy="14230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1BA9A5D-26C6-F97D-AC3F-0DDFB468EB72}"/>
              </a:ext>
            </a:extLst>
          </p:cNvPr>
          <p:cNvSpPr/>
          <p:nvPr/>
        </p:nvSpPr>
        <p:spPr>
          <a:xfrm>
            <a:off x="5551665" y="1844824"/>
            <a:ext cx="832367" cy="432048"/>
          </a:xfrm>
          <a:prstGeom prst="rect">
            <a:avLst/>
          </a:prstGeom>
          <a:solidFill>
            <a:srgbClr val="00B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806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6" grpId="0" animBg="1"/>
      <p:bldP spid="8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126586" y="5034820"/>
                <a:ext cx="1295039" cy="13644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𝟑𝟖</m:t>
                          </m:r>
                        </m:num>
                        <m:den>
                          <m:r>
                            <a:rPr lang="en-GB" sz="4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586" y="5034820"/>
                <a:ext cx="1295039" cy="13644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1429254" y="3698676"/>
            <a:ext cx="6394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Step 1: </a:t>
            </a:r>
            <a:r>
              <a:rPr lang="en-GB" sz="4800" dirty="0"/>
              <a:t>Highlight Spanish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5480" y="4941168"/>
            <a:ext cx="75915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Step 2: </a:t>
            </a:r>
            <a:r>
              <a:rPr lang="en-GB" sz="4800" dirty="0"/>
              <a:t>Highlight Girls </a:t>
            </a:r>
          </a:p>
          <a:p>
            <a:r>
              <a:rPr lang="en-GB" sz="4800" dirty="0"/>
              <a:t>of what you have highlighted.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1BD658-000C-A365-F903-3401C1F12CA1}"/>
                  </a:ext>
                </a:extLst>
              </p:cNvPr>
              <p:cNvSpPr txBox="1"/>
              <p:nvPr/>
            </p:nvSpPr>
            <p:spPr>
              <a:xfrm>
                <a:off x="1127448" y="260648"/>
                <a:ext cx="9361040" cy="292387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endParaRPr lang="en-GB" sz="2800" dirty="0"/>
              </a:p>
              <a:p>
                <a:pPr algn="ctr"/>
                <a:r>
                  <a:rPr lang="en-GB" sz="4400" dirty="0"/>
                  <a:t>Determine the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e>
                        <m:r>
                          <a:rPr lang="en-GB" sz="44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</m:d>
                  </m:oMath>
                </a14:m>
                <a:r>
                  <a:rPr lang="en-GB" sz="4400" dirty="0"/>
                  <a:t> 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21BD658-000C-A365-F903-3401C1F12C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260648"/>
                <a:ext cx="9361040" cy="2923877"/>
              </a:xfrm>
              <a:prstGeom prst="rect">
                <a:avLst/>
              </a:prstGeom>
              <a:blipFill>
                <a:blip r:embed="rId3"/>
                <a:stretch>
                  <a:fillRect b="-54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08A5183-0C5A-CB7E-A0BB-5871483CAB16}"/>
              </a:ext>
            </a:extLst>
          </p:cNvPr>
          <p:cNvGraphicFramePr>
            <a:graphicFrameLocks noGrp="1"/>
          </p:cNvGraphicFramePr>
          <p:nvPr/>
        </p:nvGraphicFramePr>
        <p:xfrm>
          <a:off x="2783632" y="487250"/>
          <a:ext cx="5637003" cy="1861630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359450">
                  <a:extLst>
                    <a:ext uri="{9D8B030D-6E8A-4147-A177-3AD203B41FA5}">
                      <a16:colId xmlns:a16="http://schemas.microsoft.com/office/drawing/2014/main" val="1266607211"/>
                    </a:ext>
                  </a:extLst>
                </a:gridCol>
                <a:gridCol w="1660507">
                  <a:extLst>
                    <a:ext uri="{9D8B030D-6E8A-4147-A177-3AD203B41FA5}">
                      <a16:colId xmlns:a16="http://schemas.microsoft.com/office/drawing/2014/main" val="107775848"/>
                    </a:ext>
                  </a:extLst>
                </a:gridCol>
                <a:gridCol w="1617046">
                  <a:extLst>
                    <a:ext uri="{9D8B030D-6E8A-4147-A177-3AD203B41FA5}">
                      <a16:colId xmlns:a16="http://schemas.microsoft.com/office/drawing/2014/main" val="2217464304"/>
                    </a:ext>
                  </a:extLst>
                </a:gridCol>
              </a:tblGrid>
              <a:tr h="703390">
                <a:tc>
                  <a:txBody>
                    <a:bodyPr/>
                    <a:lstStyle/>
                    <a:p>
                      <a:pPr algn="ctr"/>
                      <a:endParaRPr lang="en-GB" sz="32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French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Spanish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079036"/>
                  </a:ext>
                </a:extLst>
              </a:tr>
              <a:tr h="446207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Girls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38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1150749"/>
                  </a:ext>
                </a:extLst>
              </a:tr>
              <a:tr h="446207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Boys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</a:rPr>
                        <a:t>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4358259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7B5768F6-D06C-FFE2-8971-3274B7895DEE}"/>
              </a:ext>
            </a:extLst>
          </p:cNvPr>
          <p:cNvSpPr/>
          <p:nvPr/>
        </p:nvSpPr>
        <p:spPr>
          <a:xfrm>
            <a:off x="7176120" y="1268761"/>
            <a:ext cx="936104" cy="1008112"/>
          </a:xfrm>
          <a:prstGeom prst="rect">
            <a:avLst/>
          </a:prstGeom>
          <a:solidFill>
            <a:srgbClr val="FFFF00">
              <a:alpha val="2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highlight>
                <a:srgbClr val="FFFF00"/>
              </a:highligh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E37979F-12F0-1E75-7CB7-E07FBFC98B72}"/>
                  </a:ext>
                </a:extLst>
              </p:cNvPr>
              <p:cNvSpPr/>
              <p:nvPr/>
            </p:nvSpPr>
            <p:spPr>
              <a:xfrm>
                <a:off x="7712021" y="3411127"/>
                <a:ext cx="1295039" cy="1423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>
                          <m:r>
                            <a:rPr lang="en-GB" sz="4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3E37979F-12F0-1E75-7CB7-E07FBFC98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2021" y="3411127"/>
                <a:ext cx="1295039" cy="142308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1BA9A5D-26C6-F97D-AC3F-0DDFB468EB72}"/>
              </a:ext>
            </a:extLst>
          </p:cNvPr>
          <p:cNvSpPr/>
          <p:nvPr/>
        </p:nvSpPr>
        <p:spPr>
          <a:xfrm>
            <a:off x="7249702" y="1278740"/>
            <a:ext cx="832367" cy="432048"/>
          </a:xfrm>
          <a:prstGeom prst="rect">
            <a:avLst/>
          </a:prstGeom>
          <a:solidFill>
            <a:srgbClr val="00B05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9365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6" grpId="0" animBg="1"/>
      <p:bldP spid="8" grpId="0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29397</TotalTime>
  <Words>258</Words>
  <Application>Microsoft Office PowerPoint</Application>
  <PresentationFormat>Widescreen</PresentationFormat>
  <Paragraphs>132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1137</cp:revision>
  <dcterms:created xsi:type="dcterms:W3CDTF">2013-02-28T07:36:55Z</dcterms:created>
  <dcterms:modified xsi:type="dcterms:W3CDTF">2023-11-16T04:52:24Z</dcterms:modified>
</cp:coreProperties>
</file>