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8" r:id="rId3"/>
    <p:sldId id="272" r:id="rId4"/>
    <p:sldId id="269" r:id="rId5"/>
    <p:sldId id="271" r:id="rId6"/>
    <p:sldId id="262" r:id="rId7"/>
    <p:sldId id="270" r:id="rId8"/>
    <p:sldId id="267" r:id="rId9"/>
    <p:sldId id="264" r:id="rId10"/>
    <p:sldId id="259" r:id="rId11"/>
    <p:sldId id="26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B3FF"/>
    <a:srgbClr val="0000FF"/>
    <a:srgbClr val="FF8B8B"/>
    <a:srgbClr val="8585FF"/>
    <a:srgbClr val="FFCDCD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0BE61A-7AEB-4FD6-9E20-97CA85DCA98E}" v="80" dt="2025-02-03T17:28:00.0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>
        <p:scale>
          <a:sx n="70" d="100"/>
          <a:sy n="70" d="100"/>
        </p:scale>
        <p:origin x="666" y="5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50BE61A-7AEB-4FD6-9E20-97CA85DCA98E}"/>
    <pc:docChg chg="undo custSel addSld delSld modSld sldOrd">
      <pc:chgData name="Stewart Gale" userId="3647ddd2-6040-41ae-a96d-232c23482af8" providerId="ADAL" clId="{550BE61A-7AEB-4FD6-9E20-97CA85DCA98E}" dt="2025-02-03T17:28:58.746" v="625" actId="1076"/>
      <pc:docMkLst>
        <pc:docMk/>
      </pc:docMkLst>
      <pc:sldChg chg="delSp modSp mod">
        <pc:chgData name="Stewart Gale" userId="3647ddd2-6040-41ae-a96d-232c23482af8" providerId="ADAL" clId="{550BE61A-7AEB-4FD6-9E20-97CA85DCA98E}" dt="2022-01-06T17:08:57.458" v="14" actId="1076"/>
        <pc:sldMkLst>
          <pc:docMk/>
          <pc:sldMk cId="4215342720" sldId="256"/>
        </pc:sldMkLst>
      </pc:sldChg>
      <pc:sldChg chg="del ord">
        <pc:chgData name="Stewart Gale" userId="3647ddd2-6040-41ae-a96d-232c23482af8" providerId="ADAL" clId="{550BE61A-7AEB-4FD6-9E20-97CA85DCA98E}" dt="2025-02-03T17:08:11.527" v="189" actId="47"/>
        <pc:sldMkLst>
          <pc:docMk/>
          <pc:sldMk cId="3178833331" sldId="257"/>
        </pc:sldMkLst>
      </pc:sldChg>
      <pc:sldChg chg="modSp mod">
        <pc:chgData name="Stewart Gale" userId="3647ddd2-6040-41ae-a96d-232c23482af8" providerId="ADAL" clId="{550BE61A-7AEB-4FD6-9E20-97CA85DCA98E}" dt="2025-02-03T17:10:01.608" v="211" actId="1076"/>
        <pc:sldMkLst>
          <pc:docMk/>
          <pc:sldMk cId="1868338575" sldId="259"/>
        </pc:sldMkLst>
        <pc:spChg chg="mod">
          <ac:chgData name="Stewart Gale" userId="3647ddd2-6040-41ae-a96d-232c23482af8" providerId="ADAL" clId="{550BE61A-7AEB-4FD6-9E20-97CA85DCA98E}" dt="2025-02-03T17:09:57.452" v="208" actId="1076"/>
          <ac:spMkLst>
            <pc:docMk/>
            <pc:sldMk cId="1868338575" sldId="259"/>
            <ac:spMk id="5" creationId="{00000000-0000-0000-0000-000000000000}"/>
          </ac:spMkLst>
        </pc:spChg>
        <pc:spChg chg="mod">
          <ac:chgData name="Stewart Gale" userId="3647ddd2-6040-41ae-a96d-232c23482af8" providerId="ADAL" clId="{550BE61A-7AEB-4FD6-9E20-97CA85DCA98E}" dt="2025-02-03T17:09:57.452" v="208" actId="1076"/>
          <ac:spMkLst>
            <pc:docMk/>
            <pc:sldMk cId="1868338575" sldId="259"/>
            <ac:spMk id="6" creationId="{00000000-0000-0000-0000-000000000000}"/>
          </ac:spMkLst>
        </pc:spChg>
        <pc:spChg chg="mod">
          <ac:chgData name="Stewart Gale" userId="3647ddd2-6040-41ae-a96d-232c23482af8" providerId="ADAL" clId="{550BE61A-7AEB-4FD6-9E20-97CA85DCA98E}" dt="2025-02-03T17:09:57.452" v="208" actId="1076"/>
          <ac:spMkLst>
            <pc:docMk/>
            <pc:sldMk cId="1868338575" sldId="259"/>
            <ac:spMk id="7" creationId="{00000000-0000-0000-0000-000000000000}"/>
          </ac:spMkLst>
        </pc:spChg>
        <pc:spChg chg="mod">
          <ac:chgData name="Stewart Gale" userId="3647ddd2-6040-41ae-a96d-232c23482af8" providerId="ADAL" clId="{550BE61A-7AEB-4FD6-9E20-97CA85DCA98E}" dt="2025-02-03T17:09:57.452" v="208" actId="1076"/>
          <ac:spMkLst>
            <pc:docMk/>
            <pc:sldMk cId="1868338575" sldId="259"/>
            <ac:spMk id="8" creationId="{00000000-0000-0000-0000-000000000000}"/>
          </ac:spMkLst>
        </pc:spChg>
        <pc:spChg chg="mod">
          <ac:chgData name="Stewart Gale" userId="3647ddd2-6040-41ae-a96d-232c23482af8" providerId="ADAL" clId="{550BE61A-7AEB-4FD6-9E20-97CA85DCA98E}" dt="2025-02-03T17:09:57.452" v="208" actId="1076"/>
          <ac:spMkLst>
            <pc:docMk/>
            <pc:sldMk cId="1868338575" sldId="259"/>
            <ac:spMk id="10" creationId="{00000000-0000-0000-0000-000000000000}"/>
          </ac:spMkLst>
        </pc:spChg>
        <pc:spChg chg="mod">
          <ac:chgData name="Stewart Gale" userId="3647ddd2-6040-41ae-a96d-232c23482af8" providerId="ADAL" clId="{550BE61A-7AEB-4FD6-9E20-97CA85DCA98E}" dt="2025-02-03T17:09:57.452" v="208" actId="1076"/>
          <ac:spMkLst>
            <pc:docMk/>
            <pc:sldMk cId="1868338575" sldId="259"/>
            <ac:spMk id="12" creationId="{00000000-0000-0000-0000-000000000000}"/>
          </ac:spMkLst>
        </pc:spChg>
        <pc:spChg chg="mod">
          <ac:chgData name="Stewart Gale" userId="3647ddd2-6040-41ae-a96d-232c23482af8" providerId="ADAL" clId="{550BE61A-7AEB-4FD6-9E20-97CA85DCA98E}" dt="2025-02-03T17:09:57.452" v="208" actId="1076"/>
          <ac:spMkLst>
            <pc:docMk/>
            <pc:sldMk cId="1868338575" sldId="259"/>
            <ac:spMk id="13" creationId="{00000000-0000-0000-0000-000000000000}"/>
          </ac:spMkLst>
        </pc:spChg>
        <pc:spChg chg="mod">
          <ac:chgData name="Stewart Gale" userId="3647ddd2-6040-41ae-a96d-232c23482af8" providerId="ADAL" clId="{550BE61A-7AEB-4FD6-9E20-97CA85DCA98E}" dt="2025-02-03T17:09:57.452" v="208" actId="1076"/>
          <ac:spMkLst>
            <pc:docMk/>
            <pc:sldMk cId="1868338575" sldId="259"/>
            <ac:spMk id="14" creationId="{00000000-0000-0000-0000-000000000000}"/>
          </ac:spMkLst>
        </pc:spChg>
        <pc:spChg chg="mod">
          <ac:chgData name="Stewart Gale" userId="3647ddd2-6040-41ae-a96d-232c23482af8" providerId="ADAL" clId="{550BE61A-7AEB-4FD6-9E20-97CA85DCA98E}" dt="2025-02-03T17:09:57.452" v="208" actId="1076"/>
          <ac:spMkLst>
            <pc:docMk/>
            <pc:sldMk cId="1868338575" sldId="259"/>
            <ac:spMk id="15" creationId="{00000000-0000-0000-0000-000000000000}"/>
          </ac:spMkLst>
        </pc:spChg>
        <pc:spChg chg="mod">
          <ac:chgData name="Stewart Gale" userId="3647ddd2-6040-41ae-a96d-232c23482af8" providerId="ADAL" clId="{550BE61A-7AEB-4FD6-9E20-97CA85DCA98E}" dt="2025-02-03T17:09:57.452" v="208" actId="1076"/>
          <ac:spMkLst>
            <pc:docMk/>
            <pc:sldMk cId="1868338575" sldId="259"/>
            <ac:spMk id="16" creationId="{00000000-0000-0000-0000-000000000000}"/>
          </ac:spMkLst>
        </pc:spChg>
        <pc:picChg chg="mod">
          <ac:chgData name="Stewart Gale" userId="3647ddd2-6040-41ae-a96d-232c23482af8" providerId="ADAL" clId="{550BE61A-7AEB-4FD6-9E20-97CA85DCA98E}" dt="2025-02-03T17:10:01.608" v="211" actId="1076"/>
          <ac:picMkLst>
            <pc:docMk/>
            <pc:sldMk cId="1868338575" sldId="259"/>
            <ac:picMk id="37" creationId="{00000000-0000-0000-0000-000000000000}"/>
          </ac:picMkLst>
        </pc:picChg>
      </pc:sldChg>
      <pc:sldChg chg="modSp mod">
        <pc:chgData name="Stewart Gale" userId="3647ddd2-6040-41ae-a96d-232c23482af8" providerId="ADAL" clId="{550BE61A-7AEB-4FD6-9E20-97CA85DCA98E}" dt="2025-02-03T17:10:42.822" v="218" actId="1076"/>
        <pc:sldMkLst>
          <pc:docMk/>
          <pc:sldMk cId="1503359603" sldId="260"/>
        </pc:sldMkLst>
        <pc:spChg chg="mod">
          <ac:chgData name="Stewart Gale" userId="3647ddd2-6040-41ae-a96d-232c23482af8" providerId="ADAL" clId="{550BE61A-7AEB-4FD6-9E20-97CA85DCA98E}" dt="2025-02-03T17:10:41.224" v="217" actId="1076"/>
          <ac:spMkLst>
            <pc:docMk/>
            <pc:sldMk cId="1503359603" sldId="260"/>
            <ac:spMk id="5" creationId="{00000000-0000-0000-0000-000000000000}"/>
          </ac:spMkLst>
        </pc:spChg>
        <pc:spChg chg="mod">
          <ac:chgData name="Stewart Gale" userId="3647ddd2-6040-41ae-a96d-232c23482af8" providerId="ADAL" clId="{550BE61A-7AEB-4FD6-9E20-97CA85DCA98E}" dt="2025-02-03T17:10:41.224" v="217" actId="1076"/>
          <ac:spMkLst>
            <pc:docMk/>
            <pc:sldMk cId="1503359603" sldId="260"/>
            <ac:spMk id="6" creationId="{00000000-0000-0000-0000-000000000000}"/>
          </ac:spMkLst>
        </pc:spChg>
        <pc:spChg chg="mod">
          <ac:chgData name="Stewart Gale" userId="3647ddd2-6040-41ae-a96d-232c23482af8" providerId="ADAL" clId="{550BE61A-7AEB-4FD6-9E20-97CA85DCA98E}" dt="2025-02-03T17:10:41.224" v="217" actId="1076"/>
          <ac:spMkLst>
            <pc:docMk/>
            <pc:sldMk cId="1503359603" sldId="260"/>
            <ac:spMk id="7" creationId="{00000000-0000-0000-0000-000000000000}"/>
          </ac:spMkLst>
        </pc:spChg>
        <pc:spChg chg="mod">
          <ac:chgData name="Stewart Gale" userId="3647ddd2-6040-41ae-a96d-232c23482af8" providerId="ADAL" clId="{550BE61A-7AEB-4FD6-9E20-97CA85DCA98E}" dt="2025-02-03T17:10:41.224" v="217" actId="1076"/>
          <ac:spMkLst>
            <pc:docMk/>
            <pc:sldMk cId="1503359603" sldId="260"/>
            <ac:spMk id="8" creationId="{00000000-0000-0000-0000-000000000000}"/>
          </ac:spMkLst>
        </pc:spChg>
        <pc:spChg chg="mod">
          <ac:chgData name="Stewart Gale" userId="3647ddd2-6040-41ae-a96d-232c23482af8" providerId="ADAL" clId="{550BE61A-7AEB-4FD6-9E20-97CA85DCA98E}" dt="2025-02-03T17:10:41.224" v="217" actId="1076"/>
          <ac:spMkLst>
            <pc:docMk/>
            <pc:sldMk cId="1503359603" sldId="260"/>
            <ac:spMk id="9" creationId="{00000000-0000-0000-0000-000000000000}"/>
          </ac:spMkLst>
        </pc:spChg>
        <pc:spChg chg="mod">
          <ac:chgData name="Stewart Gale" userId="3647ddd2-6040-41ae-a96d-232c23482af8" providerId="ADAL" clId="{550BE61A-7AEB-4FD6-9E20-97CA85DCA98E}" dt="2025-02-03T17:10:41.224" v="217" actId="1076"/>
          <ac:spMkLst>
            <pc:docMk/>
            <pc:sldMk cId="1503359603" sldId="260"/>
            <ac:spMk id="10" creationId="{00000000-0000-0000-0000-000000000000}"/>
          </ac:spMkLst>
        </pc:spChg>
        <pc:spChg chg="mod">
          <ac:chgData name="Stewart Gale" userId="3647ddd2-6040-41ae-a96d-232c23482af8" providerId="ADAL" clId="{550BE61A-7AEB-4FD6-9E20-97CA85DCA98E}" dt="2025-02-03T17:10:41.224" v="217" actId="1076"/>
          <ac:spMkLst>
            <pc:docMk/>
            <pc:sldMk cId="1503359603" sldId="260"/>
            <ac:spMk id="12" creationId="{00000000-0000-0000-0000-000000000000}"/>
          </ac:spMkLst>
        </pc:spChg>
        <pc:spChg chg="mod">
          <ac:chgData name="Stewart Gale" userId="3647ddd2-6040-41ae-a96d-232c23482af8" providerId="ADAL" clId="{550BE61A-7AEB-4FD6-9E20-97CA85DCA98E}" dt="2025-02-03T17:10:41.224" v="217" actId="1076"/>
          <ac:spMkLst>
            <pc:docMk/>
            <pc:sldMk cId="1503359603" sldId="260"/>
            <ac:spMk id="13" creationId="{00000000-0000-0000-0000-000000000000}"/>
          </ac:spMkLst>
        </pc:spChg>
        <pc:spChg chg="mod">
          <ac:chgData name="Stewart Gale" userId="3647ddd2-6040-41ae-a96d-232c23482af8" providerId="ADAL" clId="{550BE61A-7AEB-4FD6-9E20-97CA85DCA98E}" dt="2025-02-03T17:10:41.224" v="217" actId="1076"/>
          <ac:spMkLst>
            <pc:docMk/>
            <pc:sldMk cId="1503359603" sldId="260"/>
            <ac:spMk id="16" creationId="{00000000-0000-0000-0000-000000000000}"/>
          </ac:spMkLst>
        </pc:spChg>
        <pc:spChg chg="mod">
          <ac:chgData name="Stewart Gale" userId="3647ddd2-6040-41ae-a96d-232c23482af8" providerId="ADAL" clId="{550BE61A-7AEB-4FD6-9E20-97CA85DCA98E}" dt="2025-02-03T17:10:41.224" v="217" actId="1076"/>
          <ac:spMkLst>
            <pc:docMk/>
            <pc:sldMk cId="1503359603" sldId="260"/>
            <ac:spMk id="19" creationId="{00000000-0000-0000-0000-000000000000}"/>
          </ac:spMkLst>
        </pc:spChg>
        <pc:graphicFrameChg chg="mod modGraphic">
          <ac:chgData name="Stewart Gale" userId="3647ddd2-6040-41ae-a96d-232c23482af8" providerId="ADAL" clId="{550BE61A-7AEB-4FD6-9E20-97CA85DCA98E}" dt="2025-02-03T17:10:36.935" v="216" actId="403"/>
          <ac:graphicFrameMkLst>
            <pc:docMk/>
            <pc:sldMk cId="1503359603" sldId="260"/>
            <ac:graphicFrameMk id="2" creationId="{00000000-0000-0000-0000-000000000000}"/>
          </ac:graphicFrameMkLst>
        </pc:graphicFrameChg>
        <pc:graphicFrameChg chg="mod">
          <ac:chgData name="Stewart Gale" userId="3647ddd2-6040-41ae-a96d-232c23482af8" providerId="ADAL" clId="{550BE61A-7AEB-4FD6-9E20-97CA85DCA98E}" dt="2025-02-03T17:10:33.921" v="215" actId="1076"/>
          <ac:graphicFrameMkLst>
            <pc:docMk/>
            <pc:sldMk cId="1503359603" sldId="260"/>
            <ac:graphicFrameMk id="22" creationId="{00000000-0000-0000-0000-000000000000}"/>
          </ac:graphicFrameMkLst>
        </pc:graphicFrameChg>
        <pc:picChg chg="mod">
          <ac:chgData name="Stewart Gale" userId="3647ddd2-6040-41ae-a96d-232c23482af8" providerId="ADAL" clId="{550BE61A-7AEB-4FD6-9E20-97CA85DCA98E}" dt="2025-02-03T17:10:42.822" v="218" actId="1076"/>
          <ac:picMkLst>
            <pc:docMk/>
            <pc:sldMk cId="1503359603" sldId="260"/>
            <ac:picMk id="21" creationId="{00000000-0000-0000-0000-000000000000}"/>
          </ac:picMkLst>
        </pc:picChg>
      </pc:sldChg>
      <pc:sldChg chg="addSp delSp modSp mod ord delAnim">
        <pc:chgData name="Stewart Gale" userId="3647ddd2-6040-41ae-a96d-232c23482af8" providerId="ADAL" clId="{550BE61A-7AEB-4FD6-9E20-97CA85DCA98E}" dt="2025-02-03T17:05:40.510" v="148" actId="1076"/>
        <pc:sldMkLst>
          <pc:docMk/>
          <pc:sldMk cId="129827787" sldId="262"/>
        </pc:sldMkLst>
        <pc:spChg chg="del">
          <ac:chgData name="Stewart Gale" userId="3647ddd2-6040-41ae-a96d-232c23482af8" providerId="ADAL" clId="{550BE61A-7AEB-4FD6-9E20-97CA85DCA98E}" dt="2025-02-03T17:05:10.388" v="139" actId="478"/>
          <ac:spMkLst>
            <pc:docMk/>
            <pc:sldMk cId="129827787" sldId="262"/>
            <ac:spMk id="2" creationId="{00000000-0000-0000-0000-000000000000}"/>
          </ac:spMkLst>
        </pc:spChg>
        <pc:spChg chg="del">
          <ac:chgData name="Stewart Gale" userId="3647ddd2-6040-41ae-a96d-232c23482af8" providerId="ADAL" clId="{550BE61A-7AEB-4FD6-9E20-97CA85DCA98E}" dt="2025-02-03T17:05:10.388" v="139" actId="478"/>
          <ac:spMkLst>
            <pc:docMk/>
            <pc:sldMk cId="129827787" sldId="262"/>
            <ac:spMk id="8" creationId="{00000000-0000-0000-0000-000000000000}"/>
          </ac:spMkLst>
        </pc:spChg>
        <pc:spChg chg="del">
          <ac:chgData name="Stewart Gale" userId="3647ddd2-6040-41ae-a96d-232c23482af8" providerId="ADAL" clId="{550BE61A-7AEB-4FD6-9E20-97CA85DCA98E}" dt="2025-02-03T17:05:10.388" v="139" actId="478"/>
          <ac:spMkLst>
            <pc:docMk/>
            <pc:sldMk cId="129827787" sldId="262"/>
            <ac:spMk id="9" creationId="{00000000-0000-0000-0000-000000000000}"/>
          </ac:spMkLst>
        </pc:spChg>
        <pc:spChg chg="del">
          <ac:chgData name="Stewart Gale" userId="3647ddd2-6040-41ae-a96d-232c23482af8" providerId="ADAL" clId="{550BE61A-7AEB-4FD6-9E20-97CA85DCA98E}" dt="2025-02-03T17:05:10.388" v="139" actId="478"/>
          <ac:spMkLst>
            <pc:docMk/>
            <pc:sldMk cId="129827787" sldId="262"/>
            <ac:spMk id="10" creationId="{00000000-0000-0000-0000-000000000000}"/>
          </ac:spMkLst>
        </pc:spChg>
        <pc:spChg chg="del">
          <ac:chgData name="Stewart Gale" userId="3647ddd2-6040-41ae-a96d-232c23482af8" providerId="ADAL" clId="{550BE61A-7AEB-4FD6-9E20-97CA85DCA98E}" dt="2025-02-03T17:05:10.388" v="139" actId="478"/>
          <ac:spMkLst>
            <pc:docMk/>
            <pc:sldMk cId="129827787" sldId="262"/>
            <ac:spMk id="44" creationId="{00000000-0000-0000-0000-000000000000}"/>
          </ac:spMkLst>
        </pc:spChg>
        <pc:spChg chg="del">
          <ac:chgData name="Stewart Gale" userId="3647ddd2-6040-41ae-a96d-232c23482af8" providerId="ADAL" clId="{550BE61A-7AEB-4FD6-9E20-97CA85DCA98E}" dt="2025-02-03T17:05:10.388" v="139" actId="478"/>
          <ac:spMkLst>
            <pc:docMk/>
            <pc:sldMk cId="129827787" sldId="262"/>
            <ac:spMk id="45" creationId="{00000000-0000-0000-0000-000000000000}"/>
          </ac:spMkLst>
        </pc:spChg>
        <pc:graphicFrameChg chg="mod modGraphic">
          <ac:chgData name="Stewart Gale" userId="3647ddd2-6040-41ae-a96d-232c23482af8" providerId="ADAL" clId="{550BE61A-7AEB-4FD6-9E20-97CA85DCA98E}" dt="2025-02-03T17:05:40.510" v="148" actId="1076"/>
          <ac:graphicFrameMkLst>
            <pc:docMk/>
            <pc:sldMk cId="129827787" sldId="262"/>
            <ac:graphicFrameMk id="7" creationId="{00000000-0000-0000-0000-000000000000}"/>
          </ac:graphicFrameMkLst>
        </pc:graphicFrameChg>
        <pc:picChg chg="add mod">
          <ac:chgData name="Stewart Gale" userId="3647ddd2-6040-41ae-a96d-232c23482af8" providerId="ADAL" clId="{550BE61A-7AEB-4FD6-9E20-97CA85DCA98E}" dt="2025-02-03T17:05:40.510" v="148" actId="1076"/>
          <ac:picMkLst>
            <pc:docMk/>
            <pc:sldMk cId="129827787" sldId="262"/>
            <ac:picMk id="3" creationId="{C3AD2772-D46E-4CD0-2A06-A4D46AF7AEA7}"/>
          </ac:picMkLst>
        </pc:picChg>
        <pc:picChg chg="add mod">
          <ac:chgData name="Stewart Gale" userId="3647ddd2-6040-41ae-a96d-232c23482af8" providerId="ADAL" clId="{550BE61A-7AEB-4FD6-9E20-97CA85DCA98E}" dt="2025-02-03T17:05:40.510" v="148" actId="1076"/>
          <ac:picMkLst>
            <pc:docMk/>
            <pc:sldMk cId="129827787" sldId="262"/>
            <ac:picMk id="4" creationId="{94675B59-9D47-96C0-ACD5-982872157FBB}"/>
          </ac:picMkLst>
        </pc:picChg>
        <pc:picChg chg="del">
          <ac:chgData name="Stewart Gale" userId="3647ddd2-6040-41ae-a96d-232c23482af8" providerId="ADAL" clId="{550BE61A-7AEB-4FD6-9E20-97CA85DCA98E}" dt="2025-02-03T17:03:04.866" v="76" actId="478"/>
          <ac:picMkLst>
            <pc:docMk/>
            <pc:sldMk cId="129827787" sldId="262"/>
            <ac:picMk id="41" creationId="{00000000-0000-0000-0000-000000000000}"/>
          </ac:picMkLst>
        </pc:picChg>
        <pc:picChg chg="del">
          <ac:chgData name="Stewart Gale" userId="3647ddd2-6040-41ae-a96d-232c23482af8" providerId="ADAL" clId="{550BE61A-7AEB-4FD6-9E20-97CA85DCA98E}" dt="2025-02-03T17:02:54.648" v="70" actId="478"/>
          <ac:picMkLst>
            <pc:docMk/>
            <pc:sldMk cId="129827787" sldId="262"/>
            <ac:picMk id="42" creationId="{00000000-0000-0000-0000-000000000000}"/>
          </ac:picMkLst>
        </pc:picChg>
      </pc:sldChg>
      <pc:sldChg chg="del">
        <pc:chgData name="Stewart Gale" userId="3647ddd2-6040-41ae-a96d-232c23482af8" providerId="ADAL" clId="{550BE61A-7AEB-4FD6-9E20-97CA85DCA98E}" dt="2025-02-03T17:09:38.827" v="206" actId="47"/>
        <pc:sldMkLst>
          <pc:docMk/>
          <pc:sldMk cId="1384680855" sldId="263"/>
        </pc:sldMkLst>
      </pc:sldChg>
      <pc:sldChg chg="modSp mod">
        <pc:chgData name="Stewart Gale" userId="3647ddd2-6040-41ae-a96d-232c23482af8" providerId="ADAL" clId="{550BE61A-7AEB-4FD6-9E20-97CA85DCA98E}" dt="2025-02-03T17:09:27.832" v="205" actId="1076"/>
        <pc:sldMkLst>
          <pc:docMk/>
          <pc:sldMk cId="933282682" sldId="264"/>
        </pc:sldMkLst>
        <pc:spChg chg="mod">
          <ac:chgData name="Stewart Gale" userId="3647ddd2-6040-41ae-a96d-232c23482af8" providerId="ADAL" clId="{550BE61A-7AEB-4FD6-9E20-97CA85DCA98E}" dt="2025-02-03T17:09:27.832" v="205" actId="1076"/>
          <ac:spMkLst>
            <pc:docMk/>
            <pc:sldMk cId="933282682" sldId="264"/>
            <ac:spMk id="2" creationId="{00000000-0000-0000-0000-000000000000}"/>
          </ac:spMkLst>
        </pc:spChg>
        <pc:spChg chg="mod">
          <ac:chgData name="Stewart Gale" userId="3647ddd2-6040-41ae-a96d-232c23482af8" providerId="ADAL" clId="{550BE61A-7AEB-4FD6-9E20-97CA85DCA98E}" dt="2025-02-03T17:09:20.702" v="203" actId="1076"/>
          <ac:spMkLst>
            <pc:docMk/>
            <pc:sldMk cId="933282682" sldId="264"/>
            <ac:spMk id="251956" creationId="{00000000-0000-0000-0000-000000000000}"/>
          </ac:spMkLst>
        </pc:spChg>
        <pc:graphicFrameChg chg="mod modGraphic">
          <ac:chgData name="Stewart Gale" userId="3647ddd2-6040-41ae-a96d-232c23482af8" providerId="ADAL" clId="{550BE61A-7AEB-4FD6-9E20-97CA85DCA98E}" dt="2025-02-03T17:09:12.455" v="202" actId="1076"/>
          <ac:graphicFrameMkLst>
            <pc:docMk/>
            <pc:sldMk cId="933282682" sldId="264"/>
            <ac:graphicFrameMk id="8" creationId="{00000000-0000-0000-0000-000000000000}"/>
          </ac:graphicFrameMkLst>
        </pc:graphicFrameChg>
        <pc:picChg chg="mod">
          <ac:chgData name="Stewart Gale" userId="3647ddd2-6040-41ae-a96d-232c23482af8" providerId="ADAL" clId="{550BE61A-7AEB-4FD6-9E20-97CA85DCA98E}" dt="2025-02-03T17:09:12.455" v="202" actId="1076"/>
          <ac:picMkLst>
            <pc:docMk/>
            <pc:sldMk cId="933282682" sldId="264"/>
            <ac:picMk id="11" creationId="{00000000-0000-0000-0000-000000000000}"/>
          </ac:picMkLst>
        </pc:picChg>
        <pc:picChg chg="mod">
          <ac:chgData name="Stewart Gale" userId="3647ddd2-6040-41ae-a96d-232c23482af8" providerId="ADAL" clId="{550BE61A-7AEB-4FD6-9E20-97CA85DCA98E}" dt="2025-02-03T17:09:12.455" v="202" actId="1076"/>
          <ac:picMkLst>
            <pc:docMk/>
            <pc:sldMk cId="933282682" sldId="264"/>
            <ac:picMk id="12" creationId="{00000000-0000-0000-0000-000000000000}"/>
          </ac:picMkLst>
        </pc:picChg>
      </pc:sldChg>
      <pc:sldChg chg="del">
        <pc:chgData name="Stewart Gale" userId="3647ddd2-6040-41ae-a96d-232c23482af8" providerId="ADAL" clId="{550BE61A-7AEB-4FD6-9E20-97CA85DCA98E}" dt="2025-02-03T17:09:42.520" v="207" actId="47"/>
        <pc:sldMkLst>
          <pc:docMk/>
          <pc:sldMk cId="230415024" sldId="265"/>
        </pc:sldMkLst>
      </pc:sldChg>
      <pc:sldChg chg="del">
        <pc:chgData name="Stewart Gale" userId="3647ddd2-6040-41ae-a96d-232c23482af8" providerId="ADAL" clId="{550BE61A-7AEB-4FD6-9E20-97CA85DCA98E}" dt="2025-02-03T17:10:56.509" v="219" actId="47"/>
        <pc:sldMkLst>
          <pc:docMk/>
          <pc:sldMk cId="3563695994" sldId="266"/>
        </pc:sldMkLst>
      </pc:sldChg>
      <pc:sldChg chg="delSp modSp add mod">
        <pc:chgData name="Stewart Gale" userId="3647ddd2-6040-41ae-a96d-232c23482af8" providerId="ADAL" clId="{550BE61A-7AEB-4FD6-9E20-97CA85DCA98E}" dt="2025-02-03T17:07:47.387" v="188" actId="20577"/>
        <pc:sldMkLst>
          <pc:docMk/>
          <pc:sldMk cId="3393370560" sldId="267"/>
        </pc:sldMkLst>
        <pc:spChg chg="mod">
          <ac:chgData name="Stewart Gale" userId="3647ddd2-6040-41ae-a96d-232c23482af8" providerId="ADAL" clId="{550BE61A-7AEB-4FD6-9E20-97CA85DCA98E}" dt="2025-02-03T17:07:47.387" v="188" actId="20577"/>
          <ac:spMkLst>
            <pc:docMk/>
            <pc:sldMk cId="3393370560" sldId="267"/>
            <ac:spMk id="8" creationId="{00000000-0000-0000-0000-000000000000}"/>
          </ac:spMkLst>
        </pc:spChg>
      </pc:sldChg>
      <pc:sldChg chg="addSp delSp modSp add mod">
        <pc:chgData name="Stewart Gale" userId="3647ddd2-6040-41ae-a96d-232c23482af8" providerId="ADAL" clId="{550BE61A-7AEB-4FD6-9E20-97CA85DCA98E}" dt="2025-02-03T17:20:16.053" v="398" actId="21"/>
        <pc:sldMkLst>
          <pc:docMk/>
          <pc:sldMk cId="0" sldId="268"/>
        </pc:sldMkLst>
        <pc:spChg chg="add mod">
          <ac:chgData name="Stewart Gale" userId="3647ddd2-6040-41ae-a96d-232c23482af8" providerId="ADAL" clId="{550BE61A-7AEB-4FD6-9E20-97CA85DCA98E}" dt="2025-02-03T17:18:29.429" v="373" actId="1076"/>
          <ac:spMkLst>
            <pc:docMk/>
            <pc:sldMk cId="0" sldId="268"/>
            <ac:spMk id="3" creationId="{EE534775-86D3-FC8F-E08A-9A967E357248}"/>
          </ac:spMkLst>
        </pc:spChg>
        <pc:spChg chg="del">
          <ac:chgData name="Stewart Gale" userId="3647ddd2-6040-41ae-a96d-232c23482af8" providerId="ADAL" clId="{550BE61A-7AEB-4FD6-9E20-97CA85DCA98E}" dt="2025-02-03T17:11:46.058" v="220" actId="478"/>
          <ac:spMkLst>
            <pc:docMk/>
            <pc:sldMk cId="0" sldId="268"/>
            <ac:spMk id="2050" creationId="{2F3119CC-9BA0-6D06-EE06-CA757A37A12E}"/>
          </ac:spMkLst>
        </pc:spChg>
        <pc:spChg chg="del mod">
          <ac:chgData name="Stewart Gale" userId="3647ddd2-6040-41ae-a96d-232c23482af8" providerId="ADAL" clId="{550BE61A-7AEB-4FD6-9E20-97CA85DCA98E}" dt="2025-02-03T17:12:02.762" v="224" actId="478"/>
          <ac:spMkLst>
            <pc:docMk/>
            <pc:sldMk cId="0" sldId="268"/>
            <ac:spMk id="2052" creationId="{A507A197-350E-13C6-2056-9B9EE12AFFBE}"/>
          </ac:spMkLst>
        </pc:spChg>
        <pc:spChg chg="mod">
          <ac:chgData name="Stewart Gale" userId="3647ddd2-6040-41ae-a96d-232c23482af8" providerId="ADAL" clId="{550BE61A-7AEB-4FD6-9E20-97CA85DCA98E}" dt="2025-02-03T17:17:23.783" v="303" actId="1076"/>
          <ac:spMkLst>
            <pc:docMk/>
            <pc:sldMk cId="0" sldId="268"/>
            <ac:spMk id="2055" creationId="{C965ED3D-2790-2404-EA03-2D041C99FE5A}"/>
          </ac:spMkLst>
        </pc:spChg>
        <pc:spChg chg="del">
          <ac:chgData name="Stewart Gale" userId="3647ddd2-6040-41ae-a96d-232c23482af8" providerId="ADAL" clId="{550BE61A-7AEB-4FD6-9E20-97CA85DCA98E}" dt="2025-02-03T17:14:23.210" v="250" actId="478"/>
          <ac:spMkLst>
            <pc:docMk/>
            <pc:sldMk cId="0" sldId="268"/>
            <ac:spMk id="2056" creationId="{1B0A9997-DF29-579E-99F8-31CF49BEA793}"/>
          </ac:spMkLst>
        </pc:spChg>
        <pc:spChg chg="mod">
          <ac:chgData name="Stewart Gale" userId="3647ddd2-6040-41ae-a96d-232c23482af8" providerId="ADAL" clId="{550BE61A-7AEB-4FD6-9E20-97CA85DCA98E}" dt="2025-02-03T17:17:35.474" v="312" actId="1076"/>
          <ac:spMkLst>
            <pc:docMk/>
            <pc:sldMk cId="0" sldId="268"/>
            <ac:spMk id="2057" creationId="{06359D5C-0EAC-BCFD-89B4-11894C9CCD6C}"/>
          </ac:spMkLst>
        </pc:spChg>
        <pc:graphicFrameChg chg="add del mod modGraphic">
          <ac:chgData name="Stewart Gale" userId="3647ddd2-6040-41ae-a96d-232c23482af8" providerId="ADAL" clId="{550BE61A-7AEB-4FD6-9E20-97CA85DCA98E}" dt="2025-02-03T17:20:16.053" v="398" actId="21"/>
          <ac:graphicFrameMkLst>
            <pc:docMk/>
            <pc:sldMk cId="0" sldId="268"/>
            <ac:graphicFrameMk id="5" creationId="{7B10678A-19AB-BB07-1BFF-58D838C4F3BA}"/>
          </ac:graphicFrameMkLst>
        </pc:graphicFrameChg>
        <pc:picChg chg="add del mod modCrop">
          <ac:chgData name="Stewart Gale" userId="3647ddd2-6040-41ae-a96d-232c23482af8" providerId="ADAL" clId="{550BE61A-7AEB-4FD6-9E20-97CA85DCA98E}" dt="2025-02-03T17:17:25.700" v="304" actId="1076"/>
          <ac:picMkLst>
            <pc:docMk/>
            <pc:sldMk cId="0" sldId="268"/>
            <ac:picMk id="2" creationId="{0B00D590-E88C-613C-97E3-4F91E6BE9435}"/>
          </ac:picMkLst>
        </pc:picChg>
        <pc:picChg chg="add del mod">
          <ac:chgData name="Stewart Gale" userId="3647ddd2-6040-41ae-a96d-232c23482af8" providerId="ADAL" clId="{550BE61A-7AEB-4FD6-9E20-97CA85DCA98E}" dt="2025-02-03T17:19:01.907" v="381" actId="478"/>
          <ac:picMkLst>
            <pc:docMk/>
            <pc:sldMk cId="0" sldId="268"/>
            <ac:picMk id="4" creationId="{70A05A76-9187-2080-7888-CB3A9163C372}"/>
          </ac:picMkLst>
        </pc:picChg>
        <pc:picChg chg="mod">
          <ac:chgData name="Stewart Gale" userId="3647ddd2-6040-41ae-a96d-232c23482af8" providerId="ADAL" clId="{550BE61A-7AEB-4FD6-9E20-97CA85DCA98E}" dt="2025-02-03T17:17:44.626" v="316" actId="1076"/>
          <ac:picMkLst>
            <pc:docMk/>
            <pc:sldMk cId="0" sldId="268"/>
            <ac:picMk id="2051" creationId="{6BFEEC05-D2DC-822B-BD14-1F0383D94623}"/>
          </ac:picMkLst>
        </pc:picChg>
        <pc:picChg chg="mod">
          <ac:chgData name="Stewart Gale" userId="3647ddd2-6040-41ae-a96d-232c23482af8" providerId="ADAL" clId="{550BE61A-7AEB-4FD6-9E20-97CA85DCA98E}" dt="2025-02-03T17:18:46.886" v="377" actId="1076"/>
          <ac:picMkLst>
            <pc:docMk/>
            <pc:sldMk cId="0" sldId="268"/>
            <ac:picMk id="2053" creationId="{F16389BD-CCF4-7C5C-E93F-8E0979DE9FAB}"/>
          </ac:picMkLst>
        </pc:picChg>
        <pc:picChg chg="del">
          <ac:chgData name="Stewart Gale" userId="3647ddd2-6040-41ae-a96d-232c23482af8" providerId="ADAL" clId="{550BE61A-7AEB-4FD6-9E20-97CA85DCA98E}" dt="2025-02-03T17:12:40.074" v="231" actId="478"/>
          <ac:picMkLst>
            <pc:docMk/>
            <pc:sldMk cId="0" sldId="268"/>
            <ac:picMk id="2054" creationId="{D5B84087-9A9F-6410-EDBD-1882D33C3EF6}"/>
          </ac:picMkLst>
        </pc:picChg>
      </pc:sldChg>
      <pc:sldChg chg="addSp delSp modSp add mod modAnim">
        <pc:chgData name="Stewart Gale" userId="3647ddd2-6040-41ae-a96d-232c23482af8" providerId="ADAL" clId="{550BE61A-7AEB-4FD6-9E20-97CA85DCA98E}" dt="2025-02-03T17:28:58.746" v="625" actId="1076"/>
        <pc:sldMkLst>
          <pc:docMk/>
          <pc:sldMk cId="4129383433" sldId="269"/>
        </pc:sldMkLst>
        <pc:spChg chg="add mod">
          <ac:chgData name="Stewart Gale" userId="3647ddd2-6040-41ae-a96d-232c23482af8" providerId="ADAL" clId="{550BE61A-7AEB-4FD6-9E20-97CA85DCA98E}" dt="2025-02-03T17:28:58.746" v="625" actId="1076"/>
          <ac:spMkLst>
            <pc:docMk/>
            <pc:sldMk cId="4129383433" sldId="269"/>
            <ac:spMk id="4" creationId="{9E44E4AF-04C3-2D8C-178C-9A9E8A71F3DD}"/>
          </ac:spMkLst>
        </pc:spChg>
        <pc:spChg chg="mod">
          <ac:chgData name="Stewart Gale" userId="3647ddd2-6040-41ae-a96d-232c23482af8" providerId="ADAL" clId="{550BE61A-7AEB-4FD6-9E20-97CA85DCA98E}" dt="2025-02-03T17:02:08.216" v="55" actId="1076"/>
          <ac:spMkLst>
            <pc:docMk/>
            <pc:sldMk cId="4129383433" sldId="269"/>
            <ac:spMk id="5" creationId="{DE9FDEBC-A899-3A21-8E0E-6FE25AEB41BA}"/>
          </ac:spMkLst>
        </pc:spChg>
        <pc:spChg chg="mod">
          <ac:chgData name="Stewart Gale" userId="3647ddd2-6040-41ae-a96d-232c23482af8" providerId="ADAL" clId="{550BE61A-7AEB-4FD6-9E20-97CA85DCA98E}" dt="2025-02-03T17:28:58.746" v="625" actId="1076"/>
          <ac:spMkLst>
            <pc:docMk/>
            <pc:sldMk cId="4129383433" sldId="269"/>
            <ac:spMk id="8" creationId="{DFFA28A2-E864-AE6E-C156-97C0D6BBF185}"/>
          </ac:spMkLst>
        </pc:spChg>
        <pc:picChg chg="add mod modCrop">
          <ac:chgData name="Stewart Gale" userId="3647ddd2-6040-41ae-a96d-232c23482af8" providerId="ADAL" clId="{550BE61A-7AEB-4FD6-9E20-97CA85DCA98E}" dt="2025-02-03T17:02:38.647" v="68" actId="1076"/>
          <ac:picMkLst>
            <pc:docMk/>
            <pc:sldMk cId="4129383433" sldId="269"/>
            <ac:picMk id="2" creationId="{A3375006-64D7-28D8-A660-20B3CA41CBBB}"/>
          </ac:picMkLst>
        </pc:picChg>
        <pc:picChg chg="add mod modCrop">
          <ac:chgData name="Stewart Gale" userId="3647ddd2-6040-41ae-a96d-232c23482af8" providerId="ADAL" clId="{550BE61A-7AEB-4FD6-9E20-97CA85DCA98E}" dt="2025-02-03T17:02:41.801" v="69" actId="1076"/>
          <ac:picMkLst>
            <pc:docMk/>
            <pc:sldMk cId="4129383433" sldId="269"/>
            <ac:picMk id="3" creationId="{08DC3DFE-D94D-8436-0FBC-2743276323F1}"/>
          </ac:picMkLst>
        </pc:picChg>
        <pc:picChg chg="del">
          <ac:chgData name="Stewart Gale" userId="3647ddd2-6040-41ae-a96d-232c23482af8" providerId="ADAL" clId="{550BE61A-7AEB-4FD6-9E20-97CA85DCA98E}" dt="2025-02-03T16:49:57.229" v="28" actId="478"/>
          <ac:picMkLst>
            <pc:docMk/>
            <pc:sldMk cId="4129383433" sldId="269"/>
            <ac:picMk id="6" creationId="{3B81953D-F22A-1ECE-A636-A9EBA0209EBF}"/>
          </ac:picMkLst>
        </pc:picChg>
        <pc:picChg chg="del">
          <ac:chgData name="Stewart Gale" userId="3647ddd2-6040-41ae-a96d-232c23482af8" providerId="ADAL" clId="{550BE61A-7AEB-4FD6-9E20-97CA85DCA98E}" dt="2025-02-03T16:47:26.211" v="23" actId="478"/>
          <ac:picMkLst>
            <pc:docMk/>
            <pc:sldMk cId="4129383433" sldId="269"/>
            <ac:picMk id="7" creationId="{939877D9-D81F-F120-36B2-8BB76215B1AF}"/>
          </ac:picMkLst>
        </pc:picChg>
      </pc:sldChg>
      <pc:sldChg chg="delSp modSp add mod delAnim">
        <pc:chgData name="Stewart Gale" userId="3647ddd2-6040-41ae-a96d-232c23482af8" providerId="ADAL" clId="{550BE61A-7AEB-4FD6-9E20-97CA85DCA98E}" dt="2025-02-03T17:06:59.006" v="167" actId="1076"/>
        <pc:sldMkLst>
          <pc:docMk/>
          <pc:sldMk cId="2266035155" sldId="270"/>
        </pc:sldMkLst>
        <pc:spChg chg="del">
          <ac:chgData name="Stewart Gale" userId="3647ddd2-6040-41ae-a96d-232c23482af8" providerId="ADAL" clId="{550BE61A-7AEB-4FD6-9E20-97CA85DCA98E}" dt="2025-02-03T17:06:08.325" v="149" actId="478"/>
          <ac:spMkLst>
            <pc:docMk/>
            <pc:sldMk cId="2266035155" sldId="270"/>
            <ac:spMk id="2" creationId="{E6DC9D88-9A9E-4ADD-C2E3-BDA1F8AC48A3}"/>
          </ac:spMkLst>
        </pc:spChg>
        <pc:spChg chg="del">
          <ac:chgData name="Stewart Gale" userId="3647ddd2-6040-41ae-a96d-232c23482af8" providerId="ADAL" clId="{550BE61A-7AEB-4FD6-9E20-97CA85DCA98E}" dt="2025-02-03T17:06:08.325" v="149" actId="478"/>
          <ac:spMkLst>
            <pc:docMk/>
            <pc:sldMk cId="2266035155" sldId="270"/>
            <ac:spMk id="8" creationId="{7A5C48A1-CA5A-61E8-F081-E80A0D6F19EB}"/>
          </ac:spMkLst>
        </pc:spChg>
        <pc:spChg chg="del">
          <ac:chgData name="Stewart Gale" userId="3647ddd2-6040-41ae-a96d-232c23482af8" providerId="ADAL" clId="{550BE61A-7AEB-4FD6-9E20-97CA85DCA98E}" dt="2025-02-03T17:06:14.138" v="150" actId="478"/>
          <ac:spMkLst>
            <pc:docMk/>
            <pc:sldMk cId="2266035155" sldId="270"/>
            <ac:spMk id="9" creationId="{E28C6EF5-0505-BDCE-4313-37D82575A5EF}"/>
          </ac:spMkLst>
        </pc:spChg>
        <pc:spChg chg="mod">
          <ac:chgData name="Stewart Gale" userId="3647ddd2-6040-41ae-a96d-232c23482af8" providerId="ADAL" clId="{550BE61A-7AEB-4FD6-9E20-97CA85DCA98E}" dt="2025-02-03T17:06:59.006" v="167" actId="1076"/>
          <ac:spMkLst>
            <pc:docMk/>
            <pc:sldMk cId="2266035155" sldId="270"/>
            <ac:spMk id="10" creationId="{EAF3DF86-BCC2-75B1-30C2-DAD20F9F4FFB}"/>
          </ac:spMkLst>
        </pc:spChg>
        <pc:spChg chg="del">
          <ac:chgData name="Stewart Gale" userId="3647ddd2-6040-41ae-a96d-232c23482af8" providerId="ADAL" clId="{550BE61A-7AEB-4FD6-9E20-97CA85DCA98E}" dt="2025-02-03T17:06:14.138" v="150" actId="478"/>
          <ac:spMkLst>
            <pc:docMk/>
            <pc:sldMk cId="2266035155" sldId="270"/>
            <ac:spMk id="44" creationId="{20C6EA66-7C7E-1A03-5FF9-9BF697F85E4C}"/>
          </ac:spMkLst>
        </pc:spChg>
        <pc:spChg chg="mod">
          <ac:chgData name="Stewart Gale" userId="3647ddd2-6040-41ae-a96d-232c23482af8" providerId="ADAL" clId="{550BE61A-7AEB-4FD6-9E20-97CA85DCA98E}" dt="2025-02-03T17:06:59.006" v="167" actId="1076"/>
          <ac:spMkLst>
            <pc:docMk/>
            <pc:sldMk cId="2266035155" sldId="270"/>
            <ac:spMk id="45" creationId="{F4DAC42E-1E13-94F2-CEA4-2E0F571CC315}"/>
          </ac:spMkLst>
        </pc:spChg>
        <pc:graphicFrameChg chg="mod">
          <ac:chgData name="Stewart Gale" userId="3647ddd2-6040-41ae-a96d-232c23482af8" providerId="ADAL" clId="{550BE61A-7AEB-4FD6-9E20-97CA85DCA98E}" dt="2025-02-03T17:06:36.618" v="159" actId="1076"/>
          <ac:graphicFrameMkLst>
            <pc:docMk/>
            <pc:sldMk cId="2266035155" sldId="270"/>
            <ac:graphicFrameMk id="7" creationId="{63078160-652A-8EFE-5C67-CBAE99076A4F}"/>
          </ac:graphicFrameMkLst>
        </pc:graphicFrameChg>
        <pc:picChg chg="mod">
          <ac:chgData name="Stewart Gale" userId="3647ddd2-6040-41ae-a96d-232c23482af8" providerId="ADAL" clId="{550BE61A-7AEB-4FD6-9E20-97CA85DCA98E}" dt="2025-02-03T17:06:36.618" v="159" actId="1076"/>
          <ac:picMkLst>
            <pc:docMk/>
            <pc:sldMk cId="2266035155" sldId="270"/>
            <ac:picMk id="3" creationId="{70F80F5E-5FC1-4B03-0C5D-2C8FB663A1AA}"/>
          </ac:picMkLst>
        </pc:picChg>
        <pc:picChg chg="mod">
          <ac:chgData name="Stewart Gale" userId="3647ddd2-6040-41ae-a96d-232c23482af8" providerId="ADAL" clId="{550BE61A-7AEB-4FD6-9E20-97CA85DCA98E}" dt="2025-02-03T17:06:39.129" v="160" actId="1076"/>
          <ac:picMkLst>
            <pc:docMk/>
            <pc:sldMk cId="2266035155" sldId="270"/>
            <ac:picMk id="4" creationId="{40D77299-20CE-DC6E-715C-51DCC19189A7}"/>
          </ac:picMkLst>
        </pc:picChg>
      </pc:sldChg>
      <pc:sldChg chg="add">
        <pc:chgData name="Stewart Gale" userId="3647ddd2-6040-41ae-a96d-232c23482af8" providerId="ADAL" clId="{550BE61A-7AEB-4FD6-9E20-97CA85DCA98E}" dt="2025-02-03T17:03:36.319" v="80"/>
        <pc:sldMkLst>
          <pc:docMk/>
          <pc:sldMk cId="3591438057" sldId="271"/>
        </pc:sldMkLst>
      </pc:sldChg>
      <pc:sldChg chg="add del">
        <pc:chgData name="Stewart Gale" userId="3647ddd2-6040-41ae-a96d-232c23482af8" providerId="ADAL" clId="{550BE61A-7AEB-4FD6-9E20-97CA85DCA98E}" dt="2025-02-03T17:18:48.986" v="378" actId="47"/>
        <pc:sldMkLst>
          <pc:docMk/>
          <pc:sldMk cId="2201370457" sldId="272"/>
        </pc:sldMkLst>
      </pc:sldChg>
      <pc:sldChg chg="addSp delSp modSp new mod delAnim modAnim">
        <pc:chgData name="Stewart Gale" userId="3647ddd2-6040-41ae-a96d-232c23482af8" providerId="ADAL" clId="{550BE61A-7AEB-4FD6-9E20-97CA85DCA98E}" dt="2025-02-03T17:28:13.299" v="624" actId="1076"/>
        <pc:sldMkLst>
          <pc:docMk/>
          <pc:sldMk cId="2703811003" sldId="272"/>
        </pc:sldMkLst>
        <pc:spChg chg="del">
          <ac:chgData name="Stewart Gale" userId="3647ddd2-6040-41ae-a96d-232c23482af8" providerId="ADAL" clId="{550BE61A-7AEB-4FD6-9E20-97CA85DCA98E}" dt="2025-02-03T17:20:11.320" v="397" actId="478"/>
          <ac:spMkLst>
            <pc:docMk/>
            <pc:sldMk cId="2703811003" sldId="272"/>
            <ac:spMk id="2" creationId="{D625F2FC-FE33-279B-791E-319B36B231C4}"/>
          </ac:spMkLst>
        </pc:spChg>
        <pc:spChg chg="del">
          <ac:chgData name="Stewart Gale" userId="3647ddd2-6040-41ae-a96d-232c23482af8" providerId="ADAL" clId="{550BE61A-7AEB-4FD6-9E20-97CA85DCA98E}" dt="2025-02-03T17:20:11.320" v="397" actId="478"/>
          <ac:spMkLst>
            <pc:docMk/>
            <pc:sldMk cId="2703811003" sldId="272"/>
            <ac:spMk id="3" creationId="{DDC2876B-62BE-C633-CC03-6631CAFAEAFD}"/>
          </ac:spMkLst>
        </pc:spChg>
        <pc:spChg chg="add mod">
          <ac:chgData name="Stewart Gale" userId="3647ddd2-6040-41ae-a96d-232c23482af8" providerId="ADAL" clId="{550BE61A-7AEB-4FD6-9E20-97CA85DCA98E}" dt="2025-02-03T17:28:13.299" v="624" actId="1076"/>
          <ac:spMkLst>
            <pc:docMk/>
            <pc:sldMk cId="2703811003" sldId="272"/>
            <ac:spMk id="9" creationId="{9373530D-9A06-A969-914A-D38AEB8DD7A3}"/>
          </ac:spMkLst>
        </pc:spChg>
        <pc:graphicFrameChg chg="add mod modGraphic">
          <ac:chgData name="Stewart Gale" userId="3647ddd2-6040-41ae-a96d-232c23482af8" providerId="ADAL" clId="{550BE61A-7AEB-4FD6-9E20-97CA85DCA98E}" dt="2025-02-03T17:23:34.009" v="457" actId="207"/>
          <ac:graphicFrameMkLst>
            <pc:docMk/>
            <pc:sldMk cId="2703811003" sldId="272"/>
            <ac:graphicFrameMk id="4" creationId="{B0CFBBBF-B2C1-F994-9B56-E92856B6E07A}"/>
          </ac:graphicFrameMkLst>
        </pc:graphicFrameChg>
        <pc:graphicFrameChg chg="add mod modGraphic">
          <ac:chgData name="Stewart Gale" userId="3647ddd2-6040-41ae-a96d-232c23482af8" providerId="ADAL" clId="{550BE61A-7AEB-4FD6-9E20-97CA85DCA98E}" dt="2025-02-03T17:28:09.227" v="623" actId="1076"/>
          <ac:graphicFrameMkLst>
            <pc:docMk/>
            <pc:sldMk cId="2703811003" sldId="272"/>
            <ac:graphicFrameMk id="5" creationId="{7B10678A-19AB-BB07-1BFF-58D838C4F3BA}"/>
          </ac:graphicFrameMkLst>
        </pc:graphicFrameChg>
        <pc:graphicFrameChg chg="add del mod">
          <ac:chgData name="Stewart Gale" userId="3647ddd2-6040-41ae-a96d-232c23482af8" providerId="ADAL" clId="{550BE61A-7AEB-4FD6-9E20-97CA85DCA98E}" dt="2025-02-03T17:25:44.977" v="571" actId="478"/>
          <ac:graphicFrameMkLst>
            <pc:docMk/>
            <pc:sldMk cId="2703811003" sldId="272"/>
            <ac:graphicFrameMk id="6" creationId="{1ACB7E09-CAFE-3218-F503-770DDC8A55A2}"/>
          </ac:graphicFrameMkLst>
        </pc:graphicFrameChg>
        <pc:graphicFrameChg chg="add mod modGraphic">
          <ac:chgData name="Stewart Gale" userId="3647ddd2-6040-41ae-a96d-232c23482af8" providerId="ADAL" clId="{550BE61A-7AEB-4FD6-9E20-97CA85DCA98E}" dt="2025-02-03T17:25:35.292" v="569" actId="1036"/>
          <ac:graphicFrameMkLst>
            <pc:docMk/>
            <pc:sldMk cId="2703811003" sldId="272"/>
            <ac:graphicFrameMk id="7" creationId="{32DDBF10-F2C6-2AEC-51E3-75E30314749B}"/>
          </ac:graphicFrameMkLst>
        </pc:graphicFrameChg>
        <pc:graphicFrameChg chg="add mod modGraphic">
          <ac:chgData name="Stewart Gale" userId="3647ddd2-6040-41ae-a96d-232c23482af8" providerId="ADAL" clId="{550BE61A-7AEB-4FD6-9E20-97CA85DCA98E}" dt="2025-02-03T17:28:09.227" v="623" actId="1076"/>
          <ac:graphicFrameMkLst>
            <pc:docMk/>
            <pc:sldMk cId="2703811003" sldId="272"/>
            <ac:graphicFrameMk id="8" creationId="{72ACFBAF-FBF6-9D0F-1E50-8BDC56E61D7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8B9CD-EBAC-4071-B0B1-2C638B977315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587E31-6F66-4479-9E13-32A0C001F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352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F66D41-9DB4-4047-9786-0C91A68F040A}" type="slidenum">
              <a:rPr lang="en-GB" altLang="en-US"/>
              <a:pPr/>
              <a:t>9</a:t>
            </a:fld>
            <a:endParaRPr lang="en-GB" altLang="en-US"/>
          </a:p>
        </p:txBody>
      </p:sp>
      <p:sp>
        <p:nvSpPr>
          <p:cNvPr id="252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/>
              <a:t>The game could be something like “Win a point if you get a head and a square number, lose a point if you get a prime number and a tail” or something similar. 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7871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4362-B26B-458D-8572-D0D6F9954D2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6451-782F-4D48-B328-A30AFD26FB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7405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4362-B26B-458D-8572-D0D6F9954D2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6451-782F-4D48-B328-A30AFD26FB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509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4362-B26B-458D-8572-D0D6F9954D2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6451-782F-4D48-B328-A30AFD26FB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354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4362-B26B-458D-8572-D0D6F9954D2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6451-782F-4D48-B328-A30AFD26FB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960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4362-B26B-458D-8572-D0D6F9954D2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6451-782F-4D48-B328-A30AFD26FB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39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4362-B26B-458D-8572-D0D6F9954D2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6451-782F-4D48-B328-A30AFD26FB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6643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4362-B26B-458D-8572-D0D6F9954D2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6451-782F-4D48-B328-A30AFD26FB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9798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4362-B26B-458D-8572-D0D6F9954D2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6451-782F-4D48-B328-A30AFD26FB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720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4362-B26B-458D-8572-D0D6F9954D2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6451-782F-4D48-B328-A30AFD26FB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639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4362-B26B-458D-8572-D0D6F9954D2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6451-782F-4D48-B328-A30AFD26FB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201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4362-B26B-458D-8572-D0D6F9954D2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F6451-782F-4D48-B328-A30AFD26FB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35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94362-B26B-458D-8572-D0D6F9954D26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F6451-782F-4D48-B328-A30AFD26FB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375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8749" y="1060087"/>
            <a:ext cx="1062366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u="sng" dirty="0"/>
              <a:t>LO: Listing </a:t>
            </a:r>
          </a:p>
          <a:p>
            <a:pPr algn="ctr"/>
            <a:r>
              <a:rPr lang="en-GB" sz="13800" b="1" u="sng" dirty="0"/>
              <a:t>Outcomes</a:t>
            </a:r>
          </a:p>
        </p:txBody>
      </p:sp>
    </p:spTree>
    <p:extLst>
      <p:ext uri="{BB962C8B-B14F-4D97-AF65-F5344CB8AC3E}">
        <p14:creationId xmlns:p14="http://schemas.microsoft.com/office/powerpoint/2010/main" val="4215342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474004" y="3917011"/>
            <a:ext cx="2135187" cy="2135188"/>
            <a:chOff x="1145774" y="2241932"/>
            <a:chExt cx="2135187" cy="2135188"/>
          </a:xfrm>
        </p:grpSpPr>
        <p:sp>
          <p:nvSpPr>
            <p:cNvPr id="5" name="PubPieSlice"/>
            <p:cNvSpPr>
              <a:spLocks noEditPoints="1" noChangeArrowheads="1"/>
            </p:cNvSpPr>
            <p:nvPr/>
          </p:nvSpPr>
          <p:spPr bwMode="auto">
            <a:xfrm>
              <a:off x="1145774" y="2241932"/>
              <a:ext cx="2133600" cy="2133600"/>
            </a:xfrm>
            <a:custGeom>
              <a:avLst/>
              <a:gdLst>
                <a:gd name="G0" fmla="+- 0 0 0"/>
                <a:gd name="G1" fmla="sin 10800 2913795"/>
                <a:gd name="G2" fmla="cos 10800 2913795"/>
                <a:gd name="G3" fmla="sin 10800 -39410"/>
                <a:gd name="G4" fmla="cos 10800 -39410"/>
                <a:gd name="G5" fmla="+- G1 10800 0"/>
                <a:gd name="G6" fmla="+- G2 10800 0"/>
                <a:gd name="G7" fmla="+- G3 10800 0"/>
                <a:gd name="G8" fmla="+- G4 10800 0"/>
                <a:gd name="G9" fmla="+- 10800 0 0"/>
                <a:gd name="T0" fmla="*/ 18508 w 21600"/>
                <a:gd name="T1" fmla="*/ 18364 h 21600"/>
                <a:gd name="T2" fmla="*/ 10800 w 21600"/>
                <a:gd name="T3" fmla="*/ 10800 h 21600"/>
                <a:gd name="T4" fmla="*/ 21599 w 21600"/>
                <a:gd name="T5" fmla="*/ 10686 h 21600"/>
                <a:gd name="T6" fmla="*/ 3163 w 21600"/>
                <a:gd name="T7" fmla="*/ 3163 h 21600"/>
                <a:gd name="T8" fmla="*/ 18437 w 21600"/>
                <a:gd name="T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18508" y="18364"/>
                  </a:moveTo>
                  <a:cubicBezTo>
                    <a:pt x="20489" y="16345"/>
                    <a:pt x="21600" y="13629"/>
                    <a:pt x="21600" y="10800"/>
                  </a:cubicBezTo>
                  <a:cubicBezTo>
                    <a:pt x="21600" y="10761"/>
                    <a:pt x="21599" y="10723"/>
                    <a:pt x="21599" y="10685"/>
                  </a:cubicBezTo>
                  <a:lnTo>
                    <a:pt x="10800" y="10800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 altLang="en-US"/>
            </a:p>
          </p:txBody>
        </p:sp>
        <p:sp>
          <p:nvSpPr>
            <p:cNvPr id="6" name="PubPieSlice"/>
            <p:cNvSpPr>
              <a:spLocks noEditPoints="1" noChangeArrowheads="1"/>
            </p:cNvSpPr>
            <p:nvPr/>
          </p:nvSpPr>
          <p:spPr bwMode="auto">
            <a:xfrm>
              <a:off x="1145774" y="2241932"/>
              <a:ext cx="2133600" cy="2133600"/>
            </a:xfrm>
            <a:custGeom>
              <a:avLst/>
              <a:gdLst>
                <a:gd name="G0" fmla="+- 0 0 0"/>
                <a:gd name="G1" fmla="sin 10800 5562"/>
                <a:gd name="G2" fmla="cos 10800 5562"/>
                <a:gd name="G3" fmla="sin 10800 -2945214"/>
                <a:gd name="G4" fmla="cos 10800 -2945214"/>
                <a:gd name="G5" fmla="+- G1 10800 0"/>
                <a:gd name="G6" fmla="+- G2 10800 0"/>
                <a:gd name="G7" fmla="+- G3 10800 0"/>
                <a:gd name="G8" fmla="+- G4 10800 0"/>
                <a:gd name="G9" fmla="+- 10800 0 0"/>
                <a:gd name="T0" fmla="*/ 21599 w 21600"/>
                <a:gd name="T1" fmla="*/ 10815 h 21600"/>
                <a:gd name="T2" fmla="*/ 10800 w 21600"/>
                <a:gd name="T3" fmla="*/ 10800 h 21600"/>
                <a:gd name="T4" fmla="*/ 18444 w 21600"/>
                <a:gd name="T5" fmla="*/ 3171 h 21600"/>
                <a:gd name="T6" fmla="*/ 3163 w 21600"/>
                <a:gd name="T7" fmla="*/ 3163 h 21600"/>
                <a:gd name="T8" fmla="*/ 18437 w 21600"/>
                <a:gd name="T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21599" y="10815"/>
                  </a:moveTo>
                  <a:cubicBezTo>
                    <a:pt x="21599" y="10810"/>
                    <a:pt x="21600" y="10805"/>
                    <a:pt x="21600" y="10800"/>
                  </a:cubicBezTo>
                  <a:cubicBezTo>
                    <a:pt x="21600" y="7939"/>
                    <a:pt x="20465" y="5195"/>
                    <a:pt x="18444" y="3170"/>
                  </a:cubicBezTo>
                  <a:lnTo>
                    <a:pt x="10800" y="10800"/>
                  </a:lnTo>
                  <a:close/>
                </a:path>
              </a:pathLst>
            </a:cu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altLang="en-US"/>
            </a:p>
          </p:txBody>
        </p:sp>
        <p:sp>
          <p:nvSpPr>
            <p:cNvPr id="7" name="PubPieSlice"/>
            <p:cNvSpPr>
              <a:spLocks noEditPoints="1" noChangeArrowheads="1"/>
            </p:cNvSpPr>
            <p:nvPr/>
          </p:nvSpPr>
          <p:spPr bwMode="auto">
            <a:xfrm>
              <a:off x="1145774" y="2241932"/>
              <a:ext cx="2133600" cy="2133600"/>
            </a:xfrm>
            <a:custGeom>
              <a:avLst/>
              <a:gdLst>
                <a:gd name="G0" fmla="+- 0 0 0"/>
                <a:gd name="G1" fmla="sin 10800 -2925461"/>
                <a:gd name="G2" fmla="cos 10800 -2925461"/>
                <a:gd name="G3" fmla="sin 10800 -5856593"/>
                <a:gd name="G4" fmla="cos 10800 -5856593"/>
                <a:gd name="G5" fmla="+- G1 10800 0"/>
                <a:gd name="G6" fmla="+- G2 10800 0"/>
                <a:gd name="G7" fmla="+- G3 10800 0"/>
                <a:gd name="G8" fmla="+- G4 10800 0"/>
                <a:gd name="G9" fmla="+- 10800 0 0"/>
                <a:gd name="T0" fmla="*/ 18484 w 21600"/>
                <a:gd name="T1" fmla="*/ 3211 h 21600"/>
                <a:gd name="T2" fmla="*/ 10800 w 21600"/>
                <a:gd name="T3" fmla="*/ 10800 h 21600"/>
                <a:gd name="T4" fmla="*/ 10919 w 21600"/>
                <a:gd name="T5" fmla="*/ 0 h 21600"/>
                <a:gd name="T6" fmla="*/ 3163 w 21600"/>
                <a:gd name="T7" fmla="*/ 3163 h 21600"/>
                <a:gd name="T8" fmla="*/ 18437 w 21600"/>
                <a:gd name="T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18484" y="3210"/>
                  </a:moveTo>
                  <a:cubicBezTo>
                    <a:pt x="16483" y="1185"/>
                    <a:pt x="13765" y="32"/>
                    <a:pt x="10918" y="0"/>
                  </a:cubicBezTo>
                  <a:lnTo>
                    <a:pt x="10800" y="10800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altLang="en-US"/>
            </a:p>
          </p:txBody>
        </p:sp>
        <p:sp>
          <p:nvSpPr>
            <p:cNvPr id="8" name="PubPieSlice"/>
            <p:cNvSpPr>
              <a:spLocks noEditPoints="1" noChangeArrowheads="1"/>
            </p:cNvSpPr>
            <p:nvPr/>
          </p:nvSpPr>
          <p:spPr bwMode="auto">
            <a:xfrm>
              <a:off x="1145774" y="2241932"/>
              <a:ext cx="2133600" cy="2133600"/>
            </a:xfrm>
            <a:custGeom>
              <a:avLst/>
              <a:gdLst>
                <a:gd name="G0" fmla="+- 0 0 0"/>
                <a:gd name="G1" fmla="sin 10800 -11768790"/>
                <a:gd name="G2" fmla="cos 10800 -11768790"/>
                <a:gd name="G3" fmla="sin 10800 8863370"/>
                <a:gd name="G4" fmla="cos 10800 8863370"/>
                <a:gd name="G5" fmla="+- G1 10800 0"/>
                <a:gd name="G6" fmla="+- G2 10800 0"/>
                <a:gd name="G7" fmla="+- G3 10800 0"/>
                <a:gd name="G8" fmla="+- G4 10800 0"/>
                <a:gd name="G9" fmla="+- 10800 0 0"/>
                <a:gd name="T0" fmla="*/ 0 w 21600"/>
                <a:gd name="T1" fmla="*/ 10720 h 21600"/>
                <a:gd name="T2" fmla="*/ 10800 w 21600"/>
                <a:gd name="T3" fmla="*/ 10800 h 21600"/>
                <a:gd name="T4" fmla="*/ 3130 w 21600"/>
                <a:gd name="T5" fmla="*/ 18404 h 21600"/>
                <a:gd name="T6" fmla="*/ 3163 w 21600"/>
                <a:gd name="T7" fmla="*/ 3163 h 21600"/>
                <a:gd name="T8" fmla="*/ 18437 w 21600"/>
                <a:gd name="T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0" y="10720"/>
                  </a:moveTo>
                  <a:cubicBezTo>
                    <a:pt x="0" y="10746"/>
                    <a:pt x="0" y="10773"/>
                    <a:pt x="0" y="10799"/>
                  </a:cubicBezTo>
                  <a:cubicBezTo>
                    <a:pt x="0" y="13648"/>
                    <a:pt x="1125" y="16381"/>
                    <a:pt x="3130" y="18403"/>
                  </a:cubicBezTo>
                  <a:lnTo>
                    <a:pt x="10800" y="10800"/>
                  </a:lnTo>
                  <a:close/>
                </a:path>
              </a:pathLst>
            </a:cu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altLang="en-US"/>
            </a:p>
          </p:txBody>
        </p:sp>
        <p:sp>
          <p:nvSpPr>
            <p:cNvPr id="9" name="PubPieSlice"/>
            <p:cNvSpPr>
              <a:spLocks noEditPoints="1" noChangeArrowheads="1"/>
            </p:cNvSpPr>
            <p:nvPr/>
          </p:nvSpPr>
          <p:spPr bwMode="auto">
            <a:xfrm>
              <a:off x="1145774" y="2241932"/>
              <a:ext cx="2133600" cy="2133600"/>
            </a:xfrm>
            <a:custGeom>
              <a:avLst/>
              <a:gdLst>
                <a:gd name="G0" fmla="+- 0 0 0"/>
                <a:gd name="G1" fmla="sin 10800 8847360"/>
                <a:gd name="G2" fmla="cos 10800 8847360"/>
                <a:gd name="G3" fmla="sin 10800 5936127"/>
                <a:gd name="G4" fmla="cos 10800 5936127"/>
                <a:gd name="G5" fmla="+- G1 10800 0"/>
                <a:gd name="G6" fmla="+- G2 10800 0"/>
                <a:gd name="G7" fmla="+- G3 10800 0"/>
                <a:gd name="G8" fmla="+- G4 10800 0"/>
                <a:gd name="G9" fmla="+- 10800 0 0"/>
                <a:gd name="T0" fmla="*/ 3163 w 21600"/>
                <a:gd name="T1" fmla="*/ 18436 h 21600"/>
                <a:gd name="T2" fmla="*/ 10800 w 21600"/>
                <a:gd name="T3" fmla="*/ 10800 h 21600"/>
                <a:gd name="T4" fmla="*/ 10691 w 21600"/>
                <a:gd name="T5" fmla="*/ 21599 h 21600"/>
                <a:gd name="T6" fmla="*/ 3163 w 21600"/>
                <a:gd name="T7" fmla="*/ 3163 h 21600"/>
                <a:gd name="T8" fmla="*/ 18437 w 21600"/>
                <a:gd name="T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3162" y="18436"/>
                  </a:moveTo>
                  <a:cubicBezTo>
                    <a:pt x="5161" y="20435"/>
                    <a:pt x="7864" y="21570"/>
                    <a:pt x="10690" y="21599"/>
                  </a:cubicBezTo>
                  <a:lnTo>
                    <a:pt x="10800" y="10800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ffectLst/>
          </p:spPr>
          <p:txBody>
            <a:bodyPr/>
            <a:lstStyle/>
            <a:p>
              <a:endParaRPr lang="en-US" altLang="en-US"/>
            </a:p>
          </p:txBody>
        </p:sp>
        <p:sp>
          <p:nvSpPr>
            <p:cNvPr id="10" name="PubPieSlice"/>
            <p:cNvSpPr>
              <a:spLocks noEditPoints="1" noChangeArrowheads="1"/>
            </p:cNvSpPr>
            <p:nvPr/>
          </p:nvSpPr>
          <p:spPr bwMode="auto">
            <a:xfrm>
              <a:off x="1145774" y="2241932"/>
              <a:ext cx="2133600" cy="2133600"/>
            </a:xfrm>
            <a:custGeom>
              <a:avLst/>
              <a:gdLst>
                <a:gd name="G0" fmla="+- 0 0 0"/>
                <a:gd name="G1" fmla="sin 10800 5931174"/>
                <a:gd name="G2" fmla="cos 10800 5931174"/>
                <a:gd name="G3" fmla="sin 10800 2968856"/>
                <a:gd name="G4" fmla="cos 10800 2968856"/>
                <a:gd name="G5" fmla="+- G1 10800 0"/>
                <a:gd name="G6" fmla="+- G2 10800 0"/>
                <a:gd name="G7" fmla="+- G3 10800 0"/>
                <a:gd name="G8" fmla="+- G4 10800 0"/>
                <a:gd name="G9" fmla="+- 10800 0 0"/>
                <a:gd name="T0" fmla="*/ 10705 w 21600"/>
                <a:gd name="T1" fmla="*/ 21599 h 21600"/>
                <a:gd name="T2" fmla="*/ 10800 w 21600"/>
                <a:gd name="T3" fmla="*/ 10800 h 21600"/>
                <a:gd name="T4" fmla="*/ 18396 w 21600"/>
                <a:gd name="T5" fmla="*/ 18476 h 21600"/>
                <a:gd name="T6" fmla="*/ 3163 w 21600"/>
                <a:gd name="T7" fmla="*/ 3163 h 21600"/>
                <a:gd name="T8" fmla="*/ 18437 w 21600"/>
                <a:gd name="T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10704" y="21599"/>
                  </a:moveTo>
                  <a:cubicBezTo>
                    <a:pt x="10736" y="21599"/>
                    <a:pt x="10768" y="21600"/>
                    <a:pt x="10800" y="21600"/>
                  </a:cubicBezTo>
                  <a:cubicBezTo>
                    <a:pt x="13644" y="21600"/>
                    <a:pt x="16374" y="20477"/>
                    <a:pt x="18396" y="18476"/>
                  </a:cubicBezTo>
                  <a:lnTo>
                    <a:pt x="10800" y="10800"/>
                  </a:lnTo>
                  <a:close/>
                </a:path>
              </a:pathLst>
            </a:cu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altLang="en-US"/>
            </a:p>
          </p:txBody>
        </p:sp>
        <p:sp>
          <p:nvSpPr>
            <p:cNvPr id="11" name="PubPieSlice"/>
            <p:cNvSpPr>
              <a:spLocks noEditPoints="1" noChangeArrowheads="1"/>
            </p:cNvSpPr>
            <p:nvPr/>
          </p:nvSpPr>
          <p:spPr bwMode="auto">
            <a:xfrm>
              <a:off x="1145774" y="2241932"/>
              <a:ext cx="2133600" cy="2133600"/>
            </a:xfrm>
            <a:custGeom>
              <a:avLst/>
              <a:gdLst>
                <a:gd name="G0" fmla="+- 0 0 0"/>
                <a:gd name="G1" fmla="sin 10800 -8866973"/>
                <a:gd name="G2" fmla="cos 10800 -8866973"/>
                <a:gd name="G3" fmla="sin 10800 -11748103"/>
                <a:gd name="G4" fmla="cos 10800 -11748103"/>
                <a:gd name="G5" fmla="+- G1 10800 0"/>
                <a:gd name="G6" fmla="+- G2 10800 0"/>
                <a:gd name="G7" fmla="+- G3 10800 0"/>
                <a:gd name="G8" fmla="+- G4 10800 0"/>
                <a:gd name="G9" fmla="+- 10800 0 0"/>
                <a:gd name="T0" fmla="*/ 3123 w 21600"/>
                <a:gd name="T1" fmla="*/ 3203 h 21600"/>
                <a:gd name="T2" fmla="*/ 10800 w 21600"/>
                <a:gd name="T3" fmla="*/ 10800 h 21600"/>
                <a:gd name="T4" fmla="*/ 0 w 21600"/>
                <a:gd name="T5" fmla="*/ 10660 h 21600"/>
                <a:gd name="T6" fmla="*/ 3163 w 21600"/>
                <a:gd name="T7" fmla="*/ 3163 h 21600"/>
                <a:gd name="T8" fmla="*/ 18437 w 21600"/>
                <a:gd name="T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3123" y="3203"/>
                  </a:moveTo>
                  <a:cubicBezTo>
                    <a:pt x="1156" y="5190"/>
                    <a:pt x="37" y="7863"/>
                    <a:pt x="0" y="10660"/>
                  </a:cubicBezTo>
                  <a:lnTo>
                    <a:pt x="10800" y="10800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altLang="en-US"/>
            </a:p>
          </p:txBody>
        </p:sp>
        <p:sp>
          <p:nvSpPr>
            <p:cNvPr id="12" name="PubPieSlice"/>
            <p:cNvSpPr>
              <a:spLocks noEditPoints="1" noChangeArrowheads="1"/>
            </p:cNvSpPr>
            <p:nvPr/>
          </p:nvSpPr>
          <p:spPr bwMode="auto">
            <a:xfrm>
              <a:off x="1145774" y="2241932"/>
              <a:ext cx="2133600" cy="2133600"/>
            </a:xfrm>
            <a:custGeom>
              <a:avLst/>
              <a:gdLst>
                <a:gd name="G0" fmla="+- 0 0 0"/>
                <a:gd name="G1" fmla="sin 10800 17694720"/>
                <a:gd name="G2" fmla="cos 10800 17694720"/>
                <a:gd name="G3" fmla="sin 10800 -8851058"/>
                <a:gd name="G4" fmla="cos 10800 -8851058"/>
                <a:gd name="G5" fmla="+- G1 10800 0"/>
                <a:gd name="G6" fmla="+- G2 10800 0"/>
                <a:gd name="G7" fmla="+- G3 10800 0"/>
                <a:gd name="G8" fmla="+- G4 10800 0"/>
                <a:gd name="G9" fmla="+- 10800 0 0"/>
                <a:gd name="T0" fmla="*/ 10799 w 21600"/>
                <a:gd name="T1" fmla="*/ 0 h 21600"/>
                <a:gd name="T2" fmla="*/ 10800 w 21600"/>
                <a:gd name="T3" fmla="*/ 10800 h 21600"/>
                <a:gd name="T4" fmla="*/ 3155 w 21600"/>
                <a:gd name="T5" fmla="*/ 3170 h 21600"/>
                <a:gd name="T6" fmla="*/ 3163 w 21600"/>
                <a:gd name="T7" fmla="*/ 3163 h 21600"/>
                <a:gd name="T8" fmla="*/ 18437 w 21600"/>
                <a:gd name="T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10799" y="0"/>
                  </a:moveTo>
                  <a:cubicBezTo>
                    <a:pt x="7931" y="0"/>
                    <a:pt x="5181" y="1141"/>
                    <a:pt x="3155" y="3170"/>
                  </a:cubicBezTo>
                  <a:lnTo>
                    <a:pt x="10800" y="10800"/>
                  </a:lnTo>
                  <a:close/>
                </a:path>
              </a:pathLst>
            </a:cu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altLang="en-US"/>
            </a:p>
          </p:txBody>
        </p:sp>
        <p:sp>
          <p:nvSpPr>
            <p:cNvPr id="13" name="Oval 32"/>
            <p:cNvSpPr>
              <a:spLocks noChangeArrowheads="1"/>
            </p:cNvSpPr>
            <p:nvPr/>
          </p:nvSpPr>
          <p:spPr bwMode="auto">
            <a:xfrm>
              <a:off x="1145774" y="2241932"/>
              <a:ext cx="2133600" cy="213360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" name="Oval 33"/>
            <p:cNvSpPr>
              <a:spLocks noChangeArrowheads="1"/>
            </p:cNvSpPr>
            <p:nvPr/>
          </p:nvSpPr>
          <p:spPr bwMode="auto">
            <a:xfrm>
              <a:off x="2136374" y="3232532"/>
              <a:ext cx="152400" cy="1524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5" name="Line 34"/>
            <p:cNvSpPr>
              <a:spLocks noChangeShapeType="1"/>
            </p:cNvSpPr>
            <p:nvPr/>
          </p:nvSpPr>
          <p:spPr bwMode="auto">
            <a:xfrm>
              <a:off x="2212574" y="2241932"/>
              <a:ext cx="0" cy="2133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Line 35"/>
            <p:cNvSpPr>
              <a:spLocks noChangeShapeType="1"/>
            </p:cNvSpPr>
            <p:nvPr/>
          </p:nvSpPr>
          <p:spPr bwMode="auto">
            <a:xfrm rot="5400000">
              <a:off x="2212574" y="2243520"/>
              <a:ext cx="0" cy="2133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Line 36"/>
            <p:cNvSpPr>
              <a:spLocks noChangeShapeType="1"/>
            </p:cNvSpPr>
            <p:nvPr/>
          </p:nvSpPr>
          <p:spPr bwMode="auto">
            <a:xfrm rot="18900000">
              <a:off x="2214161" y="2243520"/>
              <a:ext cx="0" cy="2133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Line 37"/>
            <p:cNvSpPr>
              <a:spLocks noChangeShapeType="1"/>
            </p:cNvSpPr>
            <p:nvPr/>
          </p:nvSpPr>
          <p:spPr bwMode="auto">
            <a:xfrm rot="2700000">
              <a:off x="2214161" y="2243520"/>
              <a:ext cx="0" cy="21336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Line 38"/>
            <p:cNvSpPr>
              <a:spLocks noChangeShapeType="1"/>
            </p:cNvSpPr>
            <p:nvPr/>
          </p:nvSpPr>
          <p:spPr bwMode="auto">
            <a:xfrm flipH="1" flipV="1">
              <a:off x="1450574" y="2857882"/>
              <a:ext cx="1447800" cy="83661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56" t="8406" r="19973" b="6128"/>
          <a:stretch/>
        </p:blipFill>
        <p:spPr>
          <a:xfrm>
            <a:off x="6823982" y="554759"/>
            <a:ext cx="1577416" cy="1603706"/>
          </a:xfrm>
          <a:prstGeom prst="rect">
            <a:avLst/>
          </a:prstGeom>
        </p:spPr>
      </p:pic>
      <p:graphicFrame>
        <p:nvGraphicFramePr>
          <p:cNvPr id="39" name="Group 1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3550625"/>
              </p:ext>
            </p:extLst>
          </p:nvPr>
        </p:nvGraphicFramePr>
        <p:xfrm>
          <a:off x="2967481" y="2416043"/>
          <a:ext cx="8432037" cy="3851982"/>
        </p:xfrm>
        <a:graphic>
          <a:graphicData uri="http://schemas.openxmlformats.org/drawingml/2006/table">
            <a:tbl>
              <a:tblPr/>
              <a:tblGrid>
                <a:gridCol w="1204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45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45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18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73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45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0457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28514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4400" b="0" i="0" u="none" strike="noStrike" cap="none" normalizeH="0" baseline="0" dirty="0">
                        <a:ln>
                          <a:noFill/>
                        </a:ln>
                        <a:solidFill>
                          <a:srgbClr val="01006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4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en-US" sz="4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en-US" altLang="en-US" sz="4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en-US" sz="4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en-US" sz="4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kumimoji="0" lang="en-US" altLang="en-US" sz="4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514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kumimoji="0" lang="en-US" altLang="en-US" sz="4400" b="1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169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4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kumimoji="0" lang="en-US" altLang="en-US" sz="4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790760"/>
              </p:ext>
            </p:extLst>
          </p:nvPr>
        </p:nvGraphicFramePr>
        <p:xfrm>
          <a:off x="4172057" y="3699462"/>
          <a:ext cx="7227461" cy="1285143"/>
        </p:xfrm>
        <a:graphic>
          <a:graphicData uri="http://schemas.openxmlformats.org/drawingml/2006/table">
            <a:tbl>
              <a:tblPr/>
              <a:tblGrid>
                <a:gridCol w="1204578">
                  <a:extLst>
                    <a:ext uri="{9D8B030D-6E8A-4147-A177-3AD203B41FA5}">
                      <a16:colId xmlns:a16="http://schemas.microsoft.com/office/drawing/2014/main" val="1731516176"/>
                    </a:ext>
                  </a:extLst>
                </a:gridCol>
                <a:gridCol w="1204576">
                  <a:extLst>
                    <a:ext uri="{9D8B030D-6E8A-4147-A177-3AD203B41FA5}">
                      <a16:colId xmlns:a16="http://schemas.microsoft.com/office/drawing/2014/main" val="70818491"/>
                    </a:ext>
                  </a:extLst>
                </a:gridCol>
                <a:gridCol w="1201832">
                  <a:extLst>
                    <a:ext uri="{9D8B030D-6E8A-4147-A177-3AD203B41FA5}">
                      <a16:colId xmlns:a16="http://schemas.microsoft.com/office/drawing/2014/main" val="2801211415"/>
                    </a:ext>
                  </a:extLst>
                </a:gridCol>
                <a:gridCol w="1207321">
                  <a:extLst>
                    <a:ext uri="{9D8B030D-6E8A-4147-A177-3AD203B41FA5}">
                      <a16:colId xmlns:a16="http://schemas.microsoft.com/office/drawing/2014/main" val="596379297"/>
                    </a:ext>
                  </a:extLst>
                </a:gridCol>
                <a:gridCol w="1204578">
                  <a:extLst>
                    <a:ext uri="{9D8B030D-6E8A-4147-A177-3AD203B41FA5}">
                      <a16:colId xmlns:a16="http://schemas.microsoft.com/office/drawing/2014/main" val="4048511632"/>
                    </a:ext>
                  </a:extLst>
                </a:gridCol>
                <a:gridCol w="1204576">
                  <a:extLst>
                    <a:ext uri="{9D8B030D-6E8A-4147-A177-3AD203B41FA5}">
                      <a16:colId xmlns:a16="http://schemas.microsoft.com/office/drawing/2014/main" val="13482893"/>
                    </a:ext>
                  </a:extLst>
                </a:gridCol>
              </a:tblGrid>
              <a:tr h="128514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1,G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2,G</a:t>
                      </a:r>
                      <a:endParaRPr kumimoji="0" lang="en-US" altLang="en-US" sz="4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3,G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4,G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5,G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6,G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5053362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8640857"/>
              </p:ext>
            </p:extLst>
          </p:nvPr>
        </p:nvGraphicFramePr>
        <p:xfrm>
          <a:off x="4172057" y="4984605"/>
          <a:ext cx="7227461" cy="1281696"/>
        </p:xfrm>
        <a:graphic>
          <a:graphicData uri="http://schemas.openxmlformats.org/drawingml/2006/table">
            <a:tbl>
              <a:tblPr/>
              <a:tblGrid>
                <a:gridCol w="1204578">
                  <a:extLst>
                    <a:ext uri="{9D8B030D-6E8A-4147-A177-3AD203B41FA5}">
                      <a16:colId xmlns:a16="http://schemas.microsoft.com/office/drawing/2014/main" val="1840225481"/>
                    </a:ext>
                  </a:extLst>
                </a:gridCol>
                <a:gridCol w="1204576">
                  <a:extLst>
                    <a:ext uri="{9D8B030D-6E8A-4147-A177-3AD203B41FA5}">
                      <a16:colId xmlns:a16="http://schemas.microsoft.com/office/drawing/2014/main" val="3635593412"/>
                    </a:ext>
                  </a:extLst>
                </a:gridCol>
                <a:gridCol w="1201832">
                  <a:extLst>
                    <a:ext uri="{9D8B030D-6E8A-4147-A177-3AD203B41FA5}">
                      <a16:colId xmlns:a16="http://schemas.microsoft.com/office/drawing/2014/main" val="4090382903"/>
                    </a:ext>
                  </a:extLst>
                </a:gridCol>
                <a:gridCol w="1207321">
                  <a:extLst>
                    <a:ext uri="{9D8B030D-6E8A-4147-A177-3AD203B41FA5}">
                      <a16:colId xmlns:a16="http://schemas.microsoft.com/office/drawing/2014/main" val="1855885766"/>
                    </a:ext>
                  </a:extLst>
                </a:gridCol>
                <a:gridCol w="1204578">
                  <a:extLst>
                    <a:ext uri="{9D8B030D-6E8A-4147-A177-3AD203B41FA5}">
                      <a16:colId xmlns:a16="http://schemas.microsoft.com/office/drawing/2014/main" val="3304210578"/>
                    </a:ext>
                  </a:extLst>
                </a:gridCol>
                <a:gridCol w="1204576">
                  <a:extLst>
                    <a:ext uri="{9D8B030D-6E8A-4147-A177-3AD203B41FA5}">
                      <a16:colId xmlns:a16="http://schemas.microsoft.com/office/drawing/2014/main" val="3257933171"/>
                    </a:ext>
                  </a:extLst>
                </a:gridCol>
              </a:tblGrid>
              <a:tr h="128169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1,B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2,B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3,B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4,B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5,B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6,B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2472357"/>
                  </a:ext>
                </a:extLst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388551" y="404139"/>
            <a:ext cx="35531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List all the outcomes.</a:t>
            </a:r>
          </a:p>
        </p:txBody>
      </p:sp>
    </p:spTree>
    <p:extLst>
      <p:ext uri="{BB962C8B-B14F-4D97-AF65-F5344CB8AC3E}">
        <p14:creationId xmlns:p14="http://schemas.microsoft.com/office/powerpoint/2010/main" val="186833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1117437" y="3888525"/>
            <a:ext cx="1769850" cy="1791713"/>
            <a:chOff x="3545" y="662"/>
            <a:chExt cx="1351" cy="1358"/>
          </a:xfrm>
        </p:grpSpPr>
        <p:sp>
          <p:nvSpPr>
            <p:cNvPr id="5" name="PubPieSlice"/>
            <p:cNvSpPr>
              <a:spLocks noEditPoints="1" noChangeArrowheads="1"/>
            </p:cNvSpPr>
            <p:nvPr/>
          </p:nvSpPr>
          <p:spPr bwMode="auto">
            <a:xfrm>
              <a:off x="3545" y="676"/>
              <a:ext cx="1344" cy="1344"/>
            </a:xfrm>
            <a:custGeom>
              <a:avLst/>
              <a:gdLst>
                <a:gd name="G0" fmla="+- 0 0 0"/>
                <a:gd name="G1" fmla="sin 10800 2913795"/>
                <a:gd name="G2" fmla="cos 10800 2913795"/>
                <a:gd name="G3" fmla="sin 10800 -39410"/>
                <a:gd name="G4" fmla="cos 10800 -39410"/>
                <a:gd name="G5" fmla="+- G1 10800 0"/>
                <a:gd name="G6" fmla="+- G2 10800 0"/>
                <a:gd name="G7" fmla="+- G3 10800 0"/>
                <a:gd name="G8" fmla="+- G4 10800 0"/>
                <a:gd name="G9" fmla="+- 10800 0 0"/>
                <a:gd name="T0" fmla="*/ 18508 w 21600"/>
                <a:gd name="T1" fmla="*/ 18364 h 21600"/>
                <a:gd name="T2" fmla="*/ 10800 w 21600"/>
                <a:gd name="T3" fmla="*/ 10800 h 21600"/>
                <a:gd name="T4" fmla="*/ 21599 w 21600"/>
                <a:gd name="T5" fmla="*/ 10686 h 21600"/>
                <a:gd name="T6" fmla="*/ 3163 w 21600"/>
                <a:gd name="T7" fmla="*/ 3163 h 21600"/>
                <a:gd name="T8" fmla="*/ 18437 w 21600"/>
                <a:gd name="T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18508" y="18364"/>
                  </a:moveTo>
                  <a:cubicBezTo>
                    <a:pt x="20489" y="16345"/>
                    <a:pt x="21600" y="13629"/>
                    <a:pt x="21600" y="10800"/>
                  </a:cubicBezTo>
                  <a:cubicBezTo>
                    <a:pt x="21600" y="10761"/>
                    <a:pt x="21599" y="10723"/>
                    <a:pt x="21599" y="10685"/>
                  </a:cubicBezTo>
                  <a:lnTo>
                    <a:pt x="10800" y="10800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altLang="en-US"/>
            </a:p>
          </p:txBody>
        </p:sp>
        <p:sp>
          <p:nvSpPr>
            <p:cNvPr id="6" name="PubPieSlice"/>
            <p:cNvSpPr>
              <a:spLocks noEditPoints="1" noChangeArrowheads="1"/>
            </p:cNvSpPr>
            <p:nvPr/>
          </p:nvSpPr>
          <p:spPr bwMode="auto">
            <a:xfrm>
              <a:off x="3552" y="669"/>
              <a:ext cx="1344" cy="1344"/>
            </a:xfrm>
            <a:custGeom>
              <a:avLst/>
              <a:gdLst>
                <a:gd name="G0" fmla="+- 0 0 0"/>
                <a:gd name="G1" fmla="sin 10800 5562"/>
                <a:gd name="G2" fmla="cos 10800 5562"/>
                <a:gd name="G3" fmla="sin 10800 -2945214"/>
                <a:gd name="G4" fmla="cos 10800 -2945214"/>
                <a:gd name="G5" fmla="+- G1 10800 0"/>
                <a:gd name="G6" fmla="+- G2 10800 0"/>
                <a:gd name="G7" fmla="+- G3 10800 0"/>
                <a:gd name="G8" fmla="+- G4 10800 0"/>
                <a:gd name="G9" fmla="+- 10800 0 0"/>
                <a:gd name="T0" fmla="*/ 21599 w 21600"/>
                <a:gd name="T1" fmla="*/ 10815 h 21600"/>
                <a:gd name="T2" fmla="*/ 10800 w 21600"/>
                <a:gd name="T3" fmla="*/ 10800 h 21600"/>
                <a:gd name="T4" fmla="*/ 18444 w 21600"/>
                <a:gd name="T5" fmla="*/ 3171 h 21600"/>
                <a:gd name="T6" fmla="*/ 3163 w 21600"/>
                <a:gd name="T7" fmla="*/ 3163 h 21600"/>
                <a:gd name="T8" fmla="*/ 18437 w 21600"/>
                <a:gd name="T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21599" y="10815"/>
                  </a:moveTo>
                  <a:cubicBezTo>
                    <a:pt x="21599" y="10810"/>
                    <a:pt x="21600" y="10805"/>
                    <a:pt x="21600" y="10800"/>
                  </a:cubicBezTo>
                  <a:cubicBezTo>
                    <a:pt x="21600" y="7939"/>
                    <a:pt x="20465" y="5195"/>
                    <a:pt x="18444" y="3170"/>
                  </a:cubicBezTo>
                  <a:lnTo>
                    <a:pt x="10800" y="1080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altLang="en-US"/>
            </a:p>
          </p:txBody>
        </p:sp>
        <p:sp>
          <p:nvSpPr>
            <p:cNvPr id="7" name="PubPieSlice"/>
            <p:cNvSpPr>
              <a:spLocks noEditPoints="1" noChangeArrowheads="1"/>
            </p:cNvSpPr>
            <p:nvPr/>
          </p:nvSpPr>
          <p:spPr bwMode="auto">
            <a:xfrm>
              <a:off x="3552" y="669"/>
              <a:ext cx="1344" cy="1344"/>
            </a:xfrm>
            <a:custGeom>
              <a:avLst/>
              <a:gdLst>
                <a:gd name="G0" fmla="+- 0 0 0"/>
                <a:gd name="G1" fmla="sin 10800 -2925461"/>
                <a:gd name="G2" fmla="cos 10800 -2925461"/>
                <a:gd name="G3" fmla="sin 10800 -5856593"/>
                <a:gd name="G4" fmla="cos 10800 -5856593"/>
                <a:gd name="G5" fmla="+- G1 10800 0"/>
                <a:gd name="G6" fmla="+- G2 10800 0"/>
                <a:gd name="G7" fmla="+- G3 10800 0"/>
                <a:gd name="G8" fmla="+- G4 10800 0"/>
                <a:gd name="G9" fmla="+- 10800 0 0"/>
                <a:gd name="T0" fmla="*/ 18484 w 21600"/>
                <a:gd name="T1" fmla="*/ 3211 h 21600"/>
                <a:gd name="T2" fmla="*/ 10800 w 21600"/>
                <a:gd name="T3" fmla="*/ 10800 h 21600"/>
                <a:gd name="T4" fmla="*/ 10919 w 21600"/>
                <a:gd name="T5" fmla="*/ 0 h 21600"/>
                <a:gd name="T6" fmla="*/ 3163 w 21600"/>
                <a:gd name="T7" fmla="*/ 3163 h 21600"/>
                <a:gd name="T8" fmla="*/ 18437 w 21600"/>
                <a:gd name="T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18484" y="3210"/>
                  </a:moveTo>
                  <a:cubicBezTo>
                    <a:pt x="16483" y="1185"/>
                    <a:pt x="13765" y="32"/>
                    <a:pt x="10918" y="0"/>
                  </a:cubicBezTo>
                  <a:lnTo>
                    <a:pt x="10800" y="1080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altLang="en-US"/>
            </a:p>
          </p:txBody>
        </p:sp>
        <p:sp>
          <p:nvSpPr>
            <p:cNvPr id="8" name="PubPieSlice"/>
            <p:cNvSpPr>
              <a:spLocks noEditPoints="1" noChangeArrowheads="1"/>
            </p:cNvSpPr>
            <p:nvPr/>
          </p:nvSpPr>
          <p:spPr bwMode="auto">
            <a:xfrm>
              <a:off x="3552" y="669"/>
              <a:ext cx="1344" cy="1344"/>
            </a:xfrm>
            <a:custGeom>
              <a:avLst/>
              <a:gdLst>
                <a:gd name="G0" fmla="+- 0 0 0"/>
                <a:gd name="G1" fmla="sin 10800 -11768790"/>
                <a:gd name="G2" fmla="cos 10800 -11768790"/>
                <a:gd name="G3" fmla="sin 10800 8863370"/>
                <a:gd name="G4" fmla="cos 10800 8863370"/>
                <a:gd name="G5" fmla="+- G1 10800 0"/>
                <a:gd name="G6" fmla="+- G2 10800 0"/>
                <a:gd name="G7" fmla="+- G3 10800 0"/>
                <a:gd name="G8" fmla="+- G4 10800 0"/>
                <a:gd name="G9" fmla="+- 10800 0 0"/>
                <a:gd name="T0" fmla="*/ 0 w 21600"/>
                <a:gd name="T1" fmla="*/ 10720 h 21600"/>
                <a:gd name="T2" fmla="*/ 10800 w 21600"/>
                <a:gd name="T3" fmla="*/ 10800 h 21600"/>
                <a:gd name="T4" fmla="*/ 3130 w 21600"/>
                <a:gd name="T5" fmla="*/ 18404 h 21600"/>
                <a:gd name="T6" fmla="*/ 3163 w 21600"/>
                <a:gd name="T7" fmla="*/ 3163 h 21600"/>
                <a:gd name="T8" fmla="*/ 18437 w 21600"/>
                <a:gd name="T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0" y="10720"/>
                  </a:moveTo>
                  <a:cubicBezTo>
                    <a:pt x="0" y="10746"/>
                    <a:pt x="0" y="10773"/>
                    <a:pt x="0" y="10799"/>
                  </a:cubicBezTo>
                  <a:cubicBezTo>
                    <a:pt x="0" y="13648"/>
                    <a:pt x="1125" y="16381"/>
                    <a:pt x="3130" y="18403"/>
                  </a:cubicBezTo>
                  <a:lnTo>
                    <a:pt x="10800" y="10800"/>
                  </a:lnTo>
                  <a:close/>
                </a:path>
              </a:pathLst>
            </a:cu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altLang="en-US"/>
            </a:p>
          </p:txBody>
        </p:sp>
        <p:sp>
          <p:nvSpPr>
            <p:cNvPr id="9" name="PubPieSlice"/>
            <p:cNvSpPr>
              <a:spLocks noEditPoints="1" noChangeArrowheads="1"/>
            </p:cNvSpPr>
            <p:nvPr/>
          </p:nvSpPr>
          <p:spPr bwMode="auto">
            <a:xfrm>
              <a:off x="3552" y="662"/>
              <a:ext cx="1344" cy="1344"/>
            </a:xfrm>
            <a:custGeom>
              <a:avLst/>
              <a:gdLst>
                <a:gd name="G0" fmla="+- 0 0 0"/>
                <a:gd name="G1" fmla="sin 10800 8847360"/>
                <a:gd name="G2" fmla="cos 10800 8847360"/>
                <a:gd name="G3" fmla="sin 10800 5936127"/>
                <a:gd name="G4" fmla="cos 10800 5936127"/>
                <a:gd name="G5" fmla="+- G1 10800 0"/>
                <a:gd name="G6" fmla="+- G2 10800 0"/>
                <a:gd name="G7" fmla="+- G3 10800 0"/>
                <a:gd name="G8" fmla="+- G4 10800 0"/>
                <a:gd name="G9" fmla="+- 10800 0 0"/>
                <a:gd name="T0" fmla="*/ 3163 w 21600"/>
                <a:gd name="T1" fmla="*/ 18436 h 21600"/>
                <a:gd name="T2" fmla="*/ 10800 w 21600"/>
                <a:gd name="T3" fmla="*/ 10800 h 21600"/>
                <a:gd name="T4" fmla="*/ 10691 w 21600"/>
                <a:gd name="T5" fmla="*/ 21599 h 21600"/>
                <a:gd name="T6" fmla="*/ 3163 w 21600"/>
                <a:gd name="T7" fmla="*/ 3163 h 21600"/>
                <a:gd name="T8" fmla="*/ 18437 w 21600"/>
                <a:gd name="T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3162" y="18436"/>
                  </a:moveTo>
                  <a:cubicBezTo>
                    <a:pt x="5161" y="20435"/>
                    <a:pt x="7864" y="21570"/>
                    <a:pt x="10690" y="21599"/>
                  </a:cubicBezTo>
                  <a:lnTo>
                    <a:pt x="10800" y="10800"/>
                  </a:lnTo>
                  <a:close/>
                </a:path>
              </a:pathLst>
            </a:custGeom>
            <a:solidFill>
              <a:srgbClr val="00CC00"/>
            </a:solidFill>
            <a:ln w="9525">
              <a:solidFill>
                <a:srgbClr val="00CC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altLang="en-US"/>
            </a:p>
          </p:txBody>
        </p:sp>
        <p:sp>
          <p:nvSpPr>
            <p:cNvPr id="10" name="PubPieSlice"/>
            <p:cNvSpPr>
              <a:spLocks noEditPoints="1" noChangeArrowheads="1"/>
            </p:cNvSpPr>
            <p:nvPr/>
          </p:nvSpPr>
          <p:spPr bwMode="auto">
            <a:xfrm>
              <a:off x="3552" y="669"/>
              <a:ext cx="1344" cy="1344"/>
            </a:xfrm>
            <a:custGeom>
              <a:avLst/>
              <a:gdLst>
                <a:gd name="G0" fmla="+- 0 0 0"/>
                <a:gd name="G1" fmla="sin 10800 5931174"/>
                <a:gd name="G2" fmla="cos 10800 5931174"/>
                <a:gd name="G3" fmla="sin 10800 2968856"/>
                <a:gd name="G4" fmla="cos 10800 2968856"/>
                <a:gd name="G5" fmla="+- G1 10800 0"/>
                <a:gd name="G6" fmla="+- G2 10800 0"/>
                <a:gd name="G7" fmla="+- G3 10800 0"/>
                <a:gd name="G8" fmla="+- G4 10800 0"/>
                <a:gd name="G9" fmla="+- 10800 0 0"/>
                <a:gd name="T0" fmla="*/ 10705 w 21600"/>
                <a:gd name="T1" fmla="*/ 21599 h 21600"/>
                <a:gd name="T2" fmla="*/ 10800 w 21600"/>
                <a:gd name="T3" fmla="*/ 10800 h 21600"/>
                <a:gd name="T4" fmla="*/ 18396 w 21600"/>
                <a:gd name="T5" fmla="*/ 18476 h 21600"/>
                <a:gd name="T6" fmla="*/ 3163 w 21600"/>
                <a:gd name="T7" fmla="*/ 3163 h 21600"/>
                <a:gd name="T8" fmla="*/ 18437 w 21600"/>
                <a:gd name="T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10704" y="21599"/>
                  </a:moveTo>
                  <a:cubicBezTo>
                    <a:pt x="10736" y="21599"/>
                    <a:pt x="10768" y="21600"/>
                    <a:pt x="10800" y="21600"/>
                  </a:cubicBezTo>
                  <a:cubicBezTo>
                    <a:pt x="13644" y="21600"/>
                    <a:pt x="16374" y="20477"/>
                    <a:pt x="18396" y="18476"/>
                  </a:cubicBezTo>
                  <a:lnTo>
                    <a:pt x="10800" y="10800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altLang="en-US"/>
            </a:p>
          </p:txBody>
        </p:sp>
        <p:sp>
          <p:nvSpPr>
            <p:cNvPr id="11" name="PubPieSlice"/>
            <p:cNvSpPr>
              <a:spLocks noEditPoints="1" noChangeArrowheads="1"/>
            </p:cNvSpPr>
            <p:nvPr/>
          </p:nvSpPr>
          <p:spPr bwMode="auto">
            <a:xfrm>
              <a:off x="3552" y="669"/>
              <a:ext cx="1344" cy="1344"/>
            </a:xfrm>
            <a:custGeom>
              <a:avLst/>
              <a:gdLst>
                <a:gd name="G0" fmla="+- 0 0 0"/>
                <a:gd name="G1" fmla="sin 10800 -8866973"/>
                <a:gd name="G2" fmla="cos 10800 -8866973"/>
                <a:gd name="G3" fmla="sin 10800 -11748103"/>
                <a:gd name="G4" fmla="cos 10800 -11748103"/>
                <a:gd name="G5" fmla="+- G1 10800 0"/>
                <a:gd name="G6" fmla="+- G2 10800 0"/>
                <a:gd name="G7" fmla="+- G3 10800 0"/>
                <a:gd name="G8" fmla="+- G4 10800 0"/>
                <a:gd name="G9" fmla="+- 10800 0 0"/>
                <a:gd name="T0" fmla="*/ 3123 w 21600"/>
                <a:gd name="T1" fmla="*/ 3203 h 21600"/>
                <a:gd name="T2" fmla="*/ 10800 w 21600"/>
                <a:gd name="T3" fmla="*/ 10800 h 21600"/>
                <a:gd name="T4" fmla="*/ 0 w 21600"/>
                <a:gd name="T5" fmla="*/ 10660 h 21600"/>
                <a:gd name="T6" fmla="*/ 3163 w 21600"/>
                <a:gd name="T7" fmla="*/ 3163 h 21600"/>
                <a:gd name="T8" fmla="*/ 18437 w 21600"/>
                <a:gd name="T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3123" y="3203"/>
                  </a:moveTo>
                  <a:cubicBezTo>
                    <a:pt x="1156" y="5190"/>
                    <a:pt x="37" y="7863"/>
                    <a:pt x="0" y="10660"/>
                  </a:cubicBezTo>
                  <a:lnTo>
                    <a:pt x="10800" y="1080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altLang="en-US"/>
            </a:p>
          </p:txBody>
        </p:sp>
        <p:sp>
          <p:nvSpPr>
            <p:cNvPr id="12" name="PubPieSlice"/>
            <p:cNvSpPr>
              <a:spLocks noEditPoints="1" noChangeArrowheads="1"/>
            </p:cNvSpPr>
            <p:nvPr/>
          </p:nvSpPr>
          <p:spPr bwMode="auto">
            <a:xfrm>
              <a:off x="3552" y="669"/>
              <a:ext cx="1344" cy="1344"/>
            </a:xfrm>
            <a:custGeom>
              <a:avLst/>
              <a:gdLst>
                <a:gd name="G0" fmla="+- 0 0 0"/>
                <a:gd name="G1" fmla="sin 10800 17694720"/>
                <a:gd name="G2" fmla="cos 10800 17694720"/>
                <a:gd name="G3" fmla="sin 10800 -8851058"/>
                <a:gd name="G4" fmla="cos 10800 -8851058"/>
                <a:gd name="G5" fmla="+- G1 10800 0"/>
                <a:gd name="G6" fmla="+- G2 10800 0"/>
                <a:gd name="G7" fmla="+- G3 10800 0"/>
                <a:gd name="G8" fmla="+- G4 10800 0"/>
                <a:gd name="G9" fmla="+- 10800 0 0"/>
                <a:gd name="T0" fmla="*/ 10799 w 21600"/>
                <a:gd name="T1" fmla="*/ 0 h 21600"/>
                <a:gd name="T2" fmla="*/ 10800 w 21600"/>
                <a:gd name="T3" fmla="*/ 10800 h 21600"/>
                <a:gd name="T4" fmla="*/ 3155 w 21600"/>
                <a:gd name="T5" fmla="*/ 3170 h 21600"/>
                <a:gd name="T6" fmla="*/ 3163 w 21600"/>
                <a:gd name="T7" fmla="*/ 3163 h 21600"/>
                <a:gd name="T8" fmla="*/ 18437 w 21600"/>
                <a:gd name="T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10799" y="0"/>
                  </a:moveTo>
                  <a:cubicBezTo>
                    <a:pt x="7931" y="0"/>
                    <a:pt x="5181" y="1141"/>
                    <a:pt x="3155" y="3170"/>
                  </a:cubicBezTo>
                  <a:lnTo>
                    <a:pt x="10800" y="1080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altLang="en-US"/>
            </a:p>
          </p:txBody>
        </p:sp>
        <p:sp>
          <p:nvSpPr>
            <p:cNvPr id="13" name="Oval 32"/>
            <p:cNvSpPr>
              <a:spLocks noChangeArrowheads="1"/>
            </p:cNvSpPr>
            <p:nvPr/>
          </p:nvSpPr>
          <p:spPr bwMode="auto">
            <a:xfrm>
              <a:off x="3552" y="669"/>
              <a:ext cx="1344" cy="1344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" name="Oval 33"/>
            <p:cNvSpPr>
              <a:spLocks noChangeArrowheads="1"/>
            </p:cNvSpPr>
            <p:nvPr/>
          </p:nvSpPr>
          <p:spPr bwMode="auto">
            <a:xfrm>
              <a:off x="4176" y="1293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5" name="Line 34"/>
            <p:cNvSpPr>
              <a:spLocks noChangeShapeType="1"/>
            </p:cNvSpPr>
            <p:nvPr/>
          </p:nvSpPr>
          <p:spPr bwMode="auto">
            <a:xfrm>
              <a:off x="4224" y="669"/>
              <a:ext cx="0" cy="13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Line 35"/>
            <p:cNvSpPr>
              <a:spLocks noChangeShapeType="1"/>
            </p:cNvSpPr>
            <p:nvPr/>
          </p:nvSpPr>
          <p:spPr bwMode="auto">
            <a:xfrm rot="5400000">
              <a:off x="4224" y="670"/>
              <a:ext cx="0" cy="13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Line 38"/>
            <p:cNvSpPr>
              <a:spLocks noChangeShapeType="1"/>
            </p:cNvSpPr>
            <p:nvPr/>
          </p:nvSpPr>
          <p:spPr bwMode="auto">
            <a:xfrm flipH="1" flipV="1">
              <a:off x="3744" y="1057"/>
              <a:ext cx="912" cy="5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88551" y="404139"/>
            <a:ext cx="35531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List all the outcomes.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56" t="8406" r="19973" b="6128"/>
          <a:stretch/>
        </p:blipFill>
        <p:spPr>
          <a:xfrm>
            <a:off x="6289964" y="694969"/>
            <a:ext cx="1331024" cy="1353207"/>
          </a:xfrm>
          <a:prstGeom prst="rect">
            <a:avLst/>
          </a:prstGeom>
        </p:spPr>
      </p:pic>
      <p:graphicFrame>
        <p:nvGraphicFramePr>
          <p:cNvPr id="22" name="Group 1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690823"/>
              </p:ext>
            </p:extLst>
          </p:nvPr>
        </p:nvGraphicFramePr>
        <p:xfrm>
          <a:off x="3377673" y="2324545"/>
          <a:ext cx="6586515" cy="3995899"/>
        </p:xfrm>
        <a:graphic>
          <a:graphicData uri="http://schemas.openxmlformats.org/drawingml/2006/table">
            <a:tbl>
              <a:tblPr/>
              <a:tblGrid>
                <a:gridCol w="940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09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09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87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30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09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409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004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1006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04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832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83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83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038712"/>
              </p:ext>
            </p:extLst>
          </p:nvPr>
        </p:nvGraphicFramePr>
        <p:xfrm>
          <a:off x="4278982" y="3125013"/>
          <a:ext cx="5645585" cy="3195431"/>
        </p:xfrm>
        <a:graphic>
          <a:graphicData uri="http://schemas.openxmlformats.org/drawingml/2006/table">
            <a:tbl>
              <a:tblPr/>
              <a:tblGrid>
                <a:gridCol w="940932">
                  <a:extLst>
                    <a:ext uri="{9D8B030D-6E8A-4147-A177-3AD203B41FA5}">
                      <a16:colId xmlns:a16="http://schemas.microsoft.com/office/drawing/2014/main" val="3826600319"/>
                    </a:ext>
                  </a:extLst>
                </a:gridCol>
                <a:gridCol w="940930">
                  <a:extLst>
                    <a:ext uri="{9D8B030D-6E8A-4147-A177-3AD203B41FA5}">
                      <a16:colId xmlns:a16="http://schemas.microsoft.com/office/drawing/2014/main" val="1676734540"/>
                    </a:ext>
                  </a:extLst>
                </a:gridCol>
                <a:gridCol w="938787">
                  <a:extLst>
                    <a:ext uri="{9D8B030D-6E8A-4147-A177-3AD203B41FA5}">
                      <a16:colId xmlns:a16="http://schemas.microsoft.com/office/drawing/2014/main" val="1086356364"/>
                    </a:ext>
                  </a:extLst>
                </a:gridCol>
                <a:gridCol w="943074">
                  <a:extLst>
                    <a:ext uri="{9D8B030D-6E8A-4147-A177-3AD203B41FA5}">
                      <a16:colId xmlns:a16="http://schemas.microsoft.com/office/drawing/2014/main" val="303840560"/>
                    </a:ext>
                  </a:extLst>
                </a:gridCol>
                <a:gridCol w="940932">
                  <a:extLst>
                    <a:ext uri="{9D8B030D-6E8A-4147-A177-3AD203B41FA5}">
                      <a16:colId xmlns:a16="http://schemas.microsoft.com/office/drawing/2014/main" val="3119707856"/>
                    </a:ext>
                  </a:extLst>
                </a:gridCol>
                <a:gridCol w="940930">
                  <a:extLst>
                    <a:ext uri="{9D8B030D-6E8A-4147-A177-3AD203B41FA5}">
                      <a16:colId xmlns:a16="http://schemas.microsoft.com/office/drawing/2014/main" val="2160533083"/>
                    </a:ext>
                  </a:extLst>
                </a:gridCol>
              </a:tblGrid>
              <a:tr h="8004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1,G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2,G</a:t>
                      </a: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3,G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4,G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5,G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6,G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8003338"/>
                  </a:ext>
                </a:extLst>
              </a:tr>
              <a:tr h="79832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1,B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2,B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3,B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4,B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5,B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6,B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8541374"/>
                  </a:ext>
                </a:extLst>
              </a:tr>
              <a:tr h="79832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1,R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2,R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3,R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4,R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5,R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6,R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1755341"/>
                  </a:ext>
                </a:extLst>
              </a:tr>
              <a:tr h="79832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1,R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2,R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3,R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4,R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5,R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6,R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1691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3359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7">
            <a:extLst>
              <a:ext uri="{FF2B5EF4-FFF2-40B4-BE49-F238E27FC236}">
                <a16:creationId xmlns:a16="http://schemas.microsoft.com/office/drawing/2014/main" id="{6BFEEC05-D2DC-822B-BD14-1F0383D946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0" t="5866" r="2416" b="2899"/>
          <a:stretch/>
        </p:blipFill>
        <p:spPr bwMode="auto">
          <a:xfrm>
            <a:off x="559900" y="3368041"/>
            <a:ext cx="6194416" cy="3237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0">
            <a:extLst>
              <a:ext uri="{FF2B5EF4-FFF2-40B4-BE49-F238E27FC236}">
                <a16:creationId xmlns:a16="http://schemas.microsoft.com/office/drawing/2014/main" id="{F16389BD-CCF4-7C5C-E93F-8E0979DE9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696" y="4629330"/>
            <a:ext cx="2169929" cy="2062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AutoShape 6">
            <a:extLst>
              <a:ext uri="{FF2B5EF4-FFF2-40B4-BE49-F238E27FC236}">
                <a16:creationId xmlns:a16="http://schemas.microsoft.com/office/drawing/2014/main" id="{C965ED3D-2790-2404-EA03-2D041C99FE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6110" y="1096134"/>
            <a:ext cx="8805949" cy="2062269"/>
          </a:xfrm>
          <a:prstGeom prst="wedgeRoundRectCallout">
            <a:avLst>
              <a:gd name="adj1" fmla="val -57128"/>
              <a:gd name="adj2" fmla="val -9181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 dirty="0"/>
              <a:t>I will spin both spinners and add the two numbers. </a:t>
            </a:r>
            <a:br>
              <a:rPr lang="en-GB" altLang="en-US" sz="2800" dirty="0"/>
            </a:br>
            <a:r>
              <a:rPr lang="en-GB" altLang="en-US" sz="2800" dirty="0"/>
              <a:t>If you have that total on your Bingo card, cross it out.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2800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 dirty="0"/>
              <a:t>The winner is the first to cross out all their numbers.</a:t>
            </a:r>
          </a:p>
        </p:txBody>
      </p:sp>
      <p:sp>
        <p:nvSpPr>
          <p:cNvPr id="2057" name="TextBox 1">
            <a:extLst>
              <a:ext uri="{FF2B5EF4-FFF2-40B4-BE49-F238E27FC236}">
                <a16:creationId xmlns:a16="http://schemas.microsoft.com/office/drawing/2014/main" id="{06359D5C-0EAC-BCFD-89B4-11894C9CCD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5482" y="129838"/>
            <a:ext cx="665018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4800" b="1" dirty="0"/>
              <a:t>Sally Spinner Bingo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00D590-E88C-613C-97E3-4F91E6BE943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8634"/>
          <a:stretch/>
        </p:blipFill>
        <p:spPr>
          <a:xfrm>
            <a:off x="559900" y="1096134"/>
            <a:ext cx="1248371" cy="11759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534775-86D3-FC8F-E08A-9A967E357248}"/>
              </a:ext>
            </a:extLst>
          </p:cNvPr>
          <p:cNvSpPr txBox="1"/>
          <p:nvPr/>
        </p:nvSpPr>
        <p:spPr>
          <a:xfrm>
            <a:off x="7062721" y="3429000"/>
            <a:ext cx="46218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Design the perfect bingo card.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B10678A-19AB-BB07-1BFF-58D838C4F3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119858"/>
              </p:ext>
            </p:extLst>
          </p:nvPr>
        </p:nvGraphicFramePr>
        <p:xfrm>
          <a:off x="7684841" y="2898144"/>
          <a:ext cx="3450585" cy="3139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0195">
                  <a:extLst>
                    <a:ext uri="{9D8B030D-6E8A-4147-A177-3AD203B41FA5}">
                      <a16:colId xmlns:a16="http://schemas.microsoft.com/office/drawing/2014/main" val="4159081362"/>
                    </a:ext>
                  </a:extLst>
                </a:gridCol>
                <a:gridCol w="1150195">
                  <a:extLst>
                    <a:ext uri="{9D8B030D-6E8A-4147-A177-3AD203B41FA5}">
                      <a16:colId xmlns:a16="http://schemas.microsoft.com/office/drawing/2014/main" val="3997092530"/>
                    </a:ext>
                  </a:extLst>
                </a:gridCol>
                <a:gridCol w="1150195">
                  <a:extLst>
                    <a:ext uri="{9D8B030D-6E8A-4147-A177-3AD203B41FA5}">
                      <a16:colId xmlns:a16="http://schemas.microsoft.com/office/drawing/2014/main" val="4094820170"/>
                    </a:ext>
                  </a:extLst>
                </a:gridCol>
              </a:tblGrid>
              <a:tr h="1046517">
                <a:tc>
                  <a:txBody>
                    <a:bodyPr/>
                    <a:lstStyle/>
                    <a:p>
                      <a:pPr algn="ctr"/>
                      <a:endParaRPr lang="en-GB" sz="6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9773126"/>
                  </a:ext>
                </a:extLst>
              </a:tr>
              <a:tr h="1046517">
                <a:tc>
                  <a:txBody>
                    <a:bodyPr/>
                    <a:lstStyle/>
                    <a:p>
                      <a:pPr algn="ctr"/>
                      <a:endParaRPr lang="en-GB" sz="6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2498954"/>
                  </a:ext>
                </a:extLst>
              </a:tr>
              <a:tr h="1046517">
                <a:tc>
                  <a:txBody>
                    <a:bodyPr/>
                    <a:lstStyle/>
                    <a:p>
                      <a:pPr algn="ctr"/>
                      <a:endParaRPr lang="en-GB" sz="6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5441102"/>
                  </a:ext>
                </a:extLst>
              </a:tr>
            </a:tbl>
          </a:graphicData>
        </a:graphic>
      </p:graphicFrame>
      <p:graphicFrame>
        <p:nvGraphicFramePr>
          <p:cNvPr id="4" name="Group 112">
            <a:extLst>
              <a:ext uri="{FF2B5EF4-FFF2-40B4-BE49-F238E27FC236}">
                <a16:creationId xmlns:a16="http://schemas.microsoft.com/office/drawing/2014/main" id="{B0CFBBBF-B2C1-F994-9B56-E92856B6E0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16558"/>
              </p:ext>
            </p:extLst>
          </p:nvPr>
        </p:nvGraphicFramePr>
        <p:xfrm>
          <a:off x="502127" y="538920"/>
          <a:ext cx="6018989" cy="5841120"/>
        </p:xfrm>
        <a:graphic>
          <a:graphicData uri="http://schemas.openxmlformats.org/drawingml/2006/table">
            <a:tbl>
              <a:tblPr/>
              <a:tblGrid>
                <a:gridCol w="6687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8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72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0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87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877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68776">
                  <a:extLst>
                    <a:ext uri="{9D8B030D-6E8A-4147-A177-3AD203B41FA5}">
                      <a16:colId xmlns:a16="http://schemas.microsoft.com/office/drawing/2014/main" val="259478955"/>
                    </a:ext>
                  </a:extLst>
                </a:gridCol>
                <a:gridCol w="668776">
                  <a:extLst>
                    <a:ext uri="{9D8B030D-6E8A-4147-A177-3AD203B41FA5}">
                      <a16:colId xmlns:a16="http://schemas.microsoft.com/office/drawing/2014/main" val="3454473408"/>
                    </a:ext>
                  </a:extLst>
                </a:gridCol>
              </a:tblGrid>
              <a:tr h="5712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B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2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97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97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97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97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927367"/>
                  </a:ext>
                </a:extLst>
              </a:tr>
              <a:tr h="5697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2802141"/>
                  </a:ext>
                </a:extLst>
              </a:tr>
              <a:tr h="5697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2134647"/>
                  </a:ext>
                </a:extLst>
              </a:tr>
              <a:tr h="5697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1437058"/>
                  </a:ext>
                </a:extLst>
              </a:tr>
            </a:tbl>
          </a:graphicData>
        </a:graphic>
      </p:graphicFrame>
      <p:graphicFrame>
        <p:nvGraphicFramePr>
          <p:cNvPr id="7" name="Group 112">
            <a:extLst>
              <a:ext uri="{FF2B5EF4-FFF2-40B4-BE49-F238E27FC236}">
                <a16:creationId xmlns:a16="http://schemas.microsoft.com/office/drawing/2014/main" id="{32DDBF10-F2C6-2AEC-51E3-75E3031474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975964"/>
              </p:ext>
            </p:extLst>
          </p:nvPr>
        </p:nvGraphicFramePr>
        <p:xfrm>
          <a:off x="502127" y="542560"/>
          <a:ext cx="6018989" cy="5841120"/>
        </p:xfrm>
        <a:graphic>
          <a:graphicData uri="http://schemas.openxmlformats.org/drawingml/2006/table">
            <a:tbl>
              <a:tblPr/>
              <a:tblGrid>
                <a:gridCol w="6687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8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72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0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87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877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68776">
                  <a:extLst>
                    <a:ext uri="{9D8B030D-6E8A-4147-A177-3AD203B41FA5}">
                      <a16:colId xmlns:a16="http://schemas.microsoft.com/office/drawing/2014/main" val="259478955"/>
                    </a:ext>
                  </a:extLst>
                </a:gridCol>
                <a:gridCol w="668776">
                  <a:extLst>
                    <a:ext uri="{9D8B030D-6E8A-4147-A177-3AD203B41FA5}">
                      <a16:colId xmlns:a16="http://schemas.microsoft.com/office/drawing/2014/main" val="3454473408"/>
                    </a:ext>
                  </a:extLst>
                </a:gridCol>
              </a:tblGrid>
              <a:tr h="5712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B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2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97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97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97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97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927367"/>
                  </a:ext>
                </a:extLst>
              </a:tr>
              <a:tr h="5697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2802141"/>
                  </a:ext>
                </a:extLst>
              </a:tr>
              <a:tr h="5697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2134647"/>
                  </a:ext>
                </a:extLst>
              </a:tr>
              <a:tr h="5697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143705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2ACFBAF-FBF6-9D0F-1E50-8BDC56E61D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97557"/>
              </p:ext>
            </p:extLst>
          </p:nvPr>
        </p:nvGraphicFramePr>
        <p:xfrm>
          <a:off x="7684840" y="2898143"/>
          <a:ext cx="3450585" cy="3139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0195">
                  <a:extLst>
                    <a:ext uri="{9D8B030D-6E8A-4147-A177-3AD203B41FA5}">
                      <a16:colId xmlns:a16="http://schemas.microsoft.com/office/drawing/2014/main" val="4159081362"/>
                    </a:ext>
                  </a:extLst>
                </a:gridCol>
                <a:gridCol w="1150195">
                  <a:extLst>
                    <a:ext uri="{9D8B030D-6E8A-4147-A177-3AD203B41FA5}">
                      <a16:colId xmlns:a16="http://schemas.microsoft.com/office/drawing/2014/main" val="3997092530"/>
                    </a:ext>
                  </a:extLst>
                </a:gridCol>
                <a:gridCol w="1150195">
                  <a:extLst>
                    <a:ext uri="{9D8B030D-6E8A-4147-A177-3AD203B41FA5}">
                      <a16:colId xmlns:a16="http://schemas.microsoft.com/office/drawing/2014/main" val="4094820170"/>
                    </a:ext>
                  </a:extLst>
                </a:gridCol>
              </a:tblGrid>
              <a:tr h="1046517">
                <a:tc>
                  <a:txBody>
                    <a:bodyPr/>
                    <a:lstStyle/>
                    <a:p>
                      <a:pPr algn="ctr"/>
                      <a:r>
                        <a:rPr lang="en-GB" sz="6000" b="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9773126"/>
                  </a:ext>
                </a:extLst>
              </a:tr>
              <a:tr h="1046517">
                <a:tc>
                  <a:txBody>
                    <a:bodyPr/>
                    <a:lstStyle/>
                    <a:p>
                      <a:pPr algn="ctr"/>
                      <a:r>
                        <a:rPr lang="en-GB" sz="60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2498954"/>
                  </a:ext>
                </a:extLst>
              </a:tr>
              <a:tr h="1046517">
                <a:tc>
                  <a:txBody>
                    <a:bodyPr/>
                    <a:lstStyle/>
                    <a:p>
                      <a:pPr algn="ctr"/>
                      <a:r>
                        <a:rPr lang="en-GB" sz="6000" b="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0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5441102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373530D-9A06-A969-914A-D38AEB8DD7A3}"/>
              </a:ext>
            </a:extLst>
          </p:cNvPr>
          <p:cNvSpPr txBox="1"/>
          <p:nvPr/>
        </p:nvSpPr>
        <p:spPr>
          <a:xfrm>
            <a:off x="7253789" y="586687"/>
            <a:ext cx="43672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The perfect </a:t>
            </a:r>
          </a:p>
          <a:p>
            <a:pPr algn="ctr"/>
            <a:r>
              <a:rPr lang="en-GB" sz="6000" dirty="0"/>
              <a:t>bingo card.</a:t>
            </a:r>
          </a:p>
        </p:txBody>
      </p:sp>
    </p:spTree>
    <p:extLst>
      <p:ext uri="{BB962C8B-B14F-4D97-AF65-F5344CB8AC3E}">
        <p14:creationId xmlns:p14="http://schemas.microsoft.com/office/powerpoint/2010/main" val="2703811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E3EE6-006E-CA7D-5D43-9DD519C94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E9FDEBC-A899-3A21-8E0E-6FE25AEB41BA}"/>
              </a:ext>
            </a:extLst>
          </p:cNvPr>
          <p:cNvSpPr txBox="1"/>
          <p:nvPr/>
        </p:nvSpPr>
        <p:spPr>
          <a:xfrm>
            <a:off x="520932" y="225596"/>
            <a:ext cx="109340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You flip two coin.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FA28A2-E864-AE6E-C156-97C0D6BBF185}"/>
              </a:ext>
            </a:extLst>
          </p:cNvPr>
          <p:cNvSpPr txBox="1"/>
          <p:nvPr/>
        </p:nvSpPr>
        <p:spPr>
          <a:xfrm>
            <a:off x="967793" y="4357144"/>
            <a:ext cx="896666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probability of getting Head </a:t>
            </a:r>
            <a:r>
              <a:rPr lang="en-GB" sz="6600" dirty="0" err="1"/>
              <a:t>Head</a:t>
            </a:r>
            <a:r>
              <a:rPr lang="en-GB" sz="6600" dirty="0"/>
              <a:t>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375006-64D7-28D8-A660-20B3CA41CB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699" r="50000" b="13826"/>
          <a:stretch/>
        </p:blipFill>
        <p:spPr>
          <a:xfrm>
            <a:off x="2986693" y="1619922"/>
            <a:ext cx="2571750" cy="24508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DC3DFE-D94D-8436-0FBC-2743276323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 t="14699" b="13826"/>
          <a:stretch/>
        </p:blipFill>
        <p:spPr>
          <a:xfrm>
            <a:off x="6475614" y="1619922"/>
            <a:ext cx="2571750" cy="245089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E44E4AF-04C3-2D8C-178C-9A9E8A71F3DD}"/>
                  </a:ext>
                </a:extLst>
              </p:cNvPr>
              <p:cNvSpPr txBox="1"/>
              <p:nvPr/>
            </p:nvSpPr>
            <p:spPr>
              <a:xfrm>
                <a:off x="10211546" y="4559447"/>
                <a:ext cx="842357" cy="1820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6000" b="1" i="1" dirty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GB" sz="6000" b="1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E44E4AF-04C3-2D8C-178C-9A9E8A71F3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1546" y="4559447"/>
                <a:ext cx="842357" cy="18209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9383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B1105-A070-277F-6455-02DB67120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50805BE-45E2-9DFF-69D8-5C34FB7E97B1}"/>
              </a:ext>
            </a:extLst>
          </p:cNvPr>
          <p:cNvSpPr txBox="1"/>
          <p:nvPr/>
        </p:nvSpPr>
        <p:spPr>
          <a:xfrm>
            <a:off x="520932" y="225596"/>
            <a:ext cx="109340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You flip two coin.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B7DC06-0651-EBD1-CA7F-603F98BACFBD}"/>
              </a:ext>
            </a:extLst>
          </p:cNvPr>
          <p:cNvSpPr txBox="1"/>
          <p:nvPr/>
        </p:nvSpPr>
        <p:spPr>
          <a:xfrm>
            <a:off x="1668088" y="4357144"/>
            <a:ext cx="896666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are all the </a:t>
            </a:r>
          </a:p>
          <a:p>
            <a:pPr algn="ctr"/>
            <a:r>
              <a:rPr lang="en-GB" sz="6600" dirty="0"/>
              <a:t>possible outcomes?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9B0ACF-80B8-5C96-BA47-139BBC3C5D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699" r="50000" b="13826"/>
          <a:stretch/>
        </p:blipFill>
        <p:spPr>
          <a:xfrm>
            <a:off x="2986693" y="1619922"/>
            <a:ext cx="2571750" cy="24508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09BF668-700A-5A7E-63EA-A2D6F33502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 t="14699" b="13826"/>
          <a:stretch/>
        </p:blipFill>
        <p:spPr>
          <a:xfrm>
            <a:off x="6475614" y="1619922"/>
            <a:ext cx="2571750" cy="245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438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01207"/>
              </p:ext>
            </p:extLst>
          </p:nvPr>
        </p:nvGraphicFramePr>
        <p:xfrm>
          <a:off x="3489674" y="1877177"/>
          <a:ext cx="6125379" cy="4446039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6858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7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20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82013">
                <a:tc>
                  <a:txBody>
                    <a:bodyPr/>
                    <a:lstStyle/>
                    <a:p>
                      <a:pPr algn="ctr"/>
                      <a:endParaRPr lang="en-GB" sz="8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0" dirty="0">
                          <a:solidFill>
                            <a:schemeClr val="tx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2013">
                <a:tc>
                  <a:txBody>
                    <a:bodyPr/>
                    <a:lstStyle/>
                    <a:p>
                      <a:pPr algn="ctr"/>
                      <a:r>
                        <a:rPr lang="en-GB" sz="8000" dirty="0">
                          <a:solidFill>
                            <a:schemeClr val="tx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0" dirty="0">
                          <a:solidFill>
                            <a:schemeClr val="tx1"/>
                          </a:solidFill>
                        </a:rPr>
                        <a:t>HH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0" dirty="0">
                          <a:solidFill>
                            <a:schemeClr val="tx1"/>
                          </a:solidFill>
                        </a:rPr>
                        <a:t>HT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82013">
                <a:tc>
                  <a:txBody>
                    <a:bodyPr/>
                    <a:lstStyle/>
                    <a:p>
                      <a:pPr algn="ctr"/>
                      <a:r>
                        <a:rPr lang="en-GB" sz="80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0" dirty="0">
                          <a:solidFill>
                            <a:schemeClr val="tx1"/>
                          </a:solidFill>
                        </a:rPr>
                        <a:t>TH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0" dirty="0">
                          <a:solidFill>
                            <a:schemeClr val="tx1"/>
                          </a:solidFill>
                        </a:rPr>
                        <a:t>TT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C3AD2772-D46E-4CD0-2A06-A4D46AF7AE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699" r="50000" b="13826"/>
          <a:stretch/>
        </p:blipFill>
        <p:spPr>
          <a:xfrm>
            <a:off x="6650768" y="149096"/>
            <a:ext cx="1707228" cy="16269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4675B59-9D47-96C0-ACD5-982872157F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699" r="50000" b="13826"/>
          <a:stretch/>
        </p:blipFill>
        <p:spPr>
          <a:xfrm>
            <a:off x="1584958" y="4173231"/>
            <a:ext cx="1707228" cy="162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27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E8C56-EC19-AB1F-B36A-BF8E882B4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3078160-652A-8EFE-5C67-CBAE99076A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665268"/>
              </p:ext>
            </p:extLst>
          </p:nvPr>
        </p:nvGraphicFramePr>
        <p:xfrm>
          <a:off x="4234438" y="1755256"/>
          <a:ext cx="4055632" cy="2992809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116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48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97603"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7603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HH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HT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7603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TH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TT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5" name="TextBox 44">
            <a:extLst>
              <a:ext uri="{FF2B5EF4-FFF2-40B4-BE49-F238E27FC236}">
                <a16:creationId xmlns:a16="http://schemas.microsoft.com/office/drawing/2014/main" id="{F4DAC42E-1E13-94F2-CEA4-2E0F571CC315}"/>
              </a:ext>
            </a:extLst>
          </p:cNvPr>
          <p:cNvSpPr txBox="1"/>
          <p:nvPr/>
        </p:nvSpPr>
        <p:spPr>
          <a:xfrm>
            <a:off x="2038913" y="5274967"/>
            <a:ext cx="65983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P(at least one H) =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AF3DF86-BCC2-75B1-30C2-DAD20F9F4FFB}"/>
                  </a:ext>
                </a:extLst>
              </p:cNvPr>
              <p:cNvSpPr txBox="1"/>
              <p:nvPr/>
            </p:nvSpPr>
            <p:spPr>
              <a:xfrm>
                <a:off x="8528860" y="4899040"/>
                <a:ext cx="842357" cy="1820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1" i="1" dirty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6000" b="1" i="1" dirty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GB" sz="6000" b="1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AF3DF86-BCC2-75B1-30C2-DAD20F9F4F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8860" y="4899040"/>
                <a:ext cx="842357" cy="18209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70F80F5E-5FC1-4B03-0C5D-2C8FB663A1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699" r="50000" b="13826"/>
          <a:stretch/>
        </p:blipFill>
        <p:spPr>
          <a:xfrm>
            <a:off x="6026702" y="71510"/>
            <a:ext cx="1707228" cy="16269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0D77299-20CE-DC6E-715C-51DCC19189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699" r="50000" b="13826"/>
          <a:stretch/>
        </p:blipFill>
        <p:spPr>
          <a:xfrm>
            <a:off x="2451642" y="3037158"/>
            <a:ext cx="1707228" cy="162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03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84660" y="630148"/>
            <a:ext cx="109340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You roll a dice and then you flip a coin.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581" y="2402190"/>
            <a:ext cx="2155368" cy="22235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56" t="8406" r="19973" b="6128"/>
          <a:stretch/>
        </p:blipFill>
        <p:spPr>
          <a:xfrm>
            <a:off x="2769374" y="2168247"/>
            <a:ext cx="2417179" cy="245746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03809" y="5304522"/>
            <a:ext cx="10695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How many outcomes are there?</a:t>
            </a:r>
          </a:p>
        </p:txBody>
      </p:sp>
    </p:spTree>
    <p:extLst>
      <p:ext uri="{BB962C8B-B14F-4D97-AF65-F5344CB8AC3E}">
        <p14:creationId xmlns:p14="http://schemas.microsoft.com/office/powerpoint/2010/main" val="3393370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56" name="Rectangle 52"/>
          <p:cNvSpPr>
            <a:spLocks noChangeArrowheads="1"/>
          </p:cNvSpPr>
          <p:nvPr/>
        </p:nvSpPr>
        <p:spPr bwMode="auto">
          <a:xfrm>
            <a:off x="1257993" y="4745810"/>
            <a:ext cx="1010827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>
              <a:spcBef>
                <a:spcPct val="20000"/>
              </a:spcBef>
            </a:pPr>
            <a:r>
              <a:rPr lang="en-GB" altLang="en-US" sz="5400" dirty="0">
                <a:latin typeface="Arial" panose="020B0604020202020204" pitchFamily="34" charset="0"/>
              </a:rPr>
              <a:t>How many outcomes are there?</a:t>
            </a:r>
          </a:p>
        </p:txBody>
      </p:sp>
      <p:graphicFrame>
        <p:nvGraphicFramePr>
          <p:cNvPr id="8" name="Group 1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778694"/>
              </p:ext>
            </p:extLst>
          </p:nvPr>
        </p:nvGraphicFramePr>
        <p:xfrm>
          <a:off x="2721849" y="1509993"/>
          <a:ext cx="6987416" cy="2951421"/>
        </p:xfrm>
        <a:graphic>
          <a:graphicData uri="http://schemas.openxmlformats.org/drawingml/2006/table">
            <a:tbl>
              <a:tblPr/>
              <a:tblGrid>
                <a:gridCol w="9982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82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82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59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04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82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82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7049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1006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4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4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4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en-US" sz="4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4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en-US" altLang="en-US" sz="4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4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en-US" sz="4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4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en-US" sz="4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4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kumimoji="0" lang="en-US" altLang="en-US" sz="4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437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5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kumimoji="0" lang="en-US" altLang="en-US" sz="5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1,H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2,H</a:t>
                      </a:r>
                      <a:endParaRPr kumimoji="0" lang="en-US" alt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3,H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4,H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5,H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6,H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61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5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kumimoji="0" lang="en-US" altLang="en-US" sz="5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1,T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2,T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3,T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4,T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5,T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6,T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56" t="8406" r="19973" b="6128"/>
          <a:stretch/>
        </p:blipFill>
        <p:spPr>
          <a:xfrm>
            <a:off x="6183490" y="406821"/>
            <a:ext cx="975362" cy="99161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0502" y="3118659"/>
            <a:ext cx="895928" cy="92425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668100" y="5566554"/>
            <a:ext cx="11527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3328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457</Words>
  <Application>Microsoft Office PowerPoint</Application>
  <PresentationFormat>Widescreen</PresentationFormat>
  <Paragraphs>222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13</cp:revision>
  <dcterms:created xsi:type="dcterms:W3CDTF">2016-03-13T05:35:16Z</dcterms:created>
  <dcterms:modified xsi:type="dcterms:W3CDTF">2025-02-03T17:29:07Z</dcterms:modified>
</cp:coreProperties>
</file>