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63" r:id="rId5"/>
    <p:sldId id="257" r:id="rId6"/>
    <p:sldId id="264" r:id="rId7"/>
    <p:sldId id="258" r:id="rId8"/>
    <p:sldId id="265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B2FF72-9847-4AC5-9DD0-D943758CF823}" v="27" dt="2025-10-01T04:43:44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custSel modSld">
      <pc:chgData name="Stewart Gale" userId="3647ddd2-6040-41ae-a96d-232c23482af8" providerId="ADAL" clId="{ADDBF2C4-AD8D-4E1D-8386-BD3D3561C83C}" dt="2025-10-01T04:43:44.122" v="31"/>
      <pc:docMkLst>
        <pc:docMk/>
      </pc:docMkLst>
      <pc:sldChg chg="addSp modAnim">
        <pc:chgData name="Stewart Gale" userId="3647ddd2-6040-41ae-a96d-232c23482af8" providerId="ADAL" clId="{ADDBF2C4-AD8D-4E1D-8386-BD3D3561C83C}" dt="2025-10-01T04:12:08.456" v="2"/>
        <pc:sldMkLst>
          <pc:docMk/>
          <pc:sldMk cId="3434972515" sldId="256"/>
        </pc:sldMkLst>
        <pc:inkChg chg="add">
          <ac:chgData name="Stewart Gale" userId="3647ddd2-6040-41ae-a96d-232c23482af8" providerId="ADAL" clId="{ADDBF2C4-AD8D-4E1D-8386-BD3D3561C83C}" dt="2025-10-01T04:11:53.719" v="0"/>
          <ac:inkMkLst>
            <pc:docMk/>
            <pc:sldMk cId="3434972515" sldId="256"/>
            <ac:inkMk id="2" creationId="{44632F34-7E94-5890-3A01-CFA92B2B558D}"/>
          </ac:inkMkLst>
        </pc:inkChg>
      </pc:sldChg>
      <pc:sldChg chg="addSp delSp mod delAnim modAnim">
        <pc:chgData name="Stewart Gale" userId="3647ddd2-6040-41ae-a96d-232c23482af8" providerId="ADAL" clId="{ADDBF2C4-AD8D-4E1D-8386-BD3D3561C83C}" dt="2025-10-01T04:23:43.143" v="16" actId="478"/>
        <pc:sldMkLst>
          <pc:docMk/>
          <pc:sldMk cId="673446062" sldId="257"/>
        </pc:sldMkLst>
        <pc:spChg chg="del">
          <ac:chgData name="Stewart Gale" userId="3647ddd2-6040-41ae-a96d-232c23482af8" providerId="ADAL" clId="{ADDBF2C4-AD8D-4E1D-8386-BD3D3561C83C}" dt="2025-10-01T04:23:43.143" v="16" actId="478"/>
          <ac:spMkLst>
            <pc:docMk/>
            <pc:sldMk cId="673446062" sldId="257"/>
            <ac:spMk id="4" creationId="{00000000-0000-0000-0000-000000000000}"/>
          </ac:spMkLst>
        </pc:spChg>
        <pc:inkChg chg="add">
          <ac:chgData name="Stewart Gale" userId="3647ddd2-6040-41ae-a96d-232c23482af8" providerId="ADAL" clId="{ADDBF2C4-AD8D-4E1D-8386-BD3D3561C83C}" dt="2025-10-01T04:23:30.643" v="14"/>
          <ac:inkMkLst>
            <pc:docMk/>
            <pc:sldMk cId="673446062" sldId="257"/>
            <ac:inkMk id="2" creationId="{68F8EFB8-A632-99CF-3C04-2415F90BAE32}"/>
          </ac:inkMkLst>
        </pc:inkChg>
      </pc:sldChg>
      <pc:sldChg chg="addSp delSp mod delAnim modAnim">
        <pc:chgData name="Stewart Gale" userId="3647ddd2-6040-41ae-a96d-232c23482af8" providerId="ADAL" clId="{ADDBF2C4-AD8D-4E1D-8386-BD3D3561C83C}" dt="2025-10-01T04:32:20.206" v="22"/>
        <pc:sldMkLst>
          <pc:docMk/>
          <pc:sldMk cId="2117797532" sldId="258"/>
        </pc:sldMkLst>
        <pc:spChg chg="del">
          <ac:chgData name="Stewart Gale" userId="3647ddd2-6040-41ae-a96d-232c23482af8" providerId="ADAL" clId="{ADDBF2C4-AD8D-4E1D-8386-BD3D3561C83C}" dt="2025-10-01T04:32:14.983" v="21" actId="478"/>
          <ac:spMkLst>
            <pc:docMk/>
            <pc:sldMk cId="2117797532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0-01T04:32:14.983" v="21" actId="478"/>
          <ac:spMkLst>
            <pc:docMk/>
            <pc:sldMk cId="2117797532" sldId="258"/>
            <ac:spMk id="8" creationId="{00000000-0000-0000-0000-000000000000}"/>
          </ac:spMkLst>
        </pc:spChg>
        <pc:inkChg chg="add">
          <ac:chgData name="Stewart Gale" userId="3647ddd2-6040-41ae-a96d-232c23482af8" providerId="ADAL" clId="{ADDBF2C4-AD8D-4E1D-8386-BD3D3561C83C}" dt="2025-10-01T04:32:08.833" v="20"/>
          <ac:inkMkLst>
            <pc:docMk/>
            <pc:sldMk cId="2117797532" sldId="258"/>
            <ac:inkMk id="2" creationId="{75ED6EE0-4B2E-F012-BC2C-D4FDDC0D1D0F}"/>
          </ac:inkMkLst>
        </pc:inkChg>
      </pc:sldChg>
      <pc:sldChg chg="addSp delSp mod delAnim modAnim">
        <pc:chgData name="Stewart Gale" userId="3647ddd2-6040-41ae-a96d-232c23482af8" providerId="ADAL" clId="{ADDBF2C4-AD8D-4E1D-8386-BD3D3561C83C}" dt="2025-10-01T04:43:44.122" v="31"/>
        <pc:sldMkLst>
          <pc:docMk/>
          <pc:sldMk cId="1157277303" sldId="259"/>
        </pc:sldMkLst>
        <pc:spChg chg="del">
          <ac:chgData name="Stewart Gale" userId="3647ddd2-6040-41ae-a96d-232c23482af8" providerId="ADAL" clId="{ADDBF2C4-AD8D-4E1D-8386-BD3D3561C83C}" dt="2025-10-01T04:42:57.226" v="27" actId="478"/>
          <ac:spMkLst>
            <pc:docMk/>
            <pc:sldMk cId="1157277303" sldId="259"/>
            <ac:spMk id="5" creationId="{00000000-0000-0000-0000-000000000000}"/>
          </ac:spMkLst>
        </pc:spChg>
        <pc:inkChg chg="add">
          <ac:chgData name="Stewart Gale" userId="3647ddd2-6040-41ae-a96d-232c23482af8" providerId="ADAL" clId="{ADDBF2C4-AD8D-4E1D-8386-BD3D3561C83C}" dt="2025-10-01T04:41:37.879" v="26"/>
          <ac:inkMkLst>
            <pc:docMk/>
            <pc:sldMk cId="1157277303" sldId="259"/>
            <ac:inkMk id="3" creationId="{A8712883-E0A7-28D7-F98D-AE201B988C81}"/>
          </ac:inkMkLst>
        </pc:inkChg>
        <pc:inkChg chg="add">
          <ac:chgData name="Stewart Gale" userId="3647ddd2-6040-41ae-a96d-232c23482af8" providerId="ADAL" clId="{ADDBF2C4-AD8D-4E1D-8386-BD3D3561C83C}" dt="2025-10-01T04:43:21.269" v="28"/>
          <ac:inkMkLst>
            <pc:docMk/>
            <pc:sldMk cId="1157277303" sldId="259"/>
            <ac:inkMk id="4" creationId="{1C88A8DD-4040-13DF-15B3-C35F53F4407F}"/>
          </ac:inkMkLst>
        </pc:inkChg>
      </pc:sldChg>
      <pc:sldChg chg="modSp modAnim">
        <pc:chgData name="Stewart Gale" userId="3647ddd2-6040-41ae-a96d-232c23482af8" providerId="ADAL" clId="{ADDBF2C4-AD8D-4E1D-8386-BD3D3561C83C}" dt="2025-10-01T04:14:27.996" v="13"/>
        <pc:sldMkLst>
          <pc:docMk/>
          <pc:sldMk cId="810320444" sldId="263"/>
        </pc:sldMkLst>
        <pc:spChg chg="mod">
          <ac:chgData name="Stewart Gale" userId="3647ddd2-6040-41ae-a96d-232c23482af8" providerId="ADAL" clId="{ADDBF2C4-AD8D-4E1D-8386-BD3D3561C83C}" dt="2025-10-01T04:14:23.190" v="12" actId="20577"/>
          <ac:spMkLst>
            <pc:docMk/>
            <pc:sldMk cId="810320444" sldId="263"/>
            <ac:spMk id="10" creationId="{00000000-0000-0000-0000-000000000000}"/>
          </ac:spMkLst>
        </pc:spChg>
      </pc:sldChg>
      <pc:sldChg chg="addSp delSp mod delAnim modAnim">
        <pc:chgData name="Stewart Gale" userId="3647ddd2-6040-41ae-a96d-232c23482af8" providerId="ADAL" clId="{ADDBF2C4-AD8D-4E1D-8386-BD3D3561C83C}" dt="2025-10-01T04:26:35.661" v="19"/>
        <pc:sldMkLst>
          <pc:docMk/>
          <pc:sldMk cId="2253835248" sldId="264"/>
        </pc:sldMkLst>
        <pc:spChg chg="del">
          <ac:chgData name="Stewart Gale" userId="3647ddd2-6040-41ae-a96d-232c23482af8" providerId="ADAL" clId="{ADDBF2C4-AD8D-4E1D-8386-BD3D3561C83C}" dt="2025-10-01T04:26:30.269" v="18" actId="478"/>
          <ac:spMkLst>
            <pc:docMk/>
            <pc:sldMk cId="2253835248" sldId="264"/>
            <ac:spMk id="8" creationId="{00000000-0000-0000-0000-000000000000}"/>
          </ac:spMkLst>
        </pc:spChg>
        <pc:inkChg chg="add">
          <ac:chgData name="Stewart Gale" userId="3647ddd2-6040-41ae-a96d-232c23482af8" providerId="ADAL" clId="{ADDBF2C4-AD8D-4E1D-8386-BD3D3561C83C}" dt="2025-10-01T04:26:27.650" v="17"/>
          <ac:inkMkLst>
            <pc:docMk/>
            <pc:sldMk cId="2253835248" sldId="264"/>
            <ac:inkMk id="3" creationId="{EC9CA182-BFF7-9DC1-699C-2A4EDBEF44DF}"/>
          </ac:inkMkLst>
        </pc:inkChg>
      </pc:sldChg>
      <pc:sldChg chg="addSp delSp mod delAnim modAnim">
        <pc:chgData name="Stewart Gale" userId="3647ddd2-6040-41ae-a96d-232c23482af8" providerId="ADAL" clId="{ADDBF2C4-AD8D-4E1D-8386-BD3D3561C83C}" dt="2025-10-01T04:36:43.271" v="25"/>
        <pc:sldMkLst>
          <pc:docMk/>
          <pc:sldMk cId="3579263258" sldId="265"/>
        </pc:sldMkLst>
        <pc:spChg chg="del">
          <ac:chgData name="Stewart Gale" userId="3647ddd2-6040-41ae-a96d-232c23482af8" providerId="ADAL" clId="{ADDBF2C4-AD8D-4E1D-8386-BD3D3561C83C}" dt="2025-10-01T04:36:28.761" v="24" actId="478"/>
          <ac:spMkLst>
            <pc:docMk/>
            <pc:sldMk cId="3579263258" sldId="265"/>
            <ac:spMk id="5" creationId="{00000000-0000-0000-0000-000000000000}"/>
          </ac:spMkLst>
        </pc:spChg>
        <pc:inkChg chg="add">
          <ac:chgData name="Stewart Gale" userId="3647ddd2-6040-41ae-a96d-232c23482af8" providerId="ADAL" clId="{ADDBF2C4-AD8D-4E1D-8386-BD3D3561C83C}" dt="2025-10-01T04:36:25.867" v="23"/>
          <ac:inkMkLst>
            <pc:docMk/>
            <pc:sldMk cId="3579263258" sldId="265"/>
            <ac:inkMk id="2" creationId="{5A863964-0615-39D6-DC11-EA5F317DB783}"/>
          </ac:inkMkLst>
        </pc:inkChg>
      </pc:sldChg>
    </pc:docChg>
  </pc:docChgLst>
  <pc:docChgLst>
    <pc:chgData name="Stewart Gale" userId="3647ddd2-6040-41ae-a96d-232c23482af8" providerId="ADAL" clId="{7A7D0AF9-222A-42E2-86A1-24E0B6EFFA42}"/>
    <pc:docChg chg="undo custSel addSld delSld modSld">
      <pc:chgData name="Stewart Gale" userId="3647ddd2-6040-41ae-a96d-232c23482af8" providerId="ADAL" clId="{7A7D0AF9-222A-42E2-86A1-24E0B6EFFA42}" dt="2023-09-28T11:53:04.847" v="92" actId="47"/>
      <pc:docMkLst>
        <pc:docMk/>
      </pc:docMkLst>
      <pc:sldChg chg="delSp modSp mod delAnim">
        <pc:chgData name="Stewart Gale" userId="3647ddd2-6040-41ae-a96d-232c23482af8" providerId="ADAL" clId="{7A7D0AF9-222A-42E2-86A1-24E0B6EFFA42}" dt="2023-09-28T11:48:39.963" v="14" actId="1076"/>
        <pc:sldMkLst>
          <pc:docMk/>
          <pc:sldMk cId="3434972515" sldId="256"/>
        </pc:sldMkLst>
      </pc:sldChg>
      <pc:sldChg chg="delSp modSp mod delAnim">
        <pc:chgData name="Stewart Gale" userId="3647ddd2-6040-41ae-a96d-232c23482af8" providerId="ADAL" clId="{7A7D0AF9-222A-42E2-86A1-24E0B6EFFA42}" dt="2023-09-28T11:50:00.593" v="45" actId="1076"/>
        <pc:sldMkLst>
          <pc:docMk/>
          <pc:sldMk cId="673446062" sldId="257"/>
        </pc:sldMkLst>
      </pc:sldChg>
      <pc:sldChg chg="delSp modSp mod delAnim">
        <pc:chgData name="Stewart Gale" userId="3647ddd2-6040-41ae-a96d-232c23482af8" providerId="ADAL" clId="{7A7D0AF9-222A-42E2-86A1-24E0B6EFFA42}" dt="2023-09-28T11:50:37.301" v="56" actId="1076"/>
        <pc:sldMkLst>
          <pc:docMk/>
          <pc:sldMk cId="2117797532" sldId="258"/>
        </pc:sldMkLst>
      </pc:sldChg>
      <pc:sldChg chg="modSp mod">
        <pc:chgData name="Stewart Gale" userId="3647ddd2-6040-41ae-a96d-232c23482af8" providerId="ADAL" clId="{7A7D0AF9-222A-42E2-86A1-24E0B6EFFA42}" dt="2023-09-28T11:50:56.580" v="62" actId="1076"/>
        <pc:sldMkLst>
          <pc:docMk/>
          <pc:sldMk cId="1157277303" sldId="259"/>
        </pc:sldMkLst>
      </pc:sldChg>
      <pc:sldChg chg="addSp delSp modSp mod">
        <pc:chgData name="Stewart Gale" userId="3647ddd2-6040-41ae-a96d-232c23482af8" providerId="ADAL" clId="{7A7D0AF9-222A-42E2-86A1-24E0B6EFFA42}" dt="2023-09-28T11:53:02.928" v="91" actId="1076"/>
        <pc:sldMkLst>
          <pc:docMk/>
          <pc:sldMk cId="2992995642" sldId="261"/>
        </pc:sldMkLst>
      </pc:sldChg>
      <pc:sldChg chg="delSp del mod">
        <pc:chgData name="Stewart Gale" userId="3647ddd2-6040-41ae-a96d-232c23482af8" providerId="ADAL" clId="{7A7D0AF9-222A-42E2-86A1-24E0B6EFFA42}" dt="2023-09-28T11:53:04.847" v="92" actId="47"/>
        <pc:sldMkLst>
          <pc:docMk/>
          <pc:sldMk cId="553652828" sldId="262"/>
        </pc:sldMkLst>
      </pc:sldChg>
      <pc:sldChg chg="delSp modSp add mod delAnim">
        <pc:chgData name="Stewart Gale" userId="3647ddd2-6040-41ae-a96d-232c23482af8" providerId="ADAL" clId="{7A7D0AF9-222A-42E2-86A1-24E0B6EFFA42}" dt="2023-09-28T11:49:43.548" v="39" actId="1076"/>
        <pc:sldMkLst>
          <pc:docMk/>
          <pc:sldMk cId="810320444" sldId="263"/>
        </pc:sldMkLst>
      </pc:sldChg>
      <pc:sldChg chg="delSp modSp add mod delAnim">
        <pc:chgData name="Stewart Gale" userId="3647ddd2-6040-41ae-a96d-232c23482af8" providerId="ADAL" clId="{7A7D0AF9-222A-42E2-86A1-24E0B6EFFA42}" dt="2023-09-28T11:50:11.821" v="48" actId="1076"/>
        <pc:sldMkLst>
          <pc:docMk/>
          <pc:sldMk cId="2253835248" sldId="264"/>
        </pc:sldMkLst>
      </pc:sldChg>
      <pc:sldChg chg="delSp modSp add mod delAnim">
        <pc:chgData name="Stewart Gale" userId="3647ddd2-6040-41ae-a96d-232c23482af8" providerId="ADAL" clId="{7A7D0AF9-222A-42E2-86A1-24E0B6EFFA42}" dt="2023-09-28T11:50:50.568" v="60" actId="1076"/>
        <pc:sldMkLst>
          <pc:docMk/>
          <pc:sldMk cId="3579263258" sldId="26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09:10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10379 12771 2048 0,'1'0'0'0,"-1"0"0"0,0 0 0 16,0 0 0-16,0 0 0 0,0 0 0 0,-4 0 0 0,4 0 0 0,-6-1 0 16,6 1 0-16,-6 0 0 0,6 0 0 0,-7 0 0 15,7 0 0-15,-4 0 0 0,4 0 0 16,-2 0 0-16,2 0 0 0,-3-1 0 0,3 1 0 16,-2-1 0-16,2 1 0 0,-2 0 0 0,2 0 0 15,3-2 0-15,-3 2 0 0,7 0 0 0,-7 0 0 16,17-1 0-16,-17 1 0 0,22 0 0 0,-22 0 0 15,34 0 0-15,-34 0 0 0,36 0 0 0,-36 0 0 16,35-2 0-16,-35 2 0 0,37-2 0 16,-37 2 0-16,43 0 0 0,-43 0 0 0,47-3 0 15,6 0 0-15,-53 3 0 0,58-3 0 0,-58 3 0 16,64-4 0-16,-64 4 0 0,66-3 0 0,-5 1 0 16,0 0 0-16,-61 2 0 0,64-2 0 15,-64 2 0-15,67-5 0 0,-3 3 0 0,-3 1 0 16,-61 1 0-16,66 0 0 0,-66 0 0 0,73 0 0 15,-7-1 0-15,0 2 0 0,-66-1 0 0,68 1 0 16,-5 2 0-16,-1 1 0 0,-62-4 0 16,67 3 0-16,-3 0 0 0,1-3 0 0,-65 0 0 15,68 3 0-15,-6-1 0 0,3 0 0 16,-65-2 0-16,72 0 0 0,-5 2 0 0,3-2 0 0,-9-2 0 16,3 2 0-16,-64 0 0 0,70-2 0 0,-3 0 0 15,3-1 0-15,-5 3 0 0,-2-2 0 0,3 1 0 16,-66 1 0-16,73-1 0 0,-4 1 0 15,2-2 0-15,-8 2 0 0,3-4 0 0,-5 3 0 0,3-2 0 16,-64 3 0-16,73-1 0 0,6 0 0 16,-11 1 0-16,3-1 0 0,-10 1 0 0,2 0 0 15,6 0 0-15,-69 0 0 0,74 1 0 0,-4 0 0 16,4 1 0-16,-10 0 0 0,4-1 0 0,-8 3 0 16,7-2 0-16,-6 0 0 0,4 0 0 0,-65-2 0 15,76 3 0-15,-4 1 0 0,2-1 0 16,-4 0 0-16,0 0 0 0,-4-3 0 0,3 2 0 15,-7 0 0-15,7 1 0 0,3-1 0 16,1-1 0-16,-9 0 0 0,3 1 0 0,-6-2 0 0,5 4 0 16,-4-3 0-16,5 1 0 0,4-1 0 0,-7 2 0 15,2 0 0-15,0-2 0 16,0 1 0-16,8 1 0 0,-9-2 0 0,3-1 0 0,4 3 0 0,-2-1 0 16,4 0 0-16,-8 0 0 0,0-1 0 15,-3 1 0-15,5-1 0 0,5 3 0 0,2-2 0 16,-10 1 0-16,3-1 0 15,3-1 0-15,4 0 0 0,-9-1 0 0,3 3 0 0,6-2 0 16,-1 1 0-16,0-1 0 0,1 1 0 16,-2 0 0-16,-8 0 0 0,4-2 0 0,-6 2 0 15,6-1 0-15,5 3 0 0,2-4 0 0,-1 0 0 16,-2 2 0-16,1-1 0 0,0 0 0 0,3-1 0 16,-3 1 0-16,0 0 0 0,-2-1 0 15,1 3 0-15,2-3 0 0,-10 0 0 0,4 0 0 16,6 0 0-16,2 0 0 0,0 0 0 0,-1 0 0 15,0 0 0-15,-3 0 0 0,0 0 0 0,2 0 0 16,0 0 0-16,2 2 0 0,-1 0 0 0,3 1 0 0,-2-3 0 16,0 1 0-16,-1 1 0 0,0 0 0 0,0-1 0 15,0 3 0-15,0-4 0 0,-1 3 0 16,2-2 0-16,-2 2 0 0,2-1 0 0,-3 2 0 0,0-3 0 16,-1 2 0-16,0-1 0 15,1 1 0-15,-3 1 0 0,5-1 0 0,-6-1 0 16,1 1 0-16,1-1 0 0,-9 2 0 0,2 1 0 15,-4-4 0-15,4 4 0 0,-2 0 0 0,3 1 0 0,-5-2 0 16,5 2 0-16,-5 0 0 0,5 0 0 16,-5-1 0-16,4 1 0 0,-65-6 0 0,72 7 0 0,-5-3 0 15,0 1 0 1,-67-5 0-16,72 7 0 0,-7 0 0 0,1 0 0 16,-66-7 0-16,65 8 0 0,-65-8 0 0,66 10 0 0,-66-10 0 0,67 11 0 15,-67-11 0-15,64 10 0 0,-64-10 0 0,58 12 0 16,-58-12 0-16,52 11 0 15,-52-11 0-15,44 10 0 0,-44-10 0 0,35 9 0 16,-35-9 0-16,27 8 0 0,-27-8 0 16,20 6 0-16,-20-6 0 0,15 0 0 0,-5-4 0 0</inkml:trace>
  <inkml:trace contextRef="#ctx0" brushRef="#br0" timeOffset="1226.85">13711 10199 2048 0,'1'0'0'0,"-1"0"0"16,0 0 0-16,0 0 0 0,0 0 0 0,0 0 0 0,-2-3 0 15,2 3 0 1,-4-3 0-16,4 3 0 0,-9-7 0 0,9 7 0 16,-11-3 0-16,11 3 0 0,-9-5 0 0,9 5 0 0,-14-2 0 0,14 2 0 0,-14-3 0 15,14 3 0-15,-17 0 0 0,17 0 0 16,-28 3 0-16,28-3 0 15,-31 7 0-15,31-7 0 0,-32 11 0 16,32-11 0-16,-34 15 0 0,34-15 0 0,-32 21 0 16,32-21 0-16,-33 25 0 0,33-25 0 15,-32 28 0-15,32-28 0 0,-27 32 0 0,27-32 0 0,-23 26 0 16,23-26 0-16,-20 30 0 0,20-30 0 16,-16 37 0-16,16-37 0 0,-13 35 0 0,13-35 0 15,-5 36 0-15,5-36 0 0,-2 36 0 0,2-36 0 16,3 33 0-16,-3-33 0 0,8 30 0 0,-8-30 0 15,11 25 0-15,-11-25 0 0,16 25 0 0,-16-25 0 16,26 21 0-16,-26-21 0 0,32 17 0 0,-32-17 0 16,32 13 0-16,-32-13 0 0,35 4 0 15,-35-4 0-15,35-3 0 0,-35 3 0 0,36-4 0 16,-36 4 0-16,33-13 0 0,-33 13 0 0,35-17 0 0,-35 17 0 16,33-22 0-16,-33 22 0 0,33-25 0 0,-33 25 0 0,32-26 0 15,-32 26 0-15,29-30 0 16,-29 30 0-16,26-28 0 0,-26 28 0 0,21-29 0 15,-21 29 0-15,18-31 0 0,-18 31 0 0,12-29 0 0,-12 29 0 0,8-31 0 16,-8 31 0 0,7-28 0-16,-7 28 0 0,0-30 0 0,0 30 0 0,-5-32 0 15,5 32 0-15,-6-27 0 16,6 27 0-16,-12-28 0 0,12 28 0 0,-15-21 0 16,15 21 0-16,-16-19 0 0,16 19 0 0,-25-13 0 15,25 13 0-15,-22-11 0 0,22 11 0 0,-26-7 0 0,26 7 0 0,-24-1 0 0,24 1 0 16,-23 5 0-16,23-5 0 0,-19 6 0 15,19-6 0 1,-18 8 0-16,18-8 0 0,-14 7 0 16</inkml:trace>
  <inkml:trace contextRef="#ctx0" brushRef="#br0" timeOffset="1918.87">13580 10674 2048 0,'0'0'0'0,"0"0"0"0,0 0 0 0,0 0 0 0,0 0 0 0,0 0 0 16,0 0 0-16,0 0 0 0,0 3 0 0,0-3 0 15,0 3 0-15,0-3 0 0,-1 7 0 0,1-7 0 16,-4 13 0-16,4-13 0 0,-2 13 0 0,2-13 0 16,-5 19 0-16,5-19 0 0,-4 21 0 15,4-21 0-15,-5 23 0 0,5-23 0 0,-6 26 0 16,6-26 0-16,-4 30 0 0,4-30 0 0,-4 35 0 15,4-35 0-15,-5 37 0 0,5-37 0 16,-2 40 0-16,2-40 0 0,-2 44 0 0,2-44 0 16,-3 45 0-16,3-45 0 0,0 51 0 0,0-51 0 15,0 53 0-15,0-53 0 0,3 57 0 0,-3-1 0 0,0-56 0 16,0 56 0-16,0-56 0 0,2 56 0 0,-2-56 0 16,0 60 0-16,0-60 0 0,1 60 0 15,-1-3 0-15,0-57 0 0,1 56 0 0,-1-56 0 16,0 58 0-16,0-58 0 0,0 58 0 0,0-58 0 15,-1 57 0-15,1-57 0 0,-3 55 0 0,3-55 0 16,-4 52 0-16,4-52 0 0,-4 49 0 0,4-49 0 16,-4 45 0-16,4-45 0 15,-4 39 0-15,4-39 0 0,-5 34 0 0,5-34 0 16,-5 29 0-16,5-29 0 0,-4 25 0 0,4-25 0 16,-8 17 0-16,8-17 0 0,-5 13 0 0,5-13 0 0,-4 8 0 15</inkml:trace>
  <inkml:trace contextRef="#ctx0" brushRef="#br0" timeOffset="2397">13519 12074 2048 0,'0'1'0'0,"0"-1"0"0,0 1 0 0,0-1 0 0,0 4 0 32,0-4 0-32,-3 4 0 0,3-4 0 0,-2 10 0 15,2-10 0-15,-8 12 0 0,8-12 0 0,-13 17 0 16,13-17 0-16,-16 21 0 0,16-21 0 0,-17 21 0 16,17-21 0-16,-21 30 0 0,21-30 0 15,-25 29 0-15,25-29 0 0,-28 34 0 0,28-34 0 16,-31 32 0-16,31-32 0 0,-31 34 0 0,31-34 0 15,-31 37 0-15,31-37 0 0,-32 33 0 0,32-33 0 16,-32 32 0-16,32-32 0 0,-29 29 0 0,29-29 0 16,-25 25 0-16,25-25 0 0,-19 21 0 15,19-21 0-15,-15 14 0 0,15-14 0 0,-11 8 0 16,11-8 0-16,-6 0 0 0,6 0 0 0,-1-8 0 16,1-5 0-16</inkml:trace>
  <inkml:trace contextRef="#ctx0" brushRef="#br0" timeOffset="2728.78">13392 12177 2048 0,'1'0'0'0,"-1"0"0"0,4 1 0 16,-4-1 0-16,9 4 0 0,-9-4 0 0,14 7 0 15,-14-7 0-15,20 9 0 0,-20-9 0 0,23 11 0 16,-23-11 0-16,29 13 0 0,-29-13 0 15,28 19 0-15,-28-19 0 0,29 24 0 16,-29-24 0-16,33 25 0 0,-33-25 0 0,35 29 0 0,-35-29 0 16,34 32 0-16,-34-32 0 0,34 31 0 0,-34-31 0 15,34 34 0-15,-34-34 0 0,31 36 0 0,-31-36 0 16,30 37 0-16,-30-37 0 16,30 39 0-16,-30-39 0 0,27 36 0 0,-27-36 0 15,26 31 0-15,-26-31 0 0,19 32 0 0,-19-32 0 16,16 27 0-16,-16-27 0 0,13 22 0 0,-13-22 0 0,7 16 0 15,-7-16 0-15,6 11 0 0,-6-11 0 16,-2 2 0-16,2-2 0 0,-4 0 0 0</inkml:trace>
  <inkml:trace contextRef="#ctx0" brushRef="#br0" timeOffset="3298.5">13089 11679 2048 0,'0'0'0'0,"0"0"0"0,0 0 0 16,0 0 0-16,0 0 0 0,0 0 0 0,0 0 0 0,0 0 0 16,0 0 0-16,0 0 0 0,2 2 0 15,-2-2 0-15,5 0 0 16,-5 0 0-16,10 1 0 0,-10-1 0 15,15 0 0-15,-15 0 0 0,23 0 0 0,-23 0 0 0,27 0 0 0,-27 0 0 0,36-1 0 16,-36 1 0-16,40-3 0 16,-40 3 0-16,49-1 0 0,-49 1 0 0,52-6 0 0,-52 6 0 15,61-4 0-15,-4 1 0 16,-57 3 0-16,59-2 0 0,-5-2 0 0,-54 4 0 0,55-3 0 16,-55 3 0-16,57 0 0 0,-57 0 0 0,55-2 0 15,-55 2 0-15,56 0 0 0,-56 0 0 0,54 2 0 16,-54-2 0-16,51 0 0 0,-51 0 0 0,44 2 0 15,-44-2 0-15,37 3 0 0,-37-3 0 0,30 4 0 16,-30-4 0-16,25 2 0 16,-25-2 0-16,19 3 0 0,-19-3 0 0,12 1 0 0,-12-1 0 0,8 1 0 15,-8-1 0 1,6 0 0-16,-6 0 0 0,4 0 0 0,-4 0 0 16,3 0 0-16,-3 0 0 0,1 0 0 0,-1 0 0 15,0 0 0-15,-1-2 0 0</inkml:trace>
  <inkml:trace contextRef="#ctx0" brushRef="#br0" timeOffset="6174.53">12561 10633 2048 0,'0'0'0'0,"0"0"0"15,0 0 0-15,0 0 0 0,0 0 0 0,0 0 0 0,0 0 0 16,0 0 0-16,2 3 0 0,-2-3 0 0,4 2 0 15,-4-2 0-15,5 5 0 0,-5-5 0 0,4 14 0 16,-4-14 0-16,8 19 0 0,-8-19 0 0,5 24 0 16,-5-24 0-16,5 32 0 0,-5-32 0 0,4 36 0 15,-4-36 0-15,3 42 0 0,-3-42 0 16,2 47 0-16,0 10 0 0,-2-57 0 0,2 57 0 0,-2-57 0 16,3 62 0-16,-3-62 0 0,2 66 0 0,-2-66 0 15,1 65 0-15,-1-65 0 0,1 70 0 0,0-7 0 16,0-3 0-16,-1-60 0 0,0 59 0 15,0-59 0-15,0 62 0 0,0-62 0 0,0 62 0 16,0-62 0-16,3 67 0 16,-3-67 0-16,1 70 0 0,-1-70 0 0,1 67 0 0,-1-67 0 0,2 72 0 15,0-9 0-15,-4-5 0 16,2-58 0-16,-1 57 0 0,1-57 0 0,-3 59 0 0,3-59 0 0,-3 61 0 16,3-61 0-16,-3 55 0 0,0-2 0 15,3-53 0-15,-4 58 0 16,4-58 0-16,-3 54 0 0,3-54 0 0,-3 55 0 0,3-55 0 15,-1 47 0-15,1-47 0 0,-4 43 0 0,4-43 0 0,-2 36 0 16,2-36 0-16,0 34 0 0,0-34 0 0,-3 30 0 16,3-30 0-16,-1 24 0 0,1-24 0 0,-1 14 0 15,1-14 0 1,-1 13 0-16,1-13 0 0,-3 5 0 0,3-5 0 0,-1 4 0 0</inkml:trace>
  <inkml:trace contextRef="#ctx0" brushRef="#br0" timeOffset="7053.35">12530 10619 2048 0,'0'0'0'0,"0"0"0"0,0 0 0 16,0 0 0-16,0 0 0 0,0 0 0 0,0 0 0 15,0 0 0-15,0 0 0 0,0 0 0 0,0 1 0 16,0-1 0-16,2 4 0 0,-2-4 0 0,0 1 0 15,0-1 0-15,-2 9 0 0,2-9 0 0,-4 16 0 16,4-16 0-16,-6 19 0 0,6-19 0 0,-11 22 0 16,11-22 0-16,-10 23 0 0,10-23 0 15,-12 22 0-15,12-22 0 0,-12 23 0 0,12-23 0 16,-14 21 0-16,14-21 0 0,-14 15 0 16,14-15 0-16,-11 12 0 0,11-12 0 0,-8 9 0 0,8-9 0 15,-12 4 0-15,12-4 0 0,-7 1 0 0,7-1 0 16,-7-6 0-16,7 6 0 0,-2-16 0 0,2 16 0 31,0-22 0-31,0 22 0 0,4-24 0 0,-4 24 0 0,7-26 0 0,-7 26 0 0,7-23 0 0,-7 23 0 31,12-22 0-31,-12 22 0 0,12-23 0 0,-12 23 0 0,16-19 0 0,-16 19 0 0,17-15 0 16,-17 15 0-16,15-11 0 0,-15 11 0 0,17-5 0 16,-17 5 0-16,20 0 0 0,-20 0 0 0,16 3 0 15,-16-3 0-15,22 7 0 0,-22-7 0 0,25 12 0 16,-25-12 0-1,25 12 0-15,-25-12 0 0,25 13 0 0,-25-13 0 0,27 13 0 0,-27-13 0 16,26 11 0-16,-26-11 0 16,23 10 0-16,-23-10 0 0,20 10 0 15,-20-10 0-15,18 10 0 0,-18-10 0 0,17 6 0 16,-17-6 0-16,11 9 0 0,-11-9 0 0,12 10 0 0,-12-10 0 0,13 11 0 0,-13-11 0 16,7 12 0-16,-7-12 0 0,4 9 0 0</inkml:trace>
  <inkml:trace contextRef="#ctx0" brushRef="#br0" timeOffset="8036.17">12168 11297 2048 0,'0'0'0'0,"0"0"0"0,0 0 0 0,0 0 0 0,0 0 0 0,0 0 0 0,-3-1 0 15,3 1 0-15,-3-4 0 0,3 4 0 0,-10 4 0 16,10-4 0-16,-14 1 0 0,14-1 0 0,-18 3 0 16,18-3 0-16,-22 5 0 0,22-5 0 0,-22 7 0 15,22-7 0-15,-25 7 0 0,25-7 0 16,-26 7 0-16,26-7 0 0,-21 7 0 0,21-7 0 15,-20 8 0-15,20-8 0 0,-18 5 0 0,18-5 0 16,-16 5 0-16,16-5 0 0,-12 3 0 0,12-3 0 16,-8 3 0-16,8-3 0 0,-5 1 0 0,5-1 0 15,-1 4 0-15,1-4 0 0,2 3 0 0,-2-3 0 16,5 7 0-16,-5-7 0 16,7 6 0-16,-7-6 0 0,8 11 0 15,-8-11 0-15,7 10 0 0,-7-10 0 16,6 10 0-16,-6-10 0 0,5 7 0 0,-5-7 0 0,6 12 0 0,-6-12 0 0,4 16 0 15,-4-16 0-15,3 17 0 0,-3-17 0 0,2 14 0 16,-2-14 0-16,1 13 0 0,-1-13 0 16,0 9 0-16,0-9 0 0,1 7 0 0,-1-7 0 0,0 4 0 15,0-4 0-15,0 3 0 0,0-3 0 0,0 2 0 16,0-2 0 0,3 0 0-16,-3 0 0 0,6-2 0 0,-6 2 0 0,10-1 0 0,-10 1 0 15,11 0 0-15,-11 0 0 16,14 0 0-16,-14 0 0 0,18 1 0 15,-18-1 0-15,16 5 0 0,-16-5 0 0,15 5 0 16,-15-5 0-16,16 9 0 0,-16-9 0 0,12 8 0 0,-12-8 0 0,13 11 0 16,-13-11 0-16,10 9 0 0,-10-9 0 15,7 8 0-15,-7-8 0 16,4 10 0-16,-4-10 0 0,2 11 0 0,-2-11 0 16,-2 11 0-16,2-11 0 0,-5 9 0 0,5-9 0 0,-6 12 0 0,6-12 0 0,-10 12 0 15,10-12 0-15,-13 9 0 0,13-9 0 16,-17 11 0-1,17-11 0-15,-18 11 0 0,18-11 0 0,-21 9 0 0,21-9 0 0,-25 8 0 0,25-8 0 16,-23 5 0 0,23-5 0-16,-26 7 0 0,26-7 0 0,-31 1 0 0,31-1 0 0,-28 0 0 0,28 0 0 15,-29 0 0-15,29 0 0 0,-30-4 0 0,30 4 0 32,-23-2 0-32</inkml:trace>
  <inkml:trace contextRef="#ctx0" brushRef="#br0" timeOffset="14320.37">20103 12758 2048 0,'0'0'0'0,"0"0"0"0,0 0 0 0,0 0 0 0,0 0 0 0,0 0 0 16,0 0 0-16,0 0 0 0,0 0 0 0,0 0 0 16,0 0 0-16,0 0 0 0,0 0 0 0,0 0 0 15,0 0 0-15,0 0 0 0,0 0 0 16,0 0 0-16,0 0 0 0,0 0 0 0,0 0 0 16,0 0 0-16,0 3 0 0,0-3 0 0,0 2 0 15,0-2 0-15,0 2 0 0,0-2 0 0,0 1 0 16,0-1 0-16,1 6 0 0,-1-6 0 15,3 9 0-15,-3-9 0 0,2 7 0 0,-2-7 0 16,2 6 0-16,-2-6 0 0,4 7 0 0,-4-7 0 16,5 7 0-16,-5-7 0 0,7 6 0 0,-7-6 0 15,3 3 0-15,-3-3 0 0,2 3 0 0,-2-3 0 16,3 1 0-16,-3-1 0 0,2 0 0 0,-2 0 0 16,4-2 0-16,-4 2 0 0,3-8 0 0,-3 8 0 15,3-17 0-15,-3 17 0 0,1-26 0 0,-1 26 0 16,1-36 0-16,-1 36 0 0,0-42 0 15,0 42 0-15,0-49 0 0,0 49 0 0,0-53 0 16,0 53 0-16,-1-60 0 0,1 60 0 0,0-62 0 16,0 62 0-16,-1-67 0 0,1 6 0 0,-2 1 0 15,2 60 0-15,-2-64 0 0,2 64 0 16,-1-69 0-16,1 5 0 0,-2-3 0 0,2 67 0 16,-4-73 0-16,-2 7 0 0,3-2 0 0,-3 7 0 15,3-3 0-15,3 64 0 0,-3-71 0 0,0 0 0 16,1 2 0-16,0 3 0 0,1-1 0 0,-2 5 0 15,2-3 0-15,0 5 0 0,-2-3 0 16,2-6 0-16,0 7 0 0,0 0 0 0,-1 2 0 0,2-4 0 16,-1 3 0-16,1-3 0 0,-2 3 0 15,2-2 0-15,-1 1 0 0,1-1 0 16,-1 3 0-16,0-2 0 0,1-4 0 0,0 66 0 0,-3-72 0 16,2 2 0-16,0-1 0 0,-1 5 0 0,-1-1 0 15,2 6 0-15,0-2 0 0,1 63 0 0,-2-73 0 16,0 6 0-16,0-2 0 15,0 4 0-15,-1 1 0 0,3 64 0 0,0-72 0 0,1 4 0 0,-1-2 0 16,-1 8 0-16,-1-1 0 0,2 63 0 0,0-72 0 16,0 6 0-16,0-2 0 0,2 7 0 0,1 0 0 15,-3 61 0-15,2-69 0 0,0 4 0 0,0 2 0 16,-2 63 0-16,0-70 0 16,0 6 0-16,0 2 0 0,0 62 0 15,0-68 0-15,0 7 0 0,0 2 0 0,0 59 0 16,-2-62 0-16,2 62 0 0,-1-65 0 0,1 65 0 0,-3-69 0 15,3 69 0-15,-3-67 0 0,-1 4 0 0,1 5 0 0,3 58 0 16,-3-57 0-16,3 57 0 0,-4-54 0 0,4 54 0 16,-2-57 0-16,2 57 0 0,-1-59 0 15,1 59 0-15,-3-54 0 0,3 54 0 0,-1-56 0 16,1 56 0 0,0-48 0-16,0 48 0 0,-1-45 0 0,1 45 0 0,-1-43 0 0,1 43 0 0,-3-38 0 15,3 38 0-15,-1-36 0 0,1 36 0 0,-1-30 0 16,1 30 0-16,-1-32 0 0,1 32 0 15,-1-23 0-15,1 23 0 0,-4-19 0 0,4 19 0 16,-2-18 0 0,2 18 0-16,-4-18 0 0,4 18 0 0,-2-14 0 0,2 14 0 0,-2-10 0 15,2 10 0-15,-4-13 0 0,4 13 0 0,-4-9 0 0,4 9 0 16,-2-9 0 0,2 9 0-16,-2-8 0 0,2 8 0 0,-1-3 0 0,1 3 0 0,-2-5 0 0,2 5 0 15,-1-1 0-15,1 1 0 0,-1-3 0 16,1 3 0-16,-2-1 0 0,2 1 0 0,-1 0 0 15,1 0 0 1,0-1 0-16,0 1 0 0,0 0 0 0,0 0 0 0,0 0 0 16,0 0 0-16,0 0 0 15,0 0 0-15,1 0 0 0,-1 0 0 0,0 0 0 0,0 0 0 0,0 0 0 0,0 0 0 16,0 0 0-16,0 0 0 16,0 0 0-16,0 0 0 15,0 0 0-15,0 0 0 0,2 0 0 0,-2 0 0 16,0 0 0-16,0 0 0 0,0 0 0 0,0 0 0 15,0 0 0-15,0 0 0 0,0 1 0 16,0-1 0-16,0 0 0 0,0 0 0 0,0 0 0 16,0 0 0-16,0 0 0 0,0 0 0 0,0 0 0 0,0 0 0 15,0 0 0-15,0 0 0 0,0 0 0 0,0 0 0 16,0 0 0-16,0 0 0 0,0 0 0 0,0 0 0 16,0 0 0-16,0 0 0 0,0 0 0 0,0 0 0 15,0 0 0-15,0 0 0 0,-3 0 0 16,3 0 0-16,-6-8 0 0,-7-3 0 0</inkml:trace>
  <inkml:trace contextRef="#ctx0" brushRef="#br0" timeOffset="16357.02">12781 13104 2048 0,'1'0'0'0,"-1"0"0"0,0 0 0 15,0 0 0-15,0 0 0 0,0 0 0 0,0 0 0 16,0 0 0-16,0 0 0 0,0 0 0 0,3-2 0 15,-3 2 0-15,0-1 0 0,0 1 0 0,2-1 0 16,-2 1 0-16,2-2 0 0,-2 2 0 16,1 0 0-16,-1 0 0 0,1 0 0 0,-1 0 0 15,6 0 0-15,-6 0 0 0,8 0 0 0,-8 0 0 0,14 3 0 16,-14-3 0-16,15 1 0 0,-15-1 0 16,23 3 0-16,-23-3 0 0,35 5 0 0,-35-5 0 15,39 4 0-15,-39-4 0 0,46 3 0 0,-46-3 0 16,52 6 0-16,-52-6 0 0,56 3 0 0,-56-3 0 15,63 3 0-15,-63-3 0 0,67 2 0 16,-6 0 0-16,0-1 0 0,-61-1 0 0,65 1 0 16,-65-1 0-16,74 0 0 0,-7 1 0 0,4-1 0 15,-11 2 0-15,2-2 0 0,-62 0 0 0,68 1 0 16,-2 0 0-16,2 1 0 16,-5-1 0-16,1 0 0 0,-64-1 0 0,73 3 0 0,-3 1 0 0,4-2 0 15,-8 3 0-15,4-3 0 0,-8 0 0 0,4 2 0 16,-3 0 0-16,-1 0 0 15,-1-1 0-15,4 0 0 0,-4-2 0 0,6 2 0 0,-7 0 0 16,6 0 0 0,-3 0 0-16,5 1 0 0,-3 1 0 0,2-2 0 0,-2 0 0 0,4 1 0 0,-6 0 0 15,5 2 0-15,6 0 0 0,2-2 0 0,-10 2 0 16,2 2 0-16,-3-6 0 0,1 3 0 0,-5 2 0 16,5-1 0-16,-1 0 0 0,1 0 0 15,-5 1 0 1,4-3 0-16,0 2 0 0,2 0 0 0,-2-2 0 0,1 2 0 0,-2-2 0 15,2-1 0-15,-4 2 0 0,3-4 0 0,5 3 0 0,-7-1 0 16,0 2 0 0,-63-5 0-16,74 4 0 0,-4-1 0 0,0 0 0 0,-5-1 0 0,0 0 0 0,-65-2 0 15,72 4 0-15,-3-1 0 0,1 1 0 16,-7-3 0 0,0 1 0-16,-63-2 0 0,70 0 0 0,-7 0 0 15,4 1 0-15,-67-1 0 0,71 0 0 16,-6 2 0-16,0-2 0 0,-65 0 0 0,70-2 0 15,-1 1 0-15,-3-1 0 0,-66 2 0 0,69-1 0 16,-6-1 0-16,1-1 0 0,-64 3 0 0,67-2 0 16,-3 0 0-16,1 0 0 0,-65 2 0 15,68-1 0-15,-5 0 0 0,-1 1 0 0,-62 0 0 16,65-4 0-16,-5 3 0 0,-1 1 0 0,-59 0 0 16,61-3 0-16,-61 3 0 0,64-2 0 0,-64 2 0 15,66-2 0-15,-66 2 0 0,71-3 0 0,-9 0 0 16,-4 1 0-16,-58 2 0 0,56-2 0 0,-56 2 0 15,58-3 0-15,-58 3 0 0,62-4 0 0,-62 4 0 16,62-4 0-16,-62 4 0 0,61-2 0 0,-61 2 0 16,59-5 0-16,-59 5 0 0,53-3 0 0,-53 3 0 15,48-1 0-15,-48 1 0 0,40-2 0 16,-40 2 0-16,41 0 0 0,-41 0 0 16,33-1 0-16,-33 1 0 0,27-2 0 0,-27 2 0 0,19 0 0 15,-19 0 0-15,18 0 0 0,-18 0 0 0,14 0 0 16,-14 0 0-16,13 0 0 0,-13 0 0 15,11 0 0-15,-11 0 0 0,6 0 0 0,-6 0 0 16,3 0 0-16,-3 0 0 0,4 0 0 0,-4 0 0 16,1 0 0-16,-1 0 0 0,1 0 0 0,-1 0 0 15,0 0 0-15,0 0 0 0,1 0 0 0,-1 0 0 16,0 0 0-16,0 0 0 0,0 0 0 0,0 0 0 16,0 0 0-16,0 0 0 0,0 0 0 0,0 0 0 15,0 0 0-15,0 0 0 0,-3-3 0 0,3 3 0 16,-6-4 0-16,6 4 0 0,-4-4 0 15,4 4 0-15,-7-9 0 0,7 9 0 0,-9-7 0 16,9 7 0-16,-12-10 0 0</inkml:trace>
  <inkml:trace contextRef="#ctx0" brushRef="#br0" timeOffset="17757.13">16400 13532 2048 0,'0'0'0'0,"0"0"0"0,0 0 0 15,0 0 0-15,0 0 0 0,0 0 0 0,0 0 0 16,0 0 0-16,0 0 0 0,0 0 0 0,-2 0 0 15,2 0 0-15,-2 0 0 0,2 0 0 0,-1 0 0 16,1 0 0-16,-1 0 0 0,1 0 0 16,-7 2 0-16,7-2 0 0,-9 1 0 0,9-1 0 0,-8 2 0 15,8-2 0-15,-15 4 0 0,15-4 0 16,-13 3 0-16,13-3 0 0,-16 4 0 0,16-4 0 16,-18 5 0-16,18-5 0 0,-20 7 0 0,20-7 0 15,-15 6 0-15,15-6 0 0,-14 5 0 0,14-5 0 16,-11 5 0-16,11-5 0 0,-11 3 0 15,11-3 0-15,-11 3 0 0,11-3 0 0,-9 3 0 0,9-3 0 16,-9 3 0-16,9-3 0 0,-4 1 0 16,4-1 0-16,-5 5 0 0,5-5 0 0,-4 7 0 15,4-7 0-15,-4 6 0 0,4-6 0 0,-5 10 0 16,5-10 0-16,-8 11 0 16,8-11 0-16,-5 11 0 0,5-11 0 0,-3 8 0 0,3-8 0 0,-7 13 0 15,7-13 0-15,-11 14 0 0,11-14 0 0,-6 12 0 16,6-12 0-16,-8 13 0 0,8-13 0 15,-5 11 0-15,5-11 0 0,-4 9 0 0,4-9 0 16,-4 8 0-16,4-8 0 0,4 2 0 0,-4-2 0 16,6 2 0-1,-6-2 0-15,16 0 0 0,-16 0 0 16,17-2 0-16,-17 2 0 0,13-1 0 0,-13 1 0 0,17-2 0 0,-17 2 0 0,13-1 0 16,-13 1 0-16,22 1 0 15,-22-1 0-15,24 3 0 0,-24-3 0 16,25 7 0-16,-25-7 0 0,22 10 0 0,-22-10 0 0,18 7 0 0,-18-7 0 0,15 11 0 15,-15-11 0-15,12 10 0 0,-12-10 0 0,8 9 0 16,-8-9 0 0,9 16 0-16,-9-16 0 0,8 19 0 0,-8-19 0 0,4 20 0 0,-4-20 0 31,1 17 0-31,-1-17 0 0,-6 18 0 0,6-18 0 16,-10 16 0-16,10-16 0 0,-19 13 0 0,19-13 0 0,-19 11 0 15,19-11 0-15,-27 8 0 0,27-8 0 16,-26 8 0-16,26-8 0 0,-24 5 0 0,24-5 0 15,-27 2 0-15,27-2 0 0,-27 0 0 0,27 0 0 16,-27-3 0-16,27 3 0 0,-25-7 0 16,25 7 0-16,-17-6 0 0,17 6 0 0,-13-5 0 0,13 5 0 15,-6-8 0-15,2-4 0 0</inkml:trace>
  <inkml:trace contextRef="#ctx0" brushRef="#br0" timeOffset="18218.25">16678 13585 2048 0,'0'0'0'0,"0"0"0"0,0 0 0 0,0 0 0 0,-7 1 0 0,7-1 0 15,-6 2 0-15,6-2 0 0,-15 4 0 16,15-4 0-16,-15 5 0 0,15-5 0 0,-21 11 0 0,21-11 0 15,-18 13 0-15,18-13 0 0,-21 21 0 0,21-21 0 16,-18 22 0-16,18-22 0 0,-18 29 0 0,18-29 0 16,-11 26 0-16,11-26 0 0,-4 29 0 15,4-29 0-15,3 28 0 0,-3-28 0 0,9 26 0 16,-9-26 0-16,16 23 0 0,-16-23 0 0,23 18 0 16,-23-18 0-16,30 15 0 0,-30-15 0 0,36 9 0 15,-36-9 0-15,39 2 0 0,-39-2 0 0,42-2 0 16,-42 2 0-16,40-11 0 15,-40 11 0-15,40-13 0 0,-40 13 0 0,39-18 0 0,-39 18 0 16,33-21 0-16,-33 21 0 0,27-24 0 16,-27 24 0-16,19-22 0 0,-19 22 0 0,16-25 0 0,-16 25 0 15,10-26 0-15,-10 26 0 0,0-24 0 0,0 24 0 16,-9-24 0-16,9 24 0 0,-18-25 0 0,18 25 0 16,-22-19 0-16,22 19 0 15,-26-17 0-15,26 17 0 0,-30-10 0 16,30 10 0-16,-34-9 0 0,34 9 0 0,-33-3 0 0,33 3 0 0,-37-3 0 15,37 3 0-15,-26 0 0 0,26 0 0 0,-26 2 0 16,8-2 0-16</inkml:trace>
  <inkml:trace contextRef="#ctx0" brushRef="#br0" timeOffset="19239.08">19892 13133 2048 0,'0'1'0'0,"0"-1"0"0,0 0 0 0,0 0 0 15,0 0 0-15,0 0 0 0,5 0 0 0,-5 0 0 16,6 1 0-16,-6-1 0 0,6 1 0 0,-6-1 0 15,5 2 0-15,-5-2 0 0,9 1 0 0,-9-1 0 16,8 1 0-16,-8-1 0 0,14 4 0 16,-14-4 0-16,14 4 0 0,-14-4 0 0,20 9 0 15,-20-9 0-15,17 7 0 0,-17-7 0 0,20 9 0 16,-20-9 0-16,22 13 0 0,-22-13 0 0,23 10 0 16,-23-10 0-16,26 13 0 0,-26-13 0 0,29 13 0 15,-29-13 0-15,27 14 0 0,-27-14 0 0,26 14 0 16,-26-14 0-16,27 15 0 0,-27-15 0 15,26 13 0-15,-26-13 0 0,19 10 0 0,-19-10 0 16,18 11 0-16,-18-11 0 16,14 11 0-16,-14-11 0 0,13 8 0 0,-13-8 0 0,4 10 0 0,-4-10 0 15,2 12 0-15,-2-12 0 0,-6 10 0 0,6-10 0 16,-12 12 0-16,12-12 0 16,-15 10 0-16,15-10 0 0,-18 10 0 15,18-10 0-15,-20 6 0 0,20-6 0 16,-21 9 0-16,21-9 0 0,-25 7 0 0,25-7 0 0,-25 6 0 0,25-6 0 0,-29 7 0 15,29-7 0-15,-27 6 0 0,27-6 0 16,-29 5 0-16,29-5 0 0,-27 5 0 0,27-5 0 16,-21 4 0-1,1-3 0-15</inkml:trace>
  <inkml:trace contextRef="#ctx0" brushRef="#br0" timeOffset="20461.49">13047 12844 2048 0,'0'0'0'0,"0"0"0"16,0 0 0-16,0 0 0 0,0 0 0 15,0 0 0-15,0 0 0 16,0 0 0-16,0 0 0 0,0 0 0 0,-1-1 0 15,1 1 0-15,-2-2 0 0,2 2 0 0,-2-3 0 0,2 3 0 0,-7 0 0 16,7 0 0 0,-9 3 0-16,9-3 0 0,-8 0 0 0,8 0 0 0,-13 6 0 0,13-6 0 0,-18 15 0 0,18-15 0 31,-22 19 0-31,22-19 0 0,-26 24 0 0,26-24 0 0,-22 20 0 0,22-20 0 0,-24 21 0 16,24-21 0-16,-22 19 0 0,22-19 0 15,-24 20 0 1,24-20 0-16,-23 22 0 0,23-22 0 0,-23 18 0 15,23-18 0-15,-22 20 0 0,22-20 0 16,-20 13 0-16,20-13 0 0,-18 13 0 0,18-13 0 16,-17 13 0-16,17-13 0 0,-12 9 0 0,12-9 0 15,-10 5 0-15,10-5 0 0,-7 6 0 0,7-6 0 16,-3 5 0-16,3-5 0 0,-3 2 0 0,3-2 0 16,0 5 0-16,0-5 0 0,2 4 0 0,-2-4 0 15,6 6 0-15,-6-6 0 0,10 5 0 0,-10-5 0 16,14 7 0-16,-14-7 0 0,18 7 0 15,-18-7 0-15,21 10 0 0,-21-10 0 0,22 10 0 16,-22-10 0-16,30 12 0 0,-30-12 0 0,32 13 0 16,-32-13 0-16,37 12 0 0,-37-12 0 0,40 14 0 15,-40-14 0-15,35 12 0 0,-35-12 0 0,35 10 0 16,-35-10 0-16,30 10 0 0,-30-10 0 16,30 9 0-16,-30-9 0 0,25 10 0 0,-25-10 0 15,19 8 0-15,-19-8 0 0,18 7 0 0,-18-7 0 16,16 7 0-16,-16-7 0 0,14 9 0 0,-14-9 0 15,7 4 0-15,-7-4 0 0,6 3 0 16,-6-3 0-16,4 3 0 0,-3 0 0 0</inkml:trace>
  <inkml:trace contextRef="#ctx0" brushRef="#br0" timeOffset="26870.34">13846 10283 2048 0,'0'0'0'0,"0"0"0"0,0 0 0 0,0 0 0 0,0 0 0 0,0 0 0 0,0 0 0 16,0 0 0-16,0 0 0 0,0 0 0 15,0 0 0-15,0 0 0 0,0 0 0 0,0 0 0 16,-2 0 0-16,2 0 0 0,0 0 0 0,0 0 0 16,0 0 0-16,0 0 0 15,0 0 0-15,0 0 0 0,-3 0 0 0,3 0 0 16,-3-1 0-16,3 1 0 0,-1-1 0 0,1 1 0 0,-2 0 0 0,2 0 0 15,-3-2 0-15,3 2 0 0,-1 0 0 0,1 0 0 16,0-2 0-16,0 2 0 0,1-2 0 16,-1 2 0-16,0-2 0 0,0 2 0 15,1-1 0-15,-1 1 0 0,0-3 0 0,0 3 0 0,0 0 0 16,0 0 0-16,4-4 0 0,-4 4 0 16,7-7 0-16,-7 7 0 0,6-6 0 0,-6 6 0 0,7-7 0 15,-7 7 0 1,14-12 0-16,-14 12 0 0,18-13 0 0,-18 13 0 15,20-13 0-15,-20 13 0 0,24-14 0 0,-24 14 0 0,28-20 0 0,-28 20 0 16,34-19 0-16,-34 19 0 0,36-21 0 0,-36 21 0 16,38-23 0-16,-38 23 0 0,34-19 0 0,-34 19 0 15,35-20 0-15,-35 20 0 0,35-22 0 16,-35 22 0-16,39-23 0 16,-39 23 0-16,42-24 0 0,-42 24 0 0,45-26 0 15,2 0 0-15,-47 26 0 0,47-28 0 0,-47 28 0 16,49-28 0-16,-49 28 0 0,54-29 0 15,-54 29 0-15,52-28 0 0,-52 28 0 0,53-30 0 0,-53 30 0 16,55-30 0-16,-55 30 0 0,55-28 0 0,-55 28 0 16,58-29 0-16,-58 29 0 0,55-28 0 0,-55 28 0 15,60-29 0-15,-60 29 0 0,59-26 0 0,-59 26 0 16,60-29 0-16,-60 29 0 0,60-29 0 0,-60 29 0 16,61-29 0-16,-61 29 0 15,59-29 0-15,-59 29 0 0,61-31 0 16,-61 31 0-16,61-32 0 0,-6 5 0 0,-3 0 0 15,-52 27 0-15,53-28 0 0,-53 28 0 0,53-30 0 0,-53 30 0 0,57-31 0 0,-57 31 0 16,61-33 0 0,-61 33 0-16,62-35 0 0,-6 4 0 15,-4 2 0-15,-52 29 0 0,53-32 0 0,-53 32 0 0,56-32 0 0,-56 32 0 16,56-33 0-16,-56 33 0 16,58-36 0-16,-2 3 0 0,-7 3 0 0,-49 30 0 15,53-30 0-15,-53 30 0 0,54-33 0 0,-54 33 0 16,57-33 0-16,-57 33 0 0,59-36 0 0,-4 3 0 0,-5 0 0 0,-50 33 0 15,52-30 0-15,-52 30 0 0,56-35 0 16,-56 35 0-16,58-38 0 16,-5 6 0-16,-2-2 0 0,-51 34 0 0,55-32 0 15,-55 32 0-15,54-33 0 0,-54 33 0 16,61-37 0-16,-7 4 0 0,-3 4 0 0,-51 29 0 0,53-31 0 16,-53 31 0-16,56-33 0 0,-56 33 0 15,58-33 0-15,-58 33 0 0,61-34 0 0,-6 1 0 16,-2 4 0-16,-53 29 0 0,53-31 0 0,-53 31 0 0,55-31 0 0,-55 31 0 0,59-34 0 15,-6 4 0-15,-2 1 0 0,-51 29 0 0,53-29 0 32,-53 29 0-32,56-31 0 0,-56 31 0 0,57-29 0 15,-57 29 0-15,61-34 0 0,-7 5 0 0,-1 1 0 16,-53 28 0-16,50-26 0 0,-50 26 0 0,54-29 0 0,-54 29 0 0,55-28 0 0,-55 28 0 16,57-27 0-1,-57 27 0-15,57-29 0 0,-57 29 0 0,56-30 0 16,-56 30 0-16,60-30 0 0,-60 30 0 15,54-26 0-15,-54 26 0 0,59-31 0 0,-59 31 0 16,57-31 0-16,-57 31 0 0,54-29 0 0,-54 29 0 16,53-29 0-16,-53 29 0 0,55-32 0 15,-55 32 0-15,52-28 0 0,-52 28 0 0,53-28 0 16,-53 28 0-16,45-25 0 0,-45 25 0 0,42-23 0 16,-42 23 0-16,44-24 0 0,-44 24 0 0,42-24 0 15,-42 24 0-15,45-23 0 0,-45 23 0 0,41-26 0 16,-41 26 0-16,43-24 0 0,-43 24 0 15,42-22 0-15,-42 22 0 0,39-26 0 0,-39 26 0 0,39-20 0 16,-39 20 0-16,38-23 0 0,-38 23 0 16,41-25 0-16,-41 25 0 0,39-21 0 0,-39 21 0 15,39-20 0-15,-39 20 0 0,37-23 0 0,-37 23 0 16,39-18 0-16,-39 18 0 0,34-17 0 16,-34 17 0-16,33-16 0 0,-33 16 0 0,36-15 0 15,-36 15 0-15,36-17 0 0,-36 17 0 0,35-14 0 16,-35 14 0-16,32-11 0 0,-32 11 0 0,30-12 0 15,-30 12 0-15,27-13 0 0,-27 13 0 16,26-13 0-16,-26 13 0 0,27-12 0 0,-27 12 0 16,23-10 0-16,-23 10 0 0,28-10 0 0,-28 10 0 15,25-10 0-15,-25 10 0 0,24-12 0 0,-24 12 0 16,22-9 0-16,-22 9 0 0,26-10 0 0,-26 10 0 16,23-9 0-16,-23 9 0 0,16-7 0 0,-16 7 0 15,14-4 0-15,-14 4 0 0,9-5 0 0,-9 5 0 16,6-3 0-16,-6 3 0 0,8-1 0 0,-8 1 0 15,8-3 0-15,-8 3 0 0,6-1 0 16,-6 1 0-16,3-2 0 0,-3 2 0 16,4-1 0-16,-4 1 0 0,2-3 0 0,-2 3 0 15,0 0 0-15,0 0 0 0,0 3 0 0,0-3 0 0,-1 0 0 16,1 0 0-16,0 0 0 0,0 0 0 16,-1 0 0-16,1 0 0 0,0 0 0 0,0 0 0 15,0 0 0-15,0 0 0 0,0 0 0 0,0 0 0 16,0 0 0-16,0 0 0 0,0 0 0 0,0 0 0 15,0 0 0-15,0 0 0 0,0 0 0 0,0 0 0 16,0 1 0-16,0-1 0 0,1 2 0 0,-1-2 0 16,-2-6 0-16</inkml:trace>
  <inkml:trace contextRef="#ctx0" brushRef="#br0" timeOffset="27779.85">14044 10202 2048 0,'2'0'0'0,"-2"0"0"16,0 0 0-16,0 0 0 0,0 0 0 0,0 0 0 0,0 0 0 16,0 0 0-16,0 0 0 0,0 0 0 15,2 2 0-15,-2-2 0 0,3 3 0 0,-3-3 0 16,4 3 0-16,-4-3 0 0,2 5 0 0,-2-5 0 16,7 4 0-16</inkml:trace>
  <inkml:trace contextRef="#ctx0" brushRef="#br0" timeOffset="27955.47">14405 10273 2048 0,'1'2'0'15,"-1"-2"0"-15,5 0 0 0,-5 0 0 0,11 0 0 0,-11 0 0 16,17 0 0-16,-17 0 0 15,19-2 0-15,2-1 0 0</inkml:trace>
  <inkml:trace contextRef="#ctx0" brushRef="#br0" timeOffset="28130.92">14961 10209 2048 0,'3'1'0'0,"-3"-1"0"0,4 3 0 15,-4-3 0-15,8 6 0 0,-8-6 0 0,13 4 0 16,-13-4 0-16,14 6 0 0,-14-6 0 0,18 6 0 16,-18-6 0-16,20 4 0 0,-20-4 0 0,19 3 0 15,-19-3 0-15,17 2 0 0</inkml:trace>
  <inkml:trace contextRef="#ctx0" brushRef="#br0" timeOffset="28289.46">15496 10213 2048 0,'3'2'0'16,"-3"-2"0"-16,5 1 0 0,-5-1 0 0,10 3 0 15,-10-3 0-15,13 1 0 0,-13-1 0 0,18 4 0 16,-18-4 0-16,17 3 0 0,-17-3 0 0,21 2 0 0,-21-2 0 16,18-2 0-16,-18 2 0 0,16-1 0 0</inkml:trace>
  <inkml:trace contextRef="#ctx0" brushRef="#br0" timeOffset="28464.11">16089 10170 2048 0,'3'1'0'0,"-3"-1"0"0,7 2 0 0,-7-2 0 16,9 4 0-16,-9-4 0 0,12 4 0 15,-12-4 0-15,18 5 0 0,-18-5 0 0,22 3 0 16,-22-3 0-16,21 4 0 0,-21-4 0 15,23 0 0-15,-23 0 0 0,22-4 0 0,-5 1 0 0</inkml:trace>
  <inkml:trace contextRef="#ctx0" brushRef="#br0" timeOffset="28622.65">16762 10177 2048 0,'4'0'0'15,"-4"0"0"-15,11 0 0 0,-11 0 0 0,19 1 0 16,-19-1 0-16,22 1 0 0,-22-1 0 0,26 2 0 15,-26-2 0-15,27 3 0 0,-27-3 0 0,28 2 0 16,-28-2 0-16,30 2 0 0,-30-2 0 16,33 0 0-16,-33 0 0 0,26 0 0 0,-7-2 0 15</inkml:trace>
  <inkml:trace contextRef="#ctx0" brushRef="#br0" timeOffset="28782.33">17459 10222 2048 0,'6'1'0'0,"-6"-1"0"0,16 1 0 0,-16-1 0 16,18 2 0-16,-18-2 0 16,25 3 0-16,-25-3 0 0,25 6 0 0,-25-6 0 15,26 4 0-15,-26-4 0 0,25 6 0 0,-25-6 0 0,26 5 0 0,-26-5 0 16,25 4 0-16,-25-4 0 0,24 3 0 16,-2-3 0-16</inkml:trace>
  <inkml:trace contextRef="#ctx0" brushRef="#br0" timeOffset="28971.51">18364 10321 2048 0,'4'0'0'0,"-4"0"0"0,10 0 0 0,-10 0 0 15,17 1 0-15,-17-1 0 0,26 2 0 0,-26-2 0 16,27 2 0-16,-27-2 0 0,29 0 0 15,-29 0 0 1,27 0 0-16,-7 0 0 0</inkml:trace>
  <inkml:trace contextRef="#ctx0" brushRef="#br0" timeOffset="29138.95">19131 10319 2048 0,'6'0'0'0,"-6"0"0"0,15 2 0 0,-15-2 0 16,18 0 0-16,-18 0 0 0,24 0 0 0,-24 0 0 16,23 1 0-16,-23-1 0 0,25 0 0 0,-25 0 0 15,23-3 0-15,-1-1 0 0</inkml:trace>
  <inkml:trace contextRef="#ctx0" brushRef="#br0" timeOffset="29319.53">19758 10304 2048 0,'6'1'0'0,"-6"-1"0"15,10 0 0-15,-10 0 0 0,14 3 0 0,-14-3 0 16,13 2 0-16,-13-2 0 0,18 4 0 0,-18-4 0 16,18 1 0-16,-18-1 0 0,19 2 0 0,-19-2 0 15,17-2 0-15,-17 2 0 0,20 0 0 0,-20 0 0 16,16-1 0-16,-3-3 0 0</inkml:trace>
  <inkml:trace contextRef="#ctx0" brushRef="#br0" timeOffset="30308.08">14882 9722 2048 0,'0'0'0'0,"0"0"0"0,0 0 0 16,0 0 0-16,0 0 0 0,0 0 0 0,0 0 0 15,0 0 0-15,0 0 0 0,0 0 0 16,6 1 0-16,-6-1 0 0,6 4 0 0,-6-4 0 16,5 5 0-16,-5-5 0 0,7 3 0 0,-7-3 0 15,7 6 0-15,-7-6 0 0,7 10 0 0,-7-10 0 16,8 7 0-16,-8-7 0 0,5 12 0 0,-5-12 0 16,5 13 0-16,-5-13 0 0,9 18 0 0,-9-18 0 15,8 18 0-15,-8-18 0 0,6 22 0 0,-6-22 0 16,7 23 0-16,-7-23 0 0,5 27 0 15,-5-27 0-15,7 34 0 0,-7-34 0 0,6 31 0 16,-6-31 0-16,3 35 0 0,-3-35 0 0,2 31 0 16,-2-31 0-16,0 32 0 0,0-32 0 0,0 28 0 15,0-28 0-15,-2 26 0 0,2-26 0 0,-4 26 0 16,4-26 0-16,-5 23 0 0,5-23 0 16,-6 24 0-16,6-24 0 0,-4 18 0 0,4-18 0 0,-2 14 0 15,2-14 0-15,-4 9 0 0,4-2 0 0</inkml:trace>
  <inkml:trace contextRef="#ctx0" brushRef="#br0" timeOffset="30911.57">15225 9725 2048 0,'0'0'0'0,"0"0"0"0,0 1 0 0,0-1 0 0,1 0 0 0,-1 0 0 16,1 1 0-16,-1-1 0 0,3 1 0 0,-3-1 0 16,5 4 0-16,-5-4 0 0,5 1 0 0,-5-1 0 15,8 0 0-15,-8 0 0 0,13 0 0 16,-13 0 0-16,13 0 0 0,-13 0 0 0,18-1 0 16,-18 1 0-16,18-4 0 0,-18 4 0 0,21-1 0 15,-21 1 0-15,22-2 0 0,-22 2 0 16,21-2 0-16,-21 2 0 0,23-3 0 0,-23 3 0 0,21-1 0 15,-21 1 0-15,14 0 0 0,-14 0 0 0,14 1 0 16,-14-1 0-16,12 3 0 0,-12-3 0 0,7 4 0 31,-7-4 0-31,5 8 0 0,-5-8 0 0,0 10 0 16,0-10 0-16,-4 12 0 0,4-12 0 0,-5 16 0 16,5-16 0-16,-9 19 0 0,9-19 0 0,-12 22 0 0,12-22 0 0,-9 23 0 0,9-23 0 31,-12 22 0-31,12-22 0 0,-10 24 0 0,10-24 0 0,-9 22 0 0,9-22 0 0,-7 21 0 31,7-21 0-31,-6 19 0 0,6-19 0 0,-5 16 0 0,5-16 0 0,-4 15 0 16,4-15 0-16,-1 9 0 15,1-9 0-15,-3 11 0 0,3-11 0 0,0 6 0 16,0-6 0-16,0 2 0 0,0-2 0 16,3 1 0-16,-3-1 0 0,5-2 0 0,-5 2 0 0,5-5 0 15,-1 3 0-15</inkml:trace>
  <inkml:trace contextRef="#ctx0" brushRef="#br0" timeOffset="31610.49">15696 9626 2048 0,'1'0'0'0,"-1"0"0"0,1-2 0 15,-1 2 0-15,5-3 0 0,-5 3 0 0,6-3 0 0,-6 3 0 16,6-3 0-16,-6 3 0 0,8-4 0 16,-8 4 0-16,8-1 0 0,-8 1 0 0,10 0 0 0,-10 0 0 15,8 0 0-15,-8 0 0 0,14 4 0 16,-14-4 0-16,12 6 0 0,-12-6 0 0,10 7 0 15,-10-7 0-15,10 12 0 0,-10-12 0 0,10 13 0 16,-10-13 0-16,10 13 0 0,-10-13 0 0,6 14 0 16,-6-14 0-16,3 15 0 0,-3-15 0 0,4 15 0 15,-4-15 0-15,-3 13 0 16,3-13 0-16,-2 11 0 0,2-11 0 0,-8 15 0 0,8-15 0 16,-8 12 0-16,8-12 0 0,-9 12 0 0,9-12 0 15,-9 11 0-15,9-11 0 0,-9 9 0 0,9-9 0 16,-6 7 0-16,6-7 0 0,-6 4 0 0,6-4 0 15,-5 4 0-15,5-4 0 0,0 2 0 0,0-2 0 16,1 2 0-16,-1-2 0 0,7 0 0 16,-7 0 0-16,9-2 0 0,-9 2 0 0,10 0 0 0,-10 0 0 15,12 2 0 1,-12-2 0-16,14 1 0 0,-14-1 0 0,15 2 0 0,-15-2 0 0,16 4 0 16,-16-4 0-16,13 4 0 0,-13-4 0 0,15 6 0 15,-15-6 0-15,13 9 0 0,-13-9 0 0,10 7 0 16,-10-7 0-16,10 10 0 0,-10-10 0 0,8 10 0 15,-8-10 0-15,4 10 0 0,-4-10 0 0,1 11 0 16,-1-11 0-16,-1 9 0 0,1-9 0 16,-4 11 0-16,4-11 0 0,-10 11 0 0,10-11 0 0,-9 11 0 15,9-11 0-15,-15 12 0 0,15-12 0 16,-15 10 0-16,15-10 0 0,-17 7 0 0,17-7 0 16,-21 5 0-16,21-5 0 0,-19 8 0 0,19-8 0 15,-16 2 0-15,16-2 0 16,-17 0 0-16,17 0 0 0,-14 0 0 0,14 0 0 0,-14 0 0 0,14 0 0 15,-8-2 0-15,8 2 0 0,-9-2 0 0,9 2 0 16,-5-2 0-16,5 2 0 0,-3-3 0 16</inkml:trace>
  <inkml:trace contextRef="#ctx0" brushRef="#br0" timeOffset="31865.61">16033 9535 2048 0,'0'0'0'0,"0"0"0"0,1 0 0 16,-1 0 0-16,0 0 0 0,0 0 0 0,0 0 0 0,0 0 0 0,0 0 0 0,0 0 0 0,0 2 0 0,0-2 0 0,-5 1 0 15,5-1 0-15,-1 3 0 0,1-3 0 16,-3 3 0-16,3-3 0 0,-5 4 0 0,5-4 0 16,-7 3 0-16,7-3 0 0,-6 0 0 0,2-4 0 15</inkml:trace>
  <inkml:trace contextRef="#ctx0" brushRef="#br0" timeOffset="45827.09">20623 6933 2048 0,'0'0'0'0,"0"0"0"15,0 0 0-15,0 0 0 0,0 0 0 0,0 0 0 0,0 0 0 0,0 0 0 16,0 0 0-16,0 0 0 15,0 3 0-15,0-3 0 0,0 2 0 0,0-2 0 0,-2 4 0 0,2-4 0 16,0 2 0 0,0-2 0-16,-3 6 0 0,3-6 0 0,-1 9 0 0,1-9 0 0,-1 14 0 0,1-14 0 15,0 16 0-15,0-16 0 0,1 11 0 0,-1-11 0 16,1 15 0-16,-1-15 0 0,5 22 0 16,-5-22 0-1,4 22 0-15,-4-22 0 0,5 25 0 16,-5-25 0-16,5 22 0 0,-5-22 0 0,3 26 0 0,-3-26 0 0,4 23 0 0,-4-23 0 0,2 28 0 31,-2-28 0-31,4 33 0 0,-4-33 0 0,2 36 0 16,-2-36 0-16,0 40 0 0,0-40 0 15,0 40 0-15,0-40 0 0,1 43 0 0,-1-43 0 16,-1 44 0-16,1-44 0 0,-1 48 0 0,1-48 0 16,-5 49 0-16,5-49 0 0,-3 52 0 0,3-52 0 15,-5 53 0-15,5-53 0 0,-5 55 0 0,5-55 0 16,-3 53 0-16,3-53 0 0,-5 54 0 0,5-54 0 15,-5 55 0-15,5-55 0 0,-4 53 0 16,4-53 0-16,-5 53 0 0,5-53 0 0,-5 54 0 0,5-54 0 16,-2 54 0-16,2-54 0 0,-3 55 0 15,3-55 0-15,-1 54 0 0,1-54 0 0,-1 53 0 16,1-53 0-16,0 53 0 0,0-53 0 0,-1 56 0 16,1-56 0-16,-1 52 0 0,1-52 0 15,-2 54 0-15,2-54 0 0,-2 55 0 0,2-55 0 16,0 54 0-16,0-54 0 0,-1 53 0 0,1-53 0 15,-5 48 0-15,5-48 0 0,-1 46 0 0,1-46 0 16,1 45 0-16,-1-45 0 0,3 47 0 16,-3-47 0-16,3 50 0 0,-3-50 0 0,2 48 0 15,-2-48 0-15,3 46 0 0,-3-46 0 0,2 47 0 0,-2-47 0 16,0 39 0-16,0-39 0 0,1 43 0 0,-1-43 0 16,2 46 0-16,-2-46 0 0,1 49 0 15,-1-49 0-15,0 51 0 0,0-51 0 0,1 49 0 16,-1-49 0-16,0 46 0 0,0-46 0 0,0 43 0 15,0-43 0-15,0 42 0 0,0-42 0 0,-1 41 0 16,1-41 0-16,-3 35 0 0,3-35 0 0,-1 38 0 16,1-38 0-16,-1 40 0 0,1-40 0 0,-2 39 0 15,2-39 0-15,-3 37 0 0,3-37 0 16,-1 36 0-16,1-36 0 0,-3 33 0 0,3-33 0 16,-3 34 0-16,3-34 0 0,0 30 0 15,0-30 0-15,0 28 0 0,0-28 0 0,0 27 0 0,0-27 0 16,-1 28 0-16,1-28 0 0,0 23 0 15,0-23 0-15,0 25 0 0,0-25 0 0,1 23 0 0,-1-23 0 16,3 18 0-16,-3-18 0 0,3 20 0 0,-3-20 0 16,1 21 0-16,-1-21 0 0,1 22 0 15,-1-22 0-15,2 22 0 0,-2-22 0 0,0 17 0 16,0-17 0-16,1 18 0 0,-1-18 0 0,2 18 0 16,-2-18 0-16,1 13 0 0,-1-13 0 0,2 16 0 15,-2-16 0-15,0 13 0 0,0-13 0 0,0 11 0 16,0-11 0-16,0 9 0 0,0-9 0 0,1 11 0 15,-1-11 0-15,0 11 0 0,0-11 0 16,1 8 0-16,-1-8 0 0,0 6 0 0,0-6 0 16,-1 10 0-16,1-10 0 0,0 10 0 0,0-10 0 15,-1 9 0-15,1-9 0 0,0 7 0 0,0-7 0 16,-2 3 0-16,2-3 0 0,0 5 0 16,0-5 0-16,2 5 0 0,-2-5 0 0,0 6 0 0,0-6 0 15,1 4 0-15,-1-4 0 0,-1-2 0 16,1 2 0-16,-3-10 0 0,3 10 0 0,-3-16 0 15,-1 2 0-15</inkml:trace>
  <inkml:trace contextRef="#ctx0" brushRef="#br0" timeOffset="46569.42">20447 9940 2048 0,'0'0'0'0,"0"0"0"0,0 0 0 0,0 0 0 16,0 0 0-16,0 0 0 15,0 0 0-15,0 0 0 0,0 0 0 0,0 0 0 0,-4 3 0 0,4-3 0 16,-3 0 0-16,3 0 0 0,-7 0 0 0,7 0 0 15,-4 0 0-15,4 0 0 0,-2 6 0 16,2-6 0 0,-1 4 0-16,1-4 0 0,3 9 0 0,-3-9 0 0,4 10 0 0,-4-10 0 0,7 10 0 31,-7-10 0-31,8 12 0 0,-8-12 0 0,10 12 0 16,-10-12 0-16,13 15 0 0,-13-15 0 0,14 21 0 15,-14-21 0-15,15 19 0 0,-15-19 0 0,12 17 0 16,-12-17 0-16,12 17 0 0,-12-17 0 15,11 20 0-15,-11-20 0 0,11 20 0 0,-11-20 0 0,10 16 0 16,-10-16 0-16,8 16 0 0,-8-16 0 16,7 16 0-16,-7-16 0 0,4 11 0 0,-4-11 0 15,4 14 0-15,-4-14 0 0,4 12 0 0,-4-12 0 16,1 13 0-16,-1-13 0 0,2 9 0 0,-2-9 0 16,1 8 0-16,-1-8 0 0,5 9 0 0,-5-9 0 15,1 10 0-15,-1-10 0 0,1 6 0 0,-1-6 0 16,1 4 0-16,-1-4 0 0,2 3 0 15,-2-3 0-15,2 3 0 0,-2-3 0 0,5 1 0 16,-5-1 0-16,4 0 0 0,-4 0 0 0,6-4 0 16,-6 4 0-16,6-5 0 0,-6 5 0 15,5-7 0-15,-5 7 0 0,9-16 0 0,-9 16 0 16,12-24 0-16,-12 24 0 0,14-23 0 0,-14 23 0 16,16-29 0-16,-16 29 0 0,16-30 0 15,-16 30 0-15,13-27 0 0,-13 27 0 0,14-28 0 0,-14 28 0 16,13-22 0-16,-13 22 0 0,15-23 0 0,-15 23 0 15,12-24 0-15,-12 24 0 0,13-21 0 0,-13 21 0 16,13-21 0-16,-13 21 0 0,11-15 0 0,-11 15 0 16,10-17 0-16,-10 17 0 0,9-14 0 0,-9 14 0 15,7-14 0-15,-7 14 0 0,7-8 0 16,-7 8 0-16,3-6 0 0,-3 6 0 0,4-4 0 0,-4 4 0 16,4-3 0-16,-4 3 0 0,6-5 0 15,-6 5 0-15,6-1 0 0,-2 0 0 0</inkml:trace>
  <inkml:trace contextRef="#ctx0" brushRef="#br0" timeOffset="47574.18">20620 6970 2048 0,'0'0'0'0,"0"0"0"0,0 0 0 0,0 0 0 0,0 0 0 15,0 0 0-15,0-2 0 0,0 2 0 0,-2-5 0 16,2 5 0-16,0-4 0 0,0 4 0 0,-1-6 0 16,1 6 0-16,-4 0 0 0,4 0 0 15,-7-2 0-15,7 2 0 0,-9 6 0 0,9-6 0 16,-12 6 0-16,12-6 0 0,-12 13 0 0,12-13 0 15,-9 15 0-15,9-15 0 0,-12 20 0 0,12-20 0 0,-12 25 0 16,12-25 0-16,-11 26 0 0,11-26 0 16,-10 19 0-16,10-19 0 0,-12 23 0 0,12-23 0 15,-8 20 0-15,8-20 0 0,-9 15 0 0,9-15 0 16,-5 12 0-16,5-12 0 0,-6 12 0 16,6-12 0-16,-5 10 0 0,5-10 0 0,-5 6 0 15,5-6 0-15,-2 0 0 0,2 0 0 16,-1-5 0-16,1 5 0 0,2-13 0 0,-2 13 0 15,6-19 0-15,-6 19 0 0,11-23 0 0,-11 23 0 0,13-21 0 16,-13 21 0-16,11-23 0 0,-11 23 0 16,12-22 0-16,-12 22 0 0,14-18 0 0,-14 18 0 15,12-20 0-15,-12 20 0 0,17-17 0 16,-17 17 0-16,14-15 0 0,-14 15 0 0,19-13 0 16,-19 13 0-16,15-11 0 0,-15 11 0 0,13-8 0 0,-13 8 0 15,15-5 0-15,-15 5 0 0,16-4 0 0,-16 4 0 16,11-5 0-16,-11 5 0 0,17 0 0 15,-17 0 0-15,15 1 0 0,-15-1 0 0,17 6 0 16,-17-6 0-16,13 6 0 0,-13-6 0 0,15 9 0 16,-15-9 0-16,13 10 0 0,-13-10 0 0,9 7 0 15,-9-7 0-15,11 13 0 0,-11-13 0 0,8 12 0 16,-8-12 0-16,11 16 0 0,-11-16 0 0,10 18 0 16,-10-18 0-16,10 17 0 0,-10-17 0 15,13 22 0-15,-13-22 0 0,10 20 0 16,-10-20 0-16,13 19 0 0,-13-19 0 0,12 17 0 0</inkml:trace>
  <inkml:trace contextRef="#ctx0" brushRef="#br0" timeOffset="48783.77">20593 10461 2048 0,'0'0'0'0,"0"0"0"0,0 0 0 0,0 0 0 0,0 0 0 0,0 0 0 15,0 0 0-15,0 0 0 0,0 0 0 0,0 0 0 16,-1 2 0-16,1-2 0 0,-5 5 0 15,5-5 0-15,-2 2 0 0,2-2 0 0,-2 4 0 16,2-4 0-16,-2 1 0 0,2-1 0 0,-1 1 0 16,1-1 0-16,-2 5 0 0,2-5 0 0,-4 5 0 15,4-5 0-15,-3 5 0 0,3-5 0 0,-3 5 0 16,3-5 0-16,-1 6 0 0,1-6 0 0,-1 10 0 16,1-10 0-16,0 10 0 0,0-10 0 15,0 13 0-15,0-13 0 0,2 13 0 0,-2-13 0 16,3 13 0-16,-3-13 0 0,1 16 0 0,-1-16 0 15,2 17 0-15,-2-17 0 0,3 21 0 0,-3-21 0 16,2 23 0-16,-2-23 0 0,2 29 0 16,-2-29 0-16,2 33 0 0,-2-33 0 0,1 38 0 15,-1-38 0-15,3 43 0 0,-3-43 0 0,5 48 0 16,-5-48 0-16,3 51 0 0,-3-51 0 16,4 53 0-16,-4-53 0 0,4 55 0 0,-4-55 0 15,3 56 0-15,-3-56 0 0,4 59 0 0,-4-59 0 0,3 60 0 16,-3-60 0-16,3 60 0 0,-3-60 0 0,1 63 0 15,-1-63 0-15,4 65 0 0,-4-65 0 16,3 64 0-16,-3-64 0 0,1 65 0 0,-1-65 0 16,2 67 0-16,-2-67 0 0,3 65 0 0,-3-65 0 0,1 67 0 15,-1-67 0-15,0 69 0 16,0-69 0-16,1 67 0 0,-1-67 0 16,0 64 0-16,0-64 0 0,-1 64 0 0,1-64 0 15,1 61 0-15,-1-61 0 0,-1 58 0 0,1-58 0 0,-1 55 0 0,1-55 0 16,-2 47 0-16,2-47 0 0,-1 45 0 15,1-45 0-15,-2 45 0 0,2-45 0 16,-1 46 0-16,1-46 0 0,-3 45 0 16,3-45 0-16,-4 39 0 0,4-39 0 0,-4 38 0 15,4-38 0-15,-5 31 0 0,5-31 0 0,-5 32 0 16,5-32 0 0,-5 29 0-16,5-29 0 0,-6 24 0 0,6-24 0 0,-7 24 0 0,7-24 0 0,-5 17 0 0,5-17 0 0,-3 19 0 15,3-19 0-15,-2 16 0 0,2-16 0 0,-2 14 0 16,2-14 0-16,-1 10 0 0,1-10 0 15,0 12 0-15,0-12 0 0,1 9 0 0,-1-9 0 16,1 11 0-16,-1-11 0 0,1 7 0 0,-1-7 0 16,2 4 0-16,-2-4 0 15,0 4 0-15,0-4 0 0,0 1 0 16,0-1 0-16,1 0 0 0,-1 0 0 0,0 0 0 0,0 0 0 0,0-3 0 0</inkml:trace>
  <inkml:trace contextRef="#ctx0" brushRef="#br0" timeOffset="49306.65">20501 12483 2048 0,'0'2'0'0,"0"-2"0"0,0 0 0 0,0 0 0 0,0 0 0 0,0 0 0 0,3 3 0 16,-3-3 0-16,2 5 0 0,-2-5 0 15,5 9 0-15,-5-9 0 0,6 13 0 0,-6-13 0 16,4 18 0-16,-4-18 0 0,7 16 0 0,-7-16 0 15,7 20 0-15,-7-20 0 0,6 21 0 16,-6-21 0-16,6 23 0 0,-6-23 0 0,7 20 0 0,-7-20 0 16,7 17 0-16,-7-17 0 0,4 14 0 0,-4-14 0 15,3 15 0-15,-3-15 0 0,4 14 0 0,-4-14 0 16,2 12 0-16,-2-12 0 0,1 9 0 0,-1-9 0 16,2 5 0-16,-2-5 0 0,4 6 0 15,-4-6 0-15,13-4 0 0,-13 4 0 16,13-11 0-16,-13 11 0 0,18-17 0 0,-18 17 0 0,20-26 0 15,-20 26 0-15,22-29 0 0,-22 29 0 16,27-31 0-16,-27 31 0 0,24-28 0 0,-24 28 0 0,25-30 0 16,-25 30 0-16,26-27 0 0,-26 27 0 15,22-24 0-15,-22 24 0 0,19-19 0 0,-19 19 0 16,21-21 0-16,-21 21 0 0,19-16 0 0,-19 16 0 16,16-16 0-16,-16 16 0 0,12-10 0 0,-12 10 0 15,10-7 0-15,-6 0 0 0</inkml:trace>
  <inkml:trace contextRef="#ctx0" brushRef="#br0" timeOffset="50252.69">20583 10470 2048 0,'0'0'0'0,"0"0"0"0,0 0 0 0,0 0 0 0,0 0 0 0,0 0 0 16,-3 2 0-16,3-2 0 0,-8 4 0 15,8-4 0-15,-11 10 0 16,11-10 0-16,-15 13 0 0,15-13 0 0,-17 17 0 16,17-17 0-16,-20 19 0 0,20-19 0 15,-19 20 0-15,19-20 0 0,-17 21 0 0,17-21 0 16,-20 22 0-16,20-22 0 0,-17 17 0 16,17-17 0-16,-16 18 0 0,16-18 0 0,-11 10 0 0,11-10 0 15,-8 7 0-15,8-7 0 0,-6 4 0 16,6-4 0-16,-4 0 0 0,4 0 0 0,1-8 0 15,-1 8 0-15,3-12 0 0,-3 12 0 0,6-16 0 16,-6 16 0-16,9-17 0 0,-9 17 0 0,10-18 0 16,-10 18 0-16,11-15 0 0,-11 15 0 15,10-14 0-15,-10 14 0 0,10-11 0 0,-10 11 0 16,9-8 0-16,-9 8 0 0,8-7 0 0,-8 7 0 16,10-1 0-16,-10 1 0 0,9 1 0 0,-9-1 0 15,7 3 0-15,-7-3 0 0,11 7 0 16,-11-7 0-16,9 7 0 0,-9-7 0 0,11 12 0 0,-11-12 0 15,13 11 0-15,-13-11 0 0,8 10 0 16,-8-10 0-16,12 13 0 0,-12-13 0 16,9 11 0-16,-9-11 0 0,11 16 0 0,-11-16 0 15,9 16 0-15,-9-16 0 0,13 20 0 0,-13-20 0 0,10 20 0 16,-10-20 0-16,11 21 0 0,-11-21 0 16,11 19 0-16,-11-19 0 0,12 21 0 0,-12-21 0 15,10 21 0-15,-10-21 0 0,11 18 0 0,-11-18 0 16,9 17 0-16,-9-17 0 0,9 14 0 0,-9-14 0 15,4 10 0-15,-4-10 0 0,6 11 0 16,-6-11 0-16,5 11 0 0,-5-11 0 0,4 8 0 16,-4-8 0-16,5 6 0 0,-5-6 0 0,7 4 0 15,-1-1 0-15</inkml:trace>
  <inkml:trace contextRef="#ctx0" brushRef="#br0" timeOffset="51453.18">21195 11363 2048 0,'0'0'0'0,"0"0"0"0,0 0 0 0,0 0 0 0,-1 0 0 0,1 0 0 0,-2 0 0 15,2 0 0 1,-3 2 0-16,3-2 0 0,-6 0 0 0,6 0 0 0,-7 3 0 0,7-3 0 0,-10 1 0 16,10-1 0-16,-11 3 0 0,11-3 0 15,-12 1 0-15,12-1 0 0,-14 3 0 16,14-3 0-16,-13 2 0 0,13-2 0 0,-14 0 0 0,14 0 0 15,-13 3 0-15,13-3 0 0,-14 2 0 0,14-2 0 32,-13 2 0-32,13-2 0 0,-14 1 0 0,14-1 0 0,-12 1 0 15,12-1 0-15,-11 2 0 0,11-2 0 16,-11 0 0-16,11 0 0 0,-9 2 0 0,9-2 0 16,-4 0 0-16,4 0 0 0,-5 1 0 15,5-1 0-15,-2 2 0 0,2-2 0 0,-2 2 0 16,2-2 0-16,-1 4 0 0,1-4 0 0,1 5 0 0,-1-5 0 15,2 10 0-15,-2-10 0 0,1 9 0 0,-1-9 0 0,2 13 0 0,-2-13 0 16,3 13 0 0,-3-13 0-16,1 17 0 0,-1-17 0 0,0 15 0 0,0-15 0 0,0 16 0 0,0-16 0 15,-1 15 0 1,1-15 0-16,0 16 0 0,0-16 0 16,0 11 0-16,0-11 0 0,0 13 0 0,0-13 0 0,0 11 0 0,0-11 0 0,1 7 0 15,-1-7 0 1,1 6 0-16,-1-6 0 0,2 5 0 0,-2-5 0 15,4 2 0-15,-4-2 0 0,2 2 0 0,-2-2 0 0,4 3 0 0,-4-3 0 32,2 1 0-32,-2-1 0 0,5 0 0 0,-5 0 0 0,7 0 0 15,-7 0 0-15,8 0 0 0,-8 0 0 0,10-1 0 16,-10 1 0-16,12-2 0 0,-12 2 0 16,12 0 0-16,-12 0 0 0,14-1 0 0,-14 1 0 15,15 0 0-15,-15 0 0 0,15 1 0 0,-15-1 0 16,13 3 0-16,-13-3 0 0,12 5 0 0,-12-5 0 15,11 7 0-15,-11-7 0 0,10 9 0 0,-10-9 0 16,9 9 0-16,-9-9 0 0,10 11 0 0,-10-11 0 16,7 11 0-16,-7-11 0 0,6 11 0 15,-6-11 0-15,7 13 0 0,-7-13 0 0,7 15 0 16,-7-15 0-16,4 14 0 0,-4-14 0 0,5 15 0 16,-5-15 0-16,3 13 0 0,-3-13 0 15,1 14 0-15,-1-14 0 0,-1 12 0 0,1-12 0 16,-2 13 0-16,2-13 0 0,-2 8 0 0,2-8 0 0,-5 11 0 15,5-11 0-15,-6 7 0 0,6-7 0 16,-7 6 0-16,7-6 0 0,-10 7 0 0,10-7 0 16,-16 5 0-16,16-5 0 0,-16 4 0 0,16-4 0 15,-21 3 0-15,21-3 0 0,-20 2 0 16,20-2 0-16,-24 1 0 0,24-1 0 16,-22 0 0-16,22 0 0 0,-24 0 0 0,24 0 0 0,-19-3 0 15,19 3 0-15,-17-3 0 0,17 3 0 0,-13-6 0 16,13 6 0-16,-10-8 0 0,10 8 0 0,-6-8 0 15,3 1 0-15</inkml:trace>
  <inkml:trace contextRef="#ctx0" brushRef="#br0" timeOffset="56513.3">21196 8105 2048 0,'0'0'0'0,"0"0"0"0,0 0 0 16,0 0 0-16,0 0 0 0,0 0 0 0,0 0 0 16,0 0 0-16,0 0 0 0,0 0 0 0,-1 2 0 0,1-2 0 15,-1 5 0-15,1-5 0 0,0 3 0 16,0-3 0-16,-2 13 0 0,2-13 0 0,-3 11 0 15,3-11 0-15,-4 19 0 0,4-19 0 0,-5 20 0 16,5-20 0-16,-5 25 0 0,5-25 0 16,-7 28 0-16,7-28 0 0,-7 33 0 0,7-33 0 0,-6 41 0 15,6-41 0 1,-6 38 0-16,6-38 0 0,-5 38 0 0,5-38 0 0,-5 42 0 0,5-42 0 16,-5 39 0-16,5-39 0 0,-2 40 0 0,2-40 0 15,-3 36 0-15,3-36 0 0,-2 35 0 0,2-35 0 16,-1 37 0-16,1-37 0 0,-2 34 0 15,2-34 0-15,-1 27 0 0,1-27 0 0,0 26 0 16,0-26 0-16,1 24 0 0,-1-24 0 16,2 23 0-16,-2-23 0 0,0 20 0 15,0-20 0-15,-2 19 0 0,2-19 0 0,0 12 0 0,0-12 0 16,0 11 0-16</inkml:trace>
  <inkml:trace contextRef="#ctx0" brushRef="#br0" timeOffset="57207.94">21553 8138 2048 0,'-1'0'0'0,"1"0"0"0,-2 0 0 0,2 0 0 0,-3 1 0 16,3-1 0-16,-7 7 0 15,7-7 0-15,-8 12 0 0,8-12 0 0,-12 20 0 16,12-20 0-16,-14 24 0 0,14-24 0 16,-14 28 0-16,14-28 0 0,-15 32 0 0,15-32 0 0,-13 34 0 0,13-34 0 0,-17 40 0 31,17-40 0-31,-14 38 0 0,14-38 0 0,-12 40 0 16,12-40 0-16,-11 40 0 0,11-40 0 0,-9 36 0 15,9-36 0-15,-4 35 0 0,4-35 0 0,-3 34 0 0,3-34 0 0,0 27 0 0,0-27 0 0,5 29 0 31,-5-29 0-31,7 25 0 0,-7-25 0 0,10 21 0 0,-10-21 0 0,14 19 0 0,-14-19 0 32,15 17 0-32,-15-17 0 0,21 12 0 0,-21-12 0 15,21 8 0-15,-21-8 0 0,22 4 0 0,-22-4 0 16,24 0 0-16,-24 0 0 0,24-4 0 0,-24 4 0 16,23-7 0-16,-23 7 0 0,25-8 0 0,-25 8 0 15,18-11 0-15,-18 11 0 0,17-9 0 0,-17 9 0 16,12-13 0-16,-12 13 0 0,10-13 0 15,-10 13 0-15,7-14 0 0,-7 14 0 0,-2-16 0 16,2 16 0-16,-6-17 0 0,6 17 0 0,-10-14 0 16,10 14 0-16,-14-16 0 0,14 16 0 0,-19-10 0 15,19 10 0-15,-21-10 0 0,21 10 0 0,-21-6 0 16,21 6 0-16,-23-3 0 0,23 3 0 16,-23 0 0-16,23 0 0 0,-24 6 0 0,24-6 0 15,-20 7 0-15,20-7 0 0,-20 12 0 0,20-12 0 16,-19 11 0-16,19-11 0 0,-16 9 0 0,5-2 0 15</inkml:trace>
  <inkml:trace contextRef="#ctx0" brushRef="#br0" timeOffset="65024.66">21864 8253 2048 0,'0'0'0'0,"0"0"0"0,0 0 0 0,0 0 0 0,0 0 0 0,0 0 0 0,-1-4 0 16,1 4 0-16,-1-4 0 0,1 4 0 0,-2-4 0 15,2 4 0-15,-2-1 0 0,2 1 0 16,-3-8 0-16,3 8 0 0,-5-5 0 15,5 5 0-15,-3-6 0 0,3 6 0 0,-3-4 0 16,3 4 0-16,-2-3 0 0,2 3 0 0,-1-5 0 0,1 5 0 16,-1-7 0-16,1 7 0 0,4-9 0 0,-4 9 0 15,12-9 0-15,-12 9 0 0,14-8 0 0,-14 8 0 16,23-8 0-16,-23 8 0 0,25-4 0 0,-25 4 0 16,28-4 0-16,-28 4 0 0,24-2 0 15,-24 2 0-15,27 2 0 0,-27-2 0 0,24 4 0 0,-24-4 0 16,19 3 0-16,-19-3 0 0,15 7 0 15,-15-7 0-15,15 9 0 0,-15-9 0 0,11 13 0 16,-11-13 0-16,8 14 0 0,-8-14 0 0,4 17 0 16,-4-17 0-16,1 14 0 15,-1-14 0-15,-2 19 0 0,2-19 0 0,-5 17 0 0,5-17 0 0,-4 14 0 16,4-14 0-16,-4 14 0 0,4-14 0 16,-7 16 0-16,7-16 0 0,-7 10 0 0,7-10 0 0,-4 11 0 15,4-11 0-15,-2 10 0 0,2-10 0 16,-1 11 0-16,1-11 0 0,0 11 0 0,0-11 0 15,-2 7 0-15,2-7 0 0,4 9 0 0,-4-9 0 16,3 6 0-16,-3-6 0 0,7 5 0 0,-7-5 0 16,8 9 0-16,-8-9 0 0,8 8 0 15,-8-8 0-15,9 9 0 0,-9-9 0 0,14 14 0 16,-14-14 0-16,13 13 0 0,-13-13 0 0,12 8 0 16,-12-8 0-16,13 17 0 15,-13-17 0-15,13 17 0 0,-13-17 0 0,11 22 0 0,-11-22 0 0,9 22 0 16,-9-22 0-1,7 23 0-15,-7-23 0 0,6 23 0 0,-6-23 0 0,3 18 0 0,-3-18 0 16,-1 20 0-16,1-20 0 0,-2 20 0 0,2-20 0 0,-11 20 0 16,11-20 0-16,-11 21 0 0,11-21 0 15,-11 14 0-15,11-14 0 0,-16 14 0 0,16-14 0 16,-17 12 0-16,17-12 0 0,-18 9 0 0,18-9 0 16,-17 7 0-16,17-7 0 15,-18 3 0-15,18-3 0 16,-20 1 0-16,20-1 0 0,-14 0 0 0,14 0 0 0,-15-2 0 0,15 2 0 0,-15-4 0 0,15 4 0 31,-13-2 0-31,13 2 0 0,-10-3 0 0,10 3 0 0,-6-2 0 0,6 2 0 0,-4-2 0 31,4 2 0-31,-7-5 0 0,7 5 0 0,-6-6 0 0,6 6 0 0,-2-9 0 0,2 0 0 16</inkml:trace>
  <inkml:trace contextRef="#ctx0" brushRef="#br0" timeOffset="65597.96">22532 8678 2048 0,'0'0'0'16,"0"0"0"-16,0 0 0 0,0 0 0 0,0 0 0 0,0 0 0 0,0 0 0 0,0 0 0 0,0 0 0 15,0 0 0 1,0 0 0-16,0 0 0 0,0 0 0 0,0 0 0 0,0 0 0 0,0 0 0 0,0 0 0 16,0 0 0-16,0 0 0 0,0 0 0 15,0 0 0-15,0 0 0 0,0 0 0 0,0 0 0 0,0 0 0 31,0 0 0-31,0 0 0 0,0 0 0 0,0 0 0 0,0 0 0 0,0 0 0 0,0 0 0 16,0 0 0-16,0 0 0 0,0 0 0 16,0 0 0-16,0 0 0 0,0 0 0 0,0 0 0 0,0 0 0 15,0 0 0-15,0 0 0 0,0 0 0 32,0 0 0-32,0 0 0 0,0 0 0 0,0 0 0 0,0 0 0 0,0 0 0 0,0 0 0 0,0 0 0 15,0 0 0-15,0 0 0 16,0 0 0-16,0 0 0 0,0 0 0 0,0 0 0 0,0 0 0 0,1 0 0 31,-1 0 0-31,0 0 0 0</inkml:trace>
  <inkml:trace contextRef="#ctx0" brushRef="#br0" timeOffset="67959.37">23286 8193 2048 0,'0'0'0'16,"0"0"0"-16,0 0 0 0,0 0 0 0,0 0 0 0,0 0 0 0,0-4 0 0,0 4 0 15,1-8 0-15,-1 8 0 0,2-7 0 16,-2 7 0-16,1-6 0 0,-1 6 0 0,-3-5 0 15,3 5 0-15,-3-8 0 0,3 8 0 0,-4-5 0 16,4 5 0-16,-8-6 0 0,8 6 0 0,-12-5 0 16,12 5 0-16,-15-7 0 0,15 7 0 0,-19-4 0 15,19 4 0-15,-14 0 0 0,14 0 0 0,-13-3 0 16,13 3 0-16,-13 0 0 0,13 0 0 0,-22 4 0 16,22-4 0-16,-25 10 0 0,25-10 0 15,-20 6 0-15,20-6 0 0,-22 9 0 16,22-9 0-16,-23 7 0 0,23-7 0 0,-16 6 0 0,16-6 0 15,-13 6 0-15,13-6 0 0,-11 3 0 0,11-3 0 16,-9 4 0-16,9-4 0 0,-8 3 0 16,8-3 0-16,-6 3 0 15,6-3 0-15,-5 3 0 0,5-3 0 0,-2 1 0 16,2-1 0-16,-4 3 0 0,4-3 0 0,-2 6 0 0,2-6 0 0,-2 6 0 0,2-6 0 16,0 9 0-16,0-9 0 0,2 11 0 15,-2-11 0-15,1 15 0 0,-1-15 0 0,1 14 0 16,-1-14 0-16,1 13 0 0,-1-13 0 0,3 16 0 15,-3-16 0-15,1 15 0 0,-1-15 0 0,1 14 0 16,-1-14 0-16,3 15 0 0,-3-15 0 0,4 15 0 16,-4-15 0-16,4 10 0 0,-4-10 0 0,3 7 0 15,-3-7 0 1,3 12 0-16,-3-12 0 0,3 8 0 0,-3-8 0 0,2 8 0 0,-2-8 0 0,4 9 0 31,-4-9 0-31,5 7 0 0,-5-7 0 0,3 6 0 0,-3-6 0 0,11 2 0 0,-11-2 0 16,14 3 0-1,-14-3 0-15,13 0 0 0,-13 0 0 0,19 2 0 0,-19-2 0 0,17 0 0 0,-17 0 0 16,19 0 0-16,-19 0 0 16,24 3 0-16,-24-3 0 15,22 6 0-15,-22-6 0 0,18 2 0 0,-18-2 0 0,19 9 0 0,-19-9 0 0,17 9 0 16,-17-9 0-16,20 13 0 0,-20-13 0 0,16 13 0 16,-16-13 0-16,13 16 0 0,-13-16 0 0,10 16 0 15,-10-16 0-15,8 19 0 16,-8-19 0-16,4 18 0 15,-4-18 0-15,1 20 0 0,-1-20 0 0,0 18 0 16,0-18 0-16,-1 15 0 0,1-15 0 0,-4 13 0 16,4-13 0-16,-11 16 0 0,11-16 0 0,-13 11 0 0,13-11 0 0,-13 12 0 0,13-12 0 31,-17 8 0-31,17-8 0 0,-19 6 0 0,19-6 0 0,-22 5 0 0,22-5 0 0,-20 0 0 0,20 0 0 31,-26 0 0-31,26 0 0 0,-31-5 0 16,31 5 0-16,-28-7 0 0,28 7 0 0,-29-8 0 15,29 8 0-15,-26-12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22:03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21539 6922 2048 0,'0'0'0'0,"0"0"0"0,0 0 0 0,0 0 0 0,0 0 0 0,0 0 0 16,0 0 0-16,0 0 0 0,0 0 0 0,0 0 0 31,-2-2 0-31,2 2 0 0,-4-2 0 0,4 2 0 16,-3-2 0-16,3 2 0 0,-4-1 0 15,4 1 0-15,-8 0 0 0,8 0 0 0,-11 1 0 16,11-1 0-16,-9 4 0 0,9-4 0 0,-10 4 0 15,10-4 0-15,-10 7 0 0,10-7 0 0,-10 11 0 16,10-11 0-16,-9 17 0 0,9-17 0 0,-7 19 0 16,7-19 0-16,-8 20 0 0,8-20 0 0,-3 24 0 15,3-24 0-15,0 22 0 0,0-22 0 16,6 21 0-16,-6-21 0 0,7 21 0 0,-7-21 0 0,12 20 0 16,-12-20 0-16,12 18 0 0,-12-18 0 15,13 13 0-15,-13-13 0 0,18 9 0 0,-18-9 0 16,21 9 0-16,-21-9 0 0,24 3 0 0,-24-3 0 15,23 1 0-15,-23-1 0 0,21-4 0 0,-21 4 0 16,22-5 0-16,-22 5 0 0,17-6 0 16,-17 6 0-16,13-14 0 0,-13 14 0 0,12-18 0 15,-12 18 0-15,7-24 0 0,-7 24 0 0,3-24 0 16,-3 24 0-16,-2-27 0 0,2 27 0 0,-6-23 0 16,6 23 0-16,-12-22 0 0,12 22 0 0,-19-16 0 15,19 16 0-15,-18-13 0 0,18 13 0 0,-28-10 0 16,28 10 0-16,-24-6 0 0,24 6 0 15,-21-5 0-15,21 5 0 0,-24 5 0 0,24-5 0 16,-25 6 0-16,25-6 0 0,-22 16 0 0,22-16 0 16,-19 14 0-16,19-14 0 0,-19 22 0 0,19-22 0 15,-13 25 0-15,13-25 0 0,-10 22 0 16,10-22 0-16,-4 23 0 0,4-23 0 0,-1 22 0 16,1-22 0-16,6 20 0 0,-6-20 0 0,7 18 0 15,-7-18 0-15,15 15 0 0,-15-15 0 0,18 13 0 16,-18-13 0-16,13 7 0 0,-13-7 0 0,20 1 0 15,-20-1 0-15,23-7 0 0,-23 7 0 0,26-7 0 16,-26 7 0-16,23-16 0 0,-23 16 0 16,18-16 0-16,-18 16 0 0,15-24 0 0,-15 24 0 0,9-29 0 15,-9 29 0-15,5-32 0 0,-5 32 0 16,0-31 0-16,0 31 0 16,-8-30 0-16,8 30 0 0,-11-24 0 0,11 24 0 0,-18-20 0 15,18 20 0-15,-17-15 0 0,17 15 0 16,-24-9 0-16,24 9 0 0,-28-5 0 0,28 5 0 15,-30 6 0-15,30-6 0 0,-28 8 0 0,28-8 0 0,-25 13 0 0,25-13 0 16,-20 24 0-16,20-24 0 0,-17 22 0 16,17-22 0-16,-11 30 0 0,11-30 0 0,-5 26 0 15,5-26 0-15,-2 22 0 16,2-22 0-16,6 23 0 0,-6-23 0 0,14 24 0 16,-14-24 0-16,18 21 0 0,-18-21 0 0,21 19 0 15,-21-19 0-15,23 13 0 0,-23-13 0 0,20 9 0 16,-20-9 0-16,23 4 0 0,-23-4 0 0,22-3 0 0,-22 3 0 0,24-4 0 15,-24 4 0-15,22-13 0 0,-22 13 0 0,18-24 0 16,-18 24 0 0,16-30 0-16,-16 30 0 0,10-31 0 0,-10 31 0 15,4-30 0-15,-4 30 0 0,5-30 0 0,-5 30 0 0,-7-27 0 16,7 27 0-16,-7-21 0 16,7 21 0-16,-9-19 0 0,9 19 0 0,-13-11 0 15,13 11 0-15,-17-7 0 0,17 7 0 0,-22 5 0 16,22-5 0-16,-25 12 0 0,25-12 0 15,-22 16 0-15,22-16 0 0,-19 20 0 0,19-20 0 0,-15 25 0 0,15-25 0 0,-14 25 0 16,14-25 0-16,-7 26 0 0,7-26 0 0,-3 25 0 16,3-25 0-16,5 22 0 0,-5-22 0 0,7 19 0 15,-7-19 0-15,16 15 0 0,-16-15 0 0,17 14 0 16,-17-14 0-16,21 6 0 16,-21-6 0-16,28 1 0 0,-28-1 0 15,28-1 0-15,-28 1 0 0,25-6 0 16,-25 6 0-16,23-9 0 0,-23 9 0 0,22-18 0 0,-22 18 0 0,16-15 0 15,-16 15 0-15,15-25 0 0,-15 25 0 0,9-25 0 0,-9 25 0 16,4-28 0-16,-4 28 0 0,0-24 0 0,0 24 0 16,-8-22 0-16,8 22 0 0,-16-13 0 0,16 13 0 15,-19-6 0-15,19 6 0 0,-25 0 0 0,25 0 0 16,-23 10 0 0,23-10 0-16,-20 14 0 0,20-14 0 0,-19 19 0 0,19-19 0 0,-15 22 0 31,15-22 0-31,-13 19 0 0,13-19 0 0,-5 19 0 15,5-19 0-15,-1 18 0 0,1-18 0 0,6 14 0 16,-6-14 0-16,15 13 0 0,-15-13 0 0,16 8 0 16,-16-8 0-16,20 2 0 0,-20-2 0 15,20 0 0-15,-20 0 0 0,21-6 0 0,-21 6 0 16,18-9 0-16,-18 9 0 0,17-14 0 0,-17 14 0 16,13-13 0-16,-13 13 0 0,9-19 0 0,-9 19 0 15,6-20 0-15,-6 20 0 0,4-16 0 0,-4 16 0 16,-4-13 0-16,4 13 0 0,-12-7 0 0,12 7 0 15,-16-3 0-15,16 3 0 0,-17 3 0 16,17-3 0-16,-18 9 0 0,18-9 0 0,-15 8 0 0,15-8 0 16,-14 13 0-16,14-13 0 0,-12 14 0 15,12-14 0-15,-9 12 0 0,9-12 0 0,-7 9 0 16,7-9 0-16,-4 10 0 0,4-10 0 0,-1 11 0 16,1-11 0-16,7 5 0 0,-7-5 0 0,12 3 0 15,-12-3 0-15,14-1 0 0,-14 1 0 0,14-5 0 16,-14 5 0-16,12-2 0 0,-12 2 0 0,13-8 0 15,-13 8 0-15,11-10 0 0,-11 10 0 0,8-13 0 16,-8 13 0-16,6-18 0 0,-6 18 0 0,7-14 0 16,-7 14 0-16,-1-13 0 0,1 13 0 15,-5-12 0-15,5 12 0 0,-11-3 0 0,11 3 0 16,-10-1 0-16,10 1 0 0,-19 6 0 0,19-6 0 16,-17 10 0-16,17-10 0 0,-15 8 0 0,15-8 0 15,-10 12 0-15,10-12 0 16,-11 13 0-16,11-13 0 0,-5 9 0 0,5-9 0 15,-4 9 0-15,4-9 0 0,-2 7 0 0,2-7 0 16,0 9 0-16,0-9 0 0,0 7 0 0,0-7 0 16,4 4 0-16,-4-4 0 0,5 0 0 0,-5 0 0 15,4 0 0-15,-4 0 0 0,6-6 0 16,-6 6 0-16,5-10 0 0,-5 10 0 0,3-16 0 16,-3 16 0-16,5-23 0 0,-5 23 0 0,5-31 0 0</inkml:trace>
  <inkml:trace contextRef="#ctx0" brushRef="#br0" timeOffset="671.36">21710 5987 2048 0,'0'0'0'0,"0"0"0"0,0 0 0 0,0 0 0 16,0 0 0-16,0 0 0 0,-2-3 0 0,2 3 0 16,-4-5 0-16,4 5 0 0,-12-7 0 0,12 7 0 0,-17-3 0 0,17 3 0 15,-27-2 0-15,27 2 0 0,-26 2 0 0,26-2 0 16,-32 6 0-16,32-6 0 16,-34 10 0-16,34-10 0 0,-36 13 0 15,36-13 0-15,-29 16 0 0,29-16 0 0,-26 16 0 0,26-16 0 16,-24 19 0-16,24-19 0 0,-14 22 0 0,14-22 0 0,-10 22 0 0,10-22 0 15,-3 20 0-15,3-20 0 0,3 18 0 16,-3-18 0-16,9 18 0 0,-9-18 0 0,18 20 0 16,-18-20 0-16,23 19 0 0,-23-19 0 0,27 16 0 15,-27-16 0 1,31 18 0-16,-31-18 0 0,33 17 0 0,-33-17 0 16,34 21 0-16,-34-21 0 0,36 20 0 0,-36-20 0 15,30 17 0-15,-30-17 0 0,30 20 0 0,-30-20 0 16,23 18 0-16,-23-18 0 0,20 19 0 15,-20-19 0-15,14 19 0 0,-14-19 0 0,11 22 0 0,-11-22 0 0,9 21 0 0,-9-21 0 32,3 21 0-32,-3-21 0 0,-3 19 0 0,3-19 0 0,-13 19 0 0,13-19 0 0,-13 17 0 0,13-17 0 15,-20 15 0 1,20-15 0-16,-21 12 0 0,21-12 0 0,-27 9 0 0,27-9 0 0,-32 6 0 16,32-6 0-1,-30 5 0-15,30-5 0 0,-33 0 0 0,33 0 0 0,-30-7 0 16,30 7 0-16,-27-15 0 15,27 15 0-15,-21-19 0 0,6 3 0 0</inkml:trace>
  <inkml:trace contextRef="#ctx0" brushRef="#br0" timeOffset="1189.02">21837 5901 2048 0,'0'1'0'0,"0"-1"0"0,1 6 0 15,-1-6 0-15,2 10 0 0,-2-10 0 0,1 20 0 16,-1-20 0 0,1 28 0-16,-1-28 0 0,2 35 0 0,-2-35 0 15,0 41 0-15,0-41 0 0,2 51 0 0,-2-51 0 0,-2 51 0 16,2-51 0-16,0 55 0 0,0-55 0 15,0 52 0-15,0-52 0 0,0 49 0 0,0-49 0 16,-1 43 0-16,1-43 0 0,0 37 0 0,0-37 0 16,0 30 0-16,0-30 0 0,0 22 0 0,0-22 0 0,1 16 0 0,-1-16 0 15,0 15 0 1,0-15 0-16,0 9 0 0,0-9 0 0,0 3 0 0,0-3 0 0,2-3 0 0,-2 3 0 16,2-11 0-16,-2 11 0 0,7-19 0 0,-7 19 0 31,7-25 0-31,-7 25 0 0,11-28 0 0,-11 28 0 0,14-25 0 0,-14 25 0 0,14-21 0 0,-14 21 0 15,19-17 0-15,-19 17 0 0,17-13 0 0,-17 13 0 16,19-9 0-16,-19 9 0 0,20-2 0 31,-20 2 0-31,20 2 0 0,-20-2 0 0,20 4 0 16,-20-4 0-16,20 9 0 0,-20-9 0 0,17 14 0 16,-17-14 0-16,15 17 0 0,-15-17 0 0,13 22 0 15,-13-22 0-15,11 20 0 0,-11-20 0 0,8 23 0 16,-8-23 0-16,6 19 0 0,-6-19 0 0,2 18 0 15,-2-18 0-15,3 18 0 0,-3-18 0 16,1 13 0-16,-1-13 0 0,0 7 0 0,0-7 0 16,0 4 0-16,0-4 0 0</inkml:trace>
  <inkml:trace contextRef="#ctx0" brushRef="#br0" timeOffset="1438.03">22277 6268 2048 0,'0'1'0'0,"0"-1"0"0,1 8 0 0,-1-8 0 0,2 10 0 15,-2-10 0-15,6 19 0 0,-6-19 0 0,5 25 0 16,-5-25 0-16,4 28 0 0,-4-28 0 0,5 31 0 16,-5-31 0-16,5 31 0 0,-5-31 0 0,4 29 0 15,-4-29 0-15,3 25 0 0,-3-25 0 0,2 19 0 16,-2-19 0-16,1 16 0 0,-1-16 0 0,2 9 0 15,-2-9 0-15,-3-2 0 0,3 2 0 0,-4-13 0 16,0-1 0-16</inkml:trace>
  <inkml:trace contextRef="#ctx0" brushRef="#br0" timeOffset="1593.11">22217 6029 2048 0,'1'0'0'0,"-1"0"0"0,-1-2 0 16,1 2 0-16,1-2 0 0,-1 2 0 0,0-4 0 16,0 4 0-16,1-2 0 0,-1 2 0 0,2-3 0 15,-2 3 0-15,3-2 0 0,-3 2 0 16,3-3 0-16,-3 3 0 0,2-1 0 0</inkml:trace>
  <inkml:trace contextRef="#ctx0" brushRef="#br0" timeOffset="1852.3">22435 6399 2048 0,'2'4'0'0,"-2"-4"0"0,2 15 0 16,-2-15 0-16,5 24 0 0,-5-24 0 0,6 30 0 0,-6-30 0 16,10 34 0-16,-10-34 0 0,10 37 0 0,-10-37 0 15,7 37 0 1,-7-37 0-16,6 34 0 0,-6-34 0 0,5 30 0 15,-5-30 0-15,2 25 0 0,-2-25 0 16,3 20 0-16,-3-20 0 0,5 20 0 0,-5-20 0 0,2 15 0 16,-2-15 0-16,0 4 0 0,0-4 0 0,-2-3 0 0,2 3 0 15,-3-13 0-15,3 13 0 0,-4-16 0 0,4 16 0 16,-2-15 0-16</inkml:trace>
  <inkml:trace contextRef="#ctx0" brushRef="#br0" timeOffset="2139.42">22437 6239 2048 0,'1'-2'0'16,"-1"2"0"-16,4-6 0 0,-4 6 0 0,5-10 0 0,-5 10 0 15,12-9 0-15,-12 9 0 0,18-11 0 0,-18 11 0 16,21-10 0-16,-21 10 0 0,21-8 0 0,-21 8 0 0,26-4 0 0,-26 4 0 0,26 0 0 16,-26 0 0-16,26 5 0 0,-26-5 0 0,28 11 0 15,-28-11 0-15,24 17 0 0,-24-17 0 0,21 19 0 16,-21-19 0-16,17 23 0 0,-17-23 0 0,11 26 0 31,-11-26 0-31,9 22 0 0,-9-22 0 16,3 25 0-16,-3-25 0 0,-2 23 0 0,2-23 0 0,-8 22 0 0,8-22 0 0,-13 18 0 0,13-18 0 31,-13 14 0-31,13-14 0 0,-24 17 0 0,24-17 0 0,-30 14 0 0,30-14 0 0,-37 13 0 16,37-13 0-16,-34 8 0 0,34-8 0 15,-34 3 0-15,7-4 0 16</inkml:trace>
  <inkml:trace contextRef="#ctx0" brushRef="#br0" timeOffset="5045.51">12127 7208 2048 0,'5'-2'0'0,"-5"2"0"0,7-2 0 0,-7 2 0 0,13-2 0 0,-13 2 0 0,14-4 0 0,-14 4 0 15,21-3 0-15,-21 3 0 0,31-5 0 16,-31 5 0-16,30-4 0 0,-30 4 0 16,34-3 0-16,-34 3 0 0,32-3 0 0,-32 3 0 0,36-3 0 15,-36 3 0-15,39-1 0 16,-39 1 0-16,48 0 0 16,-48 0 0-16,47 0 0 0,-47 0 0 0,53 1 0 15,-53-1 0-15,49 0 0 0,-49 0 0 0,46 2 0 0,-46-2 0 0,48 0 0 0,-48 0 0 16,48 1 0-16,5 0 0 0,-53-1 0 0,54 2 0 31,-54-2 0-31,59 0 0 0,-59 0 0 0,58 1 0 0,-58-1 0 0,52 2 0 0,1-2 0 16,-53 0 0-16,55 3 0 0,-55-3 0 0,60 1 0 15,-60-1 0 1,63 0 0-16,-63 0 0 0,62 0 0 16,-62 0 0-16,66 0 0 0,-66 0 0 0,66 0 0 0,-66 0 0 15,70 0 0-15,-7 0 0 0,-4 0 0 16,-59 0 0-16,59 0 0 0,-59 0 0 15,61 0 0-15,-61 0 0 0,62 0 0 0,-62 0 0 0,65-1 0 16,-65 1 0-16,70-3 0 0,-70 3 0 16,66 0 0-16,-66 0 0 0,70 0 0 0,-70 0 0 15,68-2 0-15,-68 2 0 0,70-1 0 0,-70 1 0 16,71 0 0-16,-10 0 0 0,-3 0 0 0,-58 0 0 16,58 0 0-16,-58 0 0 0,58 1 0 0,-58-1 0 15,61 2 0-15,-61-2 0 0,61 0 0 16,-61 0 0-16,65 3 0 0,-65-3 0 0,66 1 0 15,-66-1 0-15,57 0 0 0,0 3 0 0,-57-3 0 16,58 2 0-16,-58-2 0 0,64 0 0 0,-64 0 0 16,66 1 0-16,-66-1 0 0,66 0 0 0,-66 0 0 15,67 0 0-15,-67 0 0 0,67-1 0 0,-67 1 0 16,66-2 0-16,-66 2 0 16,67-3 0-16,-67 3 0 0,69 0 0 0,-69 0 0 0,70-1 0 15,-70 1 0-15,69 0 0 0,-69 0 0 16,66-3 0-16,-66 3 0 0,65 0 0 0,-65 0 0 15,70 3 0-15,-70-3 0 0,66 0 0 16,-66 0 0-16,65 1 0 0,-65-1 0 0,66 0 0 0,-66 0 0 16,64 5 0-16,-64-5 0 0,63 1 0 0,-63-1 0 15,64 3 0-15,-64-3 0 0,57 3 0 16,-3-1 0-16,-54-2 0 0,56 4 0 0,-56-4 0 16,56 3 0-16,-56-3 0 0,61 5 0 0,-61-5 0 0,61 3 0 15,-61-3 0-15,61 2 0 0,-61-2 0 16,61 5 0-16,-61-5 0 0,61 2 0 15,-61-2 0-15,62 2 0 0,-62-2 0 0,61 2 0 0,-61-2 0 16,65 2 0-16,-65-2 0 0,62 5 0 0,-62-5 0 16,63 2 0-16,-63-2 0 0,62 3 0 0,-62-3 0 15,58 3 0-15,-58-3 0 0,61 1 0 0,-61-1 0 16,60 2 0-16,-60-2 0 0,60 2 0 0,-60-2 0 16,59 4 0-16,-59-4 0 0,57 0 0 15,-57 0 0-15,53 1 0 0,-53-1 0 16,49 5 0-16,4-4 0 0,-53-1 0 0,55 3 0 0,-55-3 0 15,56 2 0-15,-56-2 0 0,53 2 0 16,-53-2 0-16,56 3 0 0,-56-3 0 0,51 2 0 16,-51-2 0-16,45 1 0 0,-45-1 0 0,53 0 0 0,-53 0 0 15,53 0 0-15,-53 0 0 0,57 0 0 16,-57 0 0-16,58 0 0 0,-58 0 0 16,58 0 0-16,-58 0 0 0,52-1 0 15,-52 1 0-15,50-2 0 0,-50 2 0 0,50 0 0 0,-50 0 0 16,53 0 0-16,-1 0 0 0,-52 0 0 15,53-1 0-15,-53 1 0 0,53-3 0 0,-53 3 0 16,53-1 0-16,-53 1 0 0,48-2 0 0,-48 2 0 16,47 0 0-16,-47 0 0 0,52-1 0 0,-52 1 0 15,47-2 0-15,-47 2 0 0,49-1 0 0,-49 1 0 16,49 0 0-16,-49 0 0 0,50-3 0 0,-50 3 0 16,49-2 0-16,-49 2 0 0,48-1 0 15,-48 1 0-15,50-4 0 0,-50 4 0 0,49-5 0 0,-49 5 0 16,51-4 0-16,-51 4 0 0,49-4 0 15,-49 4 0-15,50-5 0 0,-50 5 0 16,49-4 0-16,-49 4 0 0,51-4 0 0,-51 4 0 16,50-5 0-16,-50 5 0 0,47-4 0 0,-47 4 0 15,44-5 0-15,-44 5 0 0,45-4 0 0,-45 4 0 0,48-4 0 16,-48 4 0-16,45-3 0 0,-45 3 0 0,45-3 0 16,-45 3 0-16,42-3 0 0,-42 3 0 0,42-2 0 15,-42 2 0-15,41-3 0 16,-41 3 0-16,44-4 0 0,-44 4 0 0,48-5 0 15,-48 5 0-15,43-4 0 0,-43 4 0 0,43-1 0 0,-43 1 0 16,46-2 0-16,-46 2 0 0,43-1 0 0,-43 1 0 16,45-3 0-16,-45 3 0 0,48-4 0 0,-48 4 0 15,46-2 0-15,-46 2 0 16,44-1 0-16,-44 1 0 0,40-2 0 0,-40 2 0 16,41-3 0-16,-41 3 0 0,45-3 0 15,-45 3 0-15,38-4 0 0,-38 4 0 0,41-1 0 16,-41 1 0-16,46-5 0 0,-46 5 0 0,42-1 0 15,-42 1 0-15,45-5 0 0,-45 5 0 16,45-4 0-16,-45 4 0 0,50-2 0 0,-50 2 0 16,50-3 0-16,-50 3 0 0,52-1 0 0,-52 1 0 0,42-3 0 0,-42 3 0 15,46-2 0-15,-46 2 0 0,44-4 0 0,-44 4 0 16,46-3 0-16,-46 3 0 0,47 0 0 0,-47 0 0 16,50-2 0-16,-50 2 0 15,55-2 0-15,-55 2 0 0,47-2 0 16,-47 2 0-16,46-2 0 0,-46 2 0 0,48-3 0 15,-48 3 0-15,52-2 0 0,-52 2 0 0,54-2 0 0,-54 2 0 0,50-3 0 0,-50 3 0 16,51-1 0 0,-51 1 0-16,51-1 0 0,-51 1 0 0,51-3 0 0,3 3 0 0,-54 0 0 15,47-1 0-15,-47 1 0 0,45 0 0 0,-45 0 0 16,47-2 0-16,-47 2 0 0,48-3 0 0,-48 3 0 16,51 0 0-1,1 0 0-15,-52 0 0 0,54-4 0 0,-54 4 0 16,58 0 0-16,-58 0 0 0,59-4 0 0,-59 4 0 15,61-3 0-15,-61 3 0 0,60-2 0 0,-60 2 0 0,63-4 0 0,-63 4 0 16,65-6 0-16,-65 6 0 0,66-3 0 0,-66 3 0 16,66-3 0-16,-4 0 0 0,-4 0 0 15,-58 3 0-15,59-2 0 0,-59 2 0 16,60-3 0-16,-60 3 0 0,64-2 0 16,-64 2 0-16,71-2 0 0,-9 2 0 15,-1-1 0-15,-61 1 0 0,63 0 0 0,-63 0 0 16,66 0 0-16,-6-1 0 0,0 1 0 0,-60 0 0 15,62 0 0-15,-62 0 0 0,69-2 0 16,-7-1 0-16,1 3 0 0,-63 0 0 0,67-1 0 16,-5 0 0-16,-1 1 0 0,-61 0 0 0,66 0 0 15,-5 0 0-15,-3 1 0 0,-58-1 0 0,65 1 0 0,-5 1 0 0,0-1 0 0,-60-1 0 16,66 0 0-16,-4 0 0 0,0 2 0 0,-62-2 0 31,70 1 0-31,-8 0 0 0,0 1 0 0,-62-2 0 16,68 2 0-16,-6 1 0 0,2 1 0 0,-64-4 0 15,70 4 0-15,-4 1 0 0,-3-1 0 0,-63-4 0 16,69 6 0-16,-6-2 0 0,1 2 0 0,-64-6 0 16,71 4 0-16,-6-1 0 0,0 3 0 0,-65-6 0 0,68 7 0 15,-2 0 0-15,-1-3 0 0,-65-4 0 0,69 5 0 16,-4 3 0-16,0-4 0 16,-65-4 0-16,68 7 0 0,-6 0 0 0,1 2 0 15,-63-9 0-15,70 8 0 0,-7-1 0 0,1 0 0 0,-64-7 0 0,66 9 0 16,-6-2 0-16,0 2 0 0,-60-9 0 0,63 9 0 15,-63-9 0 1,67 10 0-16,-5-1 0 0,-1 0 0 0,-61-9 0 16,62 8 0-16,-62-8 0 0,63 9 0 0,-63-9 0 15,66 9 0-15,-66-9 0 0,66 8 0 16,-66-8 0-16,65 8 0 0,-65-8 0 0,55 7 0 0,-55-7 0 16,53 7 0-16,-53-7 0 15,50 5 0-15,-50-5 0 0,41 2 0 0,-41-2 0 0,32 3 0 16,-32-3 0-16,29 3 0 0,-29-3 0 15,24 0 0-15,-24 0 0 0,13 0 0 0,-13 0 0 16,7-8 0-16</inkml:trace>
  <inkml:trace contextRef="#ctx0" brushRef="#br0" timeOffset="6783.1">21492 6912 2048 0,'0'0'0'0,"0"0"0"0,0 0 0 0,0 0 0 0,-4 1 0 0,4-1 0 16,-11 5 0-16,11-5 0 0,-16 10 0 0,16-10 0 16,-18 10 0-16,18-10 0 15,-17 15 0-15,17-15 0 0,-19 22 0 16,19-22 0-16,-16 22 0 0,16-22 0 0,-16 23 0 0,16-23 0 0,-14 23 0 0,14-23 0 15,-7 25 0-15,7-25 0 0,-3 23 0 0,3-23 0 16,2 24 0-16,-2-24 0 0,7 23 0 0,-7-23 0 31,13 20 0-31,-13-20 0 0,15 16 0 0,-15-16 0 16,23 12 0-16,-23-12 0 0,28 7 0 0,-28-7 0 16,31 3 0-16,-31-3 0 0,30 0 0 0,-30 0 0 0,34-6 0 0,-34 6 0 0,30-9 0 15,-30 9 0-15,26-10 0 0,-26 10 0 16,22-13 0-16,-22 13 0 0,16-10 0 0,-16 10 0 15,14-18 0-15,-14 18 0 16,10-26 0-16,-10 26 0 16,6-29 0-16,-6 29 0 0,1-31 0 0,-1 31 0 0,-2-27 0 0,2 27 0 0,-4-20 0 15,4 20 0-15,-10-19 0 0,10 19 0 16,-15-15 0-16,15 15 0 16,-19-10 0-16,19 10 0 0,-26 0 0 0,26 0 0 0,-31 6 0 0,31-6 0 0,-33 16 0 15,33-16 0 1,-31 25 0-16,31-25 0 0,-28 30 0 0,28-30 0 15,-25 29 0-15,25-29 0 0,-18 32 0 0,18-32 0 16,-15 33 0-16,15-33 0 0,-7 31 0 0,7-31 0 16,-2 31 0-16,2-31 0 0,5 28 0 0,-5-28 0 0,8 25 0 0,-8-25 0 31,18 18 0-31,-18-18 0 0,27 15 0 0,-27-15 0 16,26 9 0-16,-26-9 0 0,30 3 0 0,-30-3 0 15,37-3 0-15,-37 3 0 0,34-9 0 0,-34 9 0 16,33-13 0-16,-33 13 0 0,28-18 0 0,-28 18 0 15,24-22 0-15,-24 22 0 0,20-29 0 0,-20 29 0 16,11-27 0-16,-11 27 0 0,4-35 0 0,-4 35 0 16,-6-40 0-16,6 40 0 0,-16-35 0 15,16 35 0-15,-25-31 0 0,25 31 0 0,-31-28 0 16,31 28 0-16,-33-19 0 0,33 19 0 0,-34-15 0 16,34 15 0-16,-36-7 0 0,36 7 0 0,-41 6 0 15,41-6 0-15,-41 10 0 0,41-10 0 0,-33 13 0 16,33-13 0-16,-30 20 0 0,30-20 0 15,-26 27 0-15,26-27 0 0,-17 32 0 0,17-32 0 16,-12 30 0-16,12-30 0 0,-4 31 0 0,4-31 0 16,7 31 0-16,-7-31 0 0,12 26 0 15,-12-26 0-15,18 23 0 0,-18-23 0 0,29 17 0 0,-29-17 0 16,28 11 0-16,-28-11 0 0,32 9 0 0,-32-9 0 16,38 0 0-16,-38 0 0 0,39-8 0 15,-39 8 0-15,36-10 0 0,-36 10 0 0,30-13 0 16,-30 13 0-16,27-18 0 0,-27 18 0 15,20-19 0-15,-20 19 0 0,17-23 0 0,-17 23 0 0,10-28 0 16,-10 28 0-16,3-32 0 0,-3 32 0 16,-3-32 0-16,3 32 0 0,-6-30 0 0,6 30 0 0,-12-24 0 15,12 24 0-15,-22-13 0 0,22 13 0 0,-30-7 0 16,30 7 0-16,-30 4 0 0,30-4 0 16,-30 12 0-16,30-12 0 0,-30 19 0 0,30-19 0 15,-28 25 0-15,28-25 0 0,-23 22 0 0,23-22 0 16,-15 24 0-16,15-24 0 0,-12 25 0 0,12-25 0 15,-5 26 0-15,5-26 0 0,1 24 0 0,-1-24 0 16,10 21 0-16,-10-21 0 0,11 20 0 16,-11-20 0-16,23 15 0 0,-23-15 0 0,29 11 0 15,-29-11 0-15,36 0 0 0,-36 0 0 16,33 0 0-16,-33 0 0 0,30-9 0 0,-30 9 0 0,26-10 0 16,-26 10 0-16,21-15 0 0,-21 15 0 15,18-23 0-15,-18 23 0 0,12-27 0 0,-12 27 0 0,4-27 0 16,-4 27 0-16,-4-28 0 0,4 28 0 15,-13-26 0-15,13 26 0 0,-22-19 0 0,22 19 0 16,-28-15 0-16,28 15 0 0,-26-8 0 0,26 8 0 16,-30 0 0-16,30 0 0 0,-34 10 0 15,34-10 0-15,-27 13 0 0,27-13 0 0,-26 18 0 16,26-18 0-16,-22 20 0 0,22-20 0 0,-13 22 0 0,13-22 0 16,-8 20 0-16,8-20 0 0,2 19 0 15,-2-19 0-15,11 19 0 0,-11-19 0 0,16 16 0 16,-16-16 0-16,23 10 0 0,-23-10 0 0,24 6 0 15,-24-6 0-15,19 5 0 16,-19-5 0-16,21-2 0 0,-21 2 0 16,19-3 0-16,-19 3 0 0,15-7 0 0,-15 7 0 15,14-12 0-15,-14 12 0 0,7-14 0 0,-7 14 0 16,4-18 0-16,-4 18 0 0,-5-17 0 0,5 17 0 16,-8-17 0-16,8 17 0 0,-16-15 0 0,16 15 0 15,-16-12 0-15,16 12 0 0,-24-3 0 0,24 3 0 16,-27 3 0-16,27-3 0 0,-27 7 0 0,27-7 0 0,-25 8 0 15,25-8 0-15,-10 5 0 0</inkml:trace>
  <inkml:trace contextRef="#ctx0" brushRef="#br0" timeOffset="10655.1">14590 13138 2048 0,'0'0'0'0,"0"0"0"0,2 6 0 16,-2-6 0-16,1 9 0 0,-1-9 0 0,4 16 0 15,-4-16 0-15,4 18 0 0,-4-18 0 16,8 22 0-16,-8-22 0 0,11 24 0 0,-11-24 0 0,12 24 0 0,-12-24 0 15,13 22 0-15,-13-22 0 0,15 23 0 16,-15-23 0-16,20 19 0 0,-20-19 0 0,18 16 0 16,-18-16 0-16,19 15 0 0,-19-15 0 0,15 10 0 15,-15-10 0-15,18 8 0 0,-18-8 0 16,21 7 0-16,-21-7 0 0,21 4 0 0,-21-4 0 0,24 1 0 16,-24-1 0-16,26-4 0 0,-26 4 0 0,22-4 0 15,-22 4 0-15,21-10 0 0,-21 10 0 0,18-12 0 16,-18 12 0-16,17-17 0 0,-17 17 0 15,14-20 0-15,-14 20 0 0,9-23 0 0,-9 23 0 16,7-24 0-16,-7 24 0 0,1-26 0 0,-1 26 0 0,-2-29 0 16,2 29 0-16,-7-26 0 15,7 26 0-15,-13-25 0 0,13 25 0 16,-14-19 0-16,14 19 0 0,-12-17 0 0,12 17 0 16,-21-13 0-16,21 13 0 0,-24-12 0 15,24 12 0-15,-28-6 0 0,28 6 0 0,-31-1 0 0,31 1 0 16,-28 7 0-16,28-7 0 0,-28 9 0 0,28-9 0 15,-24 16 0-15,24-16 0 0,-17 18 0 16,17-18 0-16,-13 22 0 0,13-22 0 0,-7 31 0 0,7-31 0 0,-2 31 0 16,2-31 0-16,4 29 0 0,-4-29 0 15,9 28 0-15,-9-28 0 0,18 26 0 0,-18-26 0 0,21 22 0 16,-21-22 0-16,23 16 0 0,-23-16 0 16,29 12 0-16,-29-12 0 0,32 3 0 0,-32-3 0 15,31 0 0-15,-31 0 0 0,29-10 0 0,-29 10 0 16,26-11 0-16,-26 11 0 15,23-20 0-15,-23 20 0 0,18-31 0 16,-18 31 0-16,13-37 0 0,-13 37 0 0,7-40 0 16,-7 40 0-16,0-42 0 0,0 42 0 15,-8-43 0-15,8 43 0 0,-18-40 0 0,18 40 0 16,-22-36 0-16,22 36 0 0,-31-29 0 0,31 29 0 16,-35-20 0-16,35 20 0 0,-42-10 0 0,42 10 0 15,-44-1 0-15,44 1 0 0,-43 8 0 0,43-8 0 16,-40 20 0-16,40-20 0 0,-40 26 0 0,40-26 0 15,-31 27 0-15,31-27 0 0,-25 34 0 0,25-34 0 16,-18 37 0-16,18-37 0 0,-8 41 0 16,8-41 0-16,0 41 0 0,0-41 0 0,9 39 0 0,-9-39 0 0,17 35 0 0,-17-35 0 15,19 28 0-15,-19-28 0 0,24 24 0 16,-24-24 0-16,31 20 0 0,-31-20 0 16,31 12 0-16,-31-12 0 0,34 5 0 15,-34-5 0-15,35-1 0 0,-35 1 0 16,31-3 0-16,-31 3 0 0,26-10 0 0,-26 10 0 15,24-21 0-15,-24 21 0 0,19-28 0 0,-19 28 0 0,14-33 0 0,-14 33 0 0,5-40 0 16,-5 40 0 0,-1-43 0-16,1 43 0 0,-8-41 0 15,8 41 0-15,-12-35 0 0,12 35 0 0,-18-29 0 16,18 29 0-16,-23-23 0 0,23 23 0 0,-26-15 0 0,26 15 0 0,-27-7 0 0,27 7 0 0,-30-1 0 31,30 1 0-31,-25 8 0 0,25-8 0 16,-27 18 0-16,27-18 0 0,-24 23 0 0,24-23 0 15,-16 26 0-15,16-26 0 0,-11 29 0 0,11-29 0 16,-5 30 0-16,5-30 0 0,5 31 0 0,-5-31 0 16,11 31 0-16,-11-31 0 0,18 29 0 0,-18-29 0 15,27 25 0-15,-27-25 0 0,29 22 0 0,-29-22 0 16,31 15 0-16,-31-15 0 0,36 11 0 16,-36-11 0-16,35 2 0 0,-35-2 0 0,36-7 0 15,-36 7 0-15,29-6 0 0,-29 6 0 16,26-18 0-16,-26 18 0 0,22-17 0 0,-22 17 0 0,13-25 0 15,-13 25 0-15,9-31 0 0,-9 31 0 16,5-41 0-16,-5 41 0 0,-5-40 0 0,5 40 0 16,-6-40 0-16,6 40 0 0,-14-34 0 0,14 34 0 15,-20-28 0-15,20 28 0 0,-26-21 0 0,26 21 0 16,-33-12 0-16,33 12 0 0,-36-3 0 0,36 3 0 16,-38 7 0-16,38-7 0 0,-36 18 0 0,36-18 0 15,-35 27 0-15,35-27 0 0,-31 31 0 0,31-31 0 16,-23 41 0-16,23-41 0 0,-16 43 0 0,16-43 0 15,-6 39 0-15,6-39 0 0,0 34 0 0,0-34 0 16,11 35 0-16,-11-35 0 0,17 28 0 16,-17-28 0-16,17 21 0 0,-17-21 0 0,22 16 0 15,-22-16 0-15,22 10 0 0,-22-10 0 0,30 6 0 16,-30-6 0-16,32-4 0 0,-32 4 0 0,29-6 0 16,-29 6 0-16,24-16 0 0,-24 16 0 0,20-24 0 15,-20 24 0-15,16-31 0 0,-16 31 0 16,9-38 0-16,-9 38 0 0,5-43 0 0,-5 43 0 15,-1-43 0-15,1 43 0 0,-8-43 0 0,8 43 0 16,-11-36 0-16,11 36 0 0,-16-28 0 0,16 28 0 16,-21-20 0-16,21 20 0 0,-20-11 0 0,20 11 0 15,-24 2 0-15,24-2 0 0,-25 10 0 0,25-10 0 16,-22 21 0-16,22-21 0 0,-20 21 0 16,20-21 0-16,-14 26 0 0,14-26 0 0,-6 31 0 15,6-31 0-15,-4 30 0 0,4-30 0 0,4 28 0 16,-4-28 0-16,10 28 0 0,-10-28 0 0,12 27 0 15,-12-27 0-15,18 20 0 0,-18-20 0 0,17 18 0 16,-17-18 0-16,23 13 0 0,-23-13 0 16,25 10 0-16,-25-10 0 0,26 5 0 0,-26-5 0 15,27-4 0-15,-27 4 0 0,27-10 0 0,-27 10 0 16,25-19 0-16,-25 19 0 0,22-19 0 0,-22 19 0 16,14-23 0-16,-14 23 0 0,12-28 0 0,-12 28 0 15,4-32 0-15,-4 32 0 0,0-32 0 0,0 32 0 16,-4-31 0-16,4 31 0 15,-17-29 0-15,17 29 0 0,-16-23 0 0,16 23 0 0,-27-14 0 16,27 14 0-16,-32-5 0 0,32 5 0 0,-33 0 0 16,33 0 0-16,-33 12 0 0,33-12 0 15,-31 14 0-15,31-14 0 0,-29 25 0 0,29-25 0 0,-25 23 0 16,25-23 0-16,-19 28 0 16,19-28 0-16,-9 31 0 0,9-31 0 0,-4 31 0 0,4-31 0 15,2 27 0-15,-2-27 0 0,10 25 0 0,-10-25 0 16,10 17 0-16,-10-17 0 0,18 16 0 0,-18-16 0 0,26 9 0 15,-26-9 0-15,26 8 0 0,-26-8 0 16,27-1 0-16,-27 1 0 0,24-4 0 0,-24 4 0 16,20-10 0-16,-20 10 0 0,18-10 0 0,-18 10 0 15,11-19 0-15,-11 19 0 0,8-28 0 0,-8 28 0 16,4-30 0 0,-4 30 0-16,-3-33 0 0,3 33 0 0,-4-30 0 0,4 30 0 0,-9-28 0 0,9 28 0 15,-13-22 0-15,13 22 0 0,-17-14 0 0,17 14 0 16,-23-7 0-16,23 7 0 0,-22 2 0 15,22-2 0-15,-21 10 0 0,21-10 0 0,-22 13 0 16,22-13 0-16,-13 19 0 0,13-19 0 16,-9 27 0-16,9-27 0 0,-3 24 0 15,3-24 0-15,7 27 0 0,-7-27 0 0,10 22 0 0,-10-22 0 0,16 20 0 32,-16-20 0-32,14 16 0 0,-14-16 0 0,21 13 0 15,-21-13 0-15,19 7 0 0,-19-7 0 0,18 8 0 16,-18-8 0-16,19 1 0 0,-19-1 0 15,15-1 0-15,-15 1 0 0,13-8 0 0,-13 8 0 16,12-10 0-16,-12 10 0 0,9-16 0 0,-9 16 0 16,6-17 0-16,-6 17 0 0,2-21 0 0,-2 21 0 15,-2-18 0-15,2 18 0 0,-1-17 0 0,1 17 0 16,-9-10 0-16,9 10 0 0,-10-6 0 0,10 6 0 16,-13 2 0-16,13-2 0 0,-13 7 0 15,13-7 0-15,-11 7 0 0,11-7 0 0,-10 13 0 16,10-13 0-16,-12 15 0 0,12-15 0 0,-6 15 0 15,6-15 0-15,-2 16 0 0,2-16 0 0,0 13 0 16,0-13 0-16,0 7 0 0,0-7 0 0,7 6 0 16,-7-6 0-16,13 6 0 0,-13-6 0 15,13 1 0-15,-13-1 0 0,13-1 0 0,-13 1 0 0,11-2 0 16,-11 2 0-16,11-6 0 0,-11 6 0 16,13-8 0-16,-13 8 0 0,8-6 0 0,-8 6 0 15,9-7 0-15,-9 7 0 0,1-8 0 16,-1 8 0-16,0-7 0 0,0 7 0 0,-1-6 0 15,1 6 0-15,-8-3 0 0,8 3 0 0,-15 5 0 16,15-5 0-16,-16 6 0 0,16-6 0 0,-18 10 0 16,18-10 0-16,-17 10 0 0,17-10 0 15,-16 6 0-15,16-6 0 0,-10 5 0 0,10-5 0 0,-7 5 0 0,7-5 0 16,-2 1 0-16,2-1 0 16,4-1 0-16,-4 1 0 0,9-9 0 15,-9 9 0-15,14-13 0 0,-14 13 0 0,19-20 0 0,-19 20 0 16,19-28 0-16,-19 28 0 0,20-29 0 0</inkml:trace>
  <inkml:trace contextRef="#ctx0" brushRef="#br0" timeOffset="11347.3">14221 12157 2048 0,'0'0'0'0,"0"0"0"15,0 0 0-15,0 0 0 0,0 0 0 0,0 0 0 0,-4 0 0 16,4 0 0-16,-8 0 0 0,8 0 0 0,-12 0 0 15,12 0 0-15,-10 3 0 0,10-3 0 16,-20 4 0-16,20-4 0 0,-20 5 0 0,20-5 0 16,-22 11 0-16,22-11 0 0,-22 15 0 0,22-15 0 15,-21 14 0-15,21-14 0 0,-17 18 0 0,17-18 0 32,-16 18 0-32,16-18 0 0,-7 18 0 0,7-18 0 0,-4 17 0 0,4-17 0 0,4 18 0 15,-4-18 0 1,15 16 0-16,-15-16 0 0,18 13 0 15,-18-13 0-15,26 13 0 0,-26-13 0 0,30 11 0 16,-30-11 0-16,38 11 0 0,-38-11 0 0,35 13 0 16,-35-13 0-16,39 15 0 0,-39-15 0 0,30 13 0 15,-30-13 0-15,26 12 0 0,-26-12 0 0,19 14 0 16,-19-14 0-16,14 13 0 0,-14-13 0 0,8 15 0 16,-8-15 0-16,2 13 0 0,-2-13 0 15,-8 13 0-15,8-13 0 0,-12 13 0 0,12-13 0 16,-21 11 0-16,21-11 0 0,-25 10 0 0,25-10 0 15,-30 10 0-15,30-10 0 0,-31 6 0 0,31-6 0 16,-34 3 0-16,34-3 0 0,-27 1 0 0,27-1 0 16,-24 0 0-16,24 0 0 0,-22-4 0 0,22 4 0 15,-16-12 0-15,16 12 0 0,-11-14 0 0,4 0 0 16</inkml:trace>
  <inkml:trace contextRef="#ctx0" brushRef="#br0" timeOffset="11719.68">14406 12292 2048 0,'0'0'0'0,"0"0"0"0,3 0 0 0,-3 0 0 0,0 1 0 16,0-1 0-16,2 2 0 0,-2-2 0 0,2 3 0 15,-2-3 0-15,0 10 0 0,0-10 0 16,1 13 0-16,-1-13 0 0,0 19 0 0,0-19 0 15,1 24 0-15,-1-24 0 0,3 23 0 0,-3-23 0 16,4 26 0-16,-4-26 0 0,4 27 0 0,-4-27 0 16,7 23 0-16,-7-23 0 0,7 22 0 0,-7-22 0 15,10 17 0-15,-10-17 0 0,10 13 0 0,-10-13 0 16,10 12 0-16,-10-12 0 0,9 3 0 16,-9-3 0-16,9 3 0 0,-9-3 0 0,13 0 0 0,-13 0 0 15,12-5 0-15,-12 5 0 0,14-9 0 0,-14 9 0 16,13-15 0-16,-13 15 0 0,14-18 0 0,-14 18 0 15,14-23 0-15,-14 23 0 0,16-26 0 16,-16 26 0-16,15-27 0 0,-15 27 0 0,17-30 0 16,-17 30 0-16,11-27 0 0,-11 27 0 0,10-22 0 15,-10 22 0-15,8-17 0 0</inkml:trace>
  <inkml:trace contextRef="#ctx0" brushRef="#br0" timeOffset="12161.99">14711 11941 2048 0,'0'0'0'15,"0"0"0"-15,0 2 0 0,0-2 0 0,3 4 0 0,-3-4 0 0,3 5 0 16,-3-5 0-16,2 13 0 0,-2-13 0 0,1 17 0 0,-1-17 0 16,-1 25 0-16,1-25 0 0,0 30 0 0,0-30 0 15,-4 37 0-15,4-37 0 0,-3 42 0 16,3-42 0-16,-2 45 0 15,2-45 0-15,-5 46 0 0,5-46 0 0,-2 42 0 0,2-42 0 0,0 43 0 16,0-43 0-16,2 39 0 0,-2-39 0 0,5 35 0 31,-5-35 0-31,5 32 0 0,-5-32 0 0,8 28 0 16,-8-28 0-16,6 21 0 0,-6-21 0 0,12 18 0 16,-12-18 0-16,12 11 0 0,-12-11 0 0,15 6 0 0,-15-6 0 0,16 0 0 0,-16 0 0 15,18-6 0-15,-18 6 0 0,17-10 0 0,-17 10 0 16,20-15 0-16,-20 15 0 0,19-19 0 0,-19 19 0 15,16-22 0-15,-16 22 0 0,14-24 0 0,-14 24 0 16,10-28 0-16,-10 28 0 0,6-27 0 16,-6 27 0-16,2-24 0 0,-2 24 0 0,-3-22 0 15,3 22 0-15,-5-18 0 0,5 18 0 16,-13-16 0 0,13 16 0-16,-17-8 0 0,17 8 0 0,-22-5 0 0,22 5 0 15,-23 0 0-15,23 0 0 0,-21 2 0 0,21-2 0 16,-18 7 0-16,18-7 0 0,-12 7 0 15,12-7 0-15,-10 8 0 0</inkml:trace>
  <inkml:trace contextRef="#ctx0" brushRef="#br0" timeOffset="13213.45">14705 13147 2048 0,'0'0'0'0,"0"0"0"0,0 0 0 0,0 0 0 0,0 0 0 16,0 0 0-16,0 0 0 0,0 0 0 15,0 0 0-15,0 0 0 0,5 4 0 0,-5-4 0 16,5 2 0-16,-5-2 0 0,5 5 0 0,-5-5 0 16,5 3 0-16,-5-3 0 0,3 3 0 0,-3-3 0 15,3 2 0-15,-3-2 0 0,2 0 0 0,-2 0 0 0,5 3 0 0,-5-3 0 16,3 1 0 0,-3-1 0-16,1 1 0 0,-1-1 0 0,3 2 0 0,-3-2 0 0,0 0 0 0,0 0 0 15,0-2 0-15,0 2 0 0,0-1 0 0,0 1 0 16,0-4 0-16,0 4 0 15,0 0 0-15,0 0 0 0,0-1 0 0,0 1 0 0,0 0 0 16,0 0 0-16,0-3 0 0,0 3 0 0,-2-1 0 16,2 1 0-16,0-1 0 0,0 1 0 0,-1-2 0 15,1 2 0 1,0-1 0-16,0 1 0 0,0-2 0 0,0 2 0 0,0 0 0 0,0 0 0 0,1 3 0 31,-1-3 0-31,2 2 0 0,-2-2 0 0,0 1 0 16,0-1 0-16,0 0 0 0,0 0 0 0,4-1 0 15,-4 1 0-15,4-3 0 0,-4 3 0 0,6-4 0 16,-6 4 0-16,7-7 0 0,-7 7 0 16,7-7 0-16,-7 7 0 0,7-8 0 0,-7 8 0 15,4-5 0-15,-4 5 0 0,2-5 0 0,-2 5 0 16,3-2 0-16,-3 2 0 0,1-2 0 0,-1 2 0 16,2 0 0-16,-2 0 0 0,1 0 0 0,-1 0 0 15,0 0 0-15,0 0 0 0,0 0 0 16,0 0 0-16,0 0 0 0,0 0 0 0,-1 3 0 15,1-3 0-15,-2 3 0 0,2-3 0 0,-1 3 0 16,1-3 0-16,-3 3 0 0,3-3 0 0,3-2 0 16,-3 2 0-16,3-1 0 0,-3 1 0 0,2-3 0 15,1-3 0-15</inkml:trace>
  <inkml:trace contextRef="#ctx0" brushRef="#br0" timeOffset="15117.88">14804 13202 2048 0,'0'0'0'0,"0"0"0"0,-1 0 0 0,1 0 0 16,0 0 0-16,0 0 0 0,0 0 0 15,0 0 0-15,0 0 0 0,0 0 0 0,1 0 0 0,-1 0 0 16,0 0 0-16,0 0 0 0,0 0 0 16,0 0 0-16,0 0 0 0,0 0 0 0,0 0 0 15,0 0 0-15,0 0 0 0,0 0 0 0,0 0 0 16,0 0 0-16,0 0 0 0,0 0 0 0,0 0 0 16,0 0 0-16,0 0 0 0,0 0 0 15,0 0 0-15,0 0 0 0,0 0 0 0,0 0 0 16,0 0 0-16,0 0 0 0,2 0 0 0,-2 0 0 15,1 0 0-15,-1 0 0 0,4-3 0 0,-4 3 0 16,1-3 0-16,-1 3 0 0,5-3 0 0,-5 3 0 16,6-3 0-16,-6 3 0 0,5-4 0 0,-5 4 0 15,9-7 0-15,-9 7 0 0,9-9 0 0,-9 9 0 16,9-9 0-16,-9 9 0 0,12-13 0 16,-12 13 0-16,13-12 0 0,-13 12 0 0,15-15 0 15,-15 15 0-15,16-16 0 0,-16 16 0 0,19-18 0 0,-19 18 0 16,19-20 0-16,-19 20 0 0,19-22 0 15,-19 22 0-15,23-27 0 0,-23 27 0 0,25-26 0 16,-25 26 0-16,26-28 0 0,-26 28 0 0,27-28 0 16,-27 28 0-16,26-30 0 0,-26 30 0 0,29-30 0 15,-29 30 0-15,29-29 0 0,-29 29 0 0,29-28 0 16,-29 28 0-16,30-28 0 0,-30 28 0 0,32-30 0 31,-32 30 0-31,30-29 0 0,-30 29 0 0,32-27 0 0,-32 27 0 0,32-30 0 0,-32 30 0 16,28-27 0-1,-28 27 0-15,26-22 0 0,-26 22 0 0,29-27 0 0,-29 27 0 16,32-34 0-16,-32 34 0 0,39-35 0 0,-39 35 0 16,39-37 0-16,-39 37 0 0,40-38 0 0,-40 38 0 0,43-38 0 15,-43 38 0 1,40-37 0-16,-40 37 0 0,43-37 0 0,-43 37 0 0,41-36 0 0,-41 36 0 0,45-36 0 16,-45 36 0-16,45-37 0 0,-45 37 0 0,44-36 0 15,-44 36 0-15,48-38 0 0,-48 38 0 0,46-37 0 16,-46 37 0-16,46-36 0 0,-46 36 0 15,44-35 0-15,-44 35 0 0,48-35 0 0,-48 35 0 16,47-36 0-16,-3 1 0 0,-44 35 0 0,43-31 0 16,-43 31 0-16,40-36 0 0,3 3 0 0,-43 33 0 15,43-34 0 1,-43 34 0-16,44-34 0 0,-1-1 0 0,-43 35 0 16,45-33 0-16,-45 33 0 0,42-35 0 0,-42 35 0 0,45-36 0 0,0 0 0 15,-45 36 0 1,43-34 0-16,-43 34 0 0,46-36 0 0,-46 36 0 15,45-37 0-15,0 1 0 0,-45 36 0 16,43-38 0-16,-43 38 0 0,47-37 0 0,-3 1 0 16,-44 36 0-16,45-36 0 0,-45 36 0 0,45-37 0 15,-4 1 0-15,-41 36 0 0,45-37 0 0,-45 37 0 16,43-37 0-16,3 0 0 0,-46 37 0 0,41-39 0 16,-41 39 0-16,43-37 0 0,0-2 0 15,-43 39 0-15,43-37 0 0,-43 37 0 0,44-41 0 16,-1 2 0-16,-43 39 0 0,44-39 0 0,-2 2 0 0,-42 37 0 15,43-39 0-15,-43 39 0 0,44-40 0 16,-1 1 0-16,-43 39 0 0,44-40 0 0,-1 2 0 16,-43 38 0-16,40-36 0 0,-40 36 0 0,44-41 0 15,-2 5 0-15,-42 36 0 0,40-38 0 0,-40 38 0 16,47-40 0-16,-7 3 0 0,-40 37 0 16,40-39 0-16,-40 39 0 0,44-40 0 0,-44 40 0 15,42-43 0-15,2 4 0 0,-44 39 0 0,41-42 0 0,0 4 0 16,-41 38 0-16,42-39 0 0,-42 39 0 15,41-41 0-15,-4 3 0 0,-37 38 0 0,43-40 0 16,-43 40 0-16,39-42 0 0,1 4 0 0,-40 38 0 16,37-38 0-16,-37 38 0 0,41-42 0 0,-41 42 0 15,40-42 0-15,-1 0 0 0,-39 42 0 0,40-41 0 16,-40 41 0-16,41-41 0 0,-41 41 0 16,41-42 0-16,0 2 0 0,-41 40 0 0,39-40 0 15,-39 40 0-15,41-41 0 0,-41 41 0 0,44-41 0 16,-3 1 0-16,-41 40 0 0,42-39 0 0,-42 39 0 15,44-39 0-15,-4 0 0 0,-40 39 0 16,39-38 0-16,-39 38 0 0,43-39 0 0,-4 1 0 0,-39 38 0 16,42-37 0-16,-42 37 0 0,42-39 0 0,-42 39 0 15,44-40 0-15,-3 1 0 0,-41 39 0 16,42-39 0-16,-42 39 0 0,42-38 0 0,-42 38 0 16,44-43 0-16,-1 5 0 0,-43 38 0 15,40-37 0-15,-40 37 0 0,43-40 0 16,-43 40 0-16,42-38 0 0,-42 38 0 0,42-38 0 0,-42 38 0 0,45-40 0 15,-3 2 0-15,-42 38 0 16,40-37 0-16,-40 37 0 0,43-38 0 0,-43 38 0 0,39-37 0 16,-39 37 0-16,43-38 0 0,-43 38 0 15,41-40 0-15,-41 40 0 0,44-39 0 0,-2 1 0 16,-42 38 0-16,39-37 0 0,-39 37 0 0,41-39 0 0,-41 39 0 16,42-36 0-16,-42 36 0 0,41-39 0 0,-41 39 0 15,41-41 0-15,-41 41 0 0,42-39 0 16,-42 39 0-16,42-42 0 0,-42 42 0 0,42-40 0 0,-42 40 0 15,40-41 0 1,-40 41 0-16,39-39 0 0,-39 39 0 0,39-41 0 0,-39 41 0 0,38-39 0 16,-38 39 0-16,37-42 0 0,-37 42 0 0,38-42 0 15,-38 42 0-15,35-37 0 0,-35 37 0 0,37-41 0 16,-37 41 0-16,34-39 0 0,-34 39 0 0,34-38 0 16,-34 38 0-16,36-38 0 0,-36 38 0 0,31-37 0 15,-31 37 0 1,35-38 0-16,-35 38 0 0,34-35 0 0,-34 35 0 0,33-36 0 0,-33 36 0 15,33-35 0-15,-33 35 0 16,32-36 0-16,-32 36 0 0,29-32 0 0,-29 32 0 16,29-32 0-16,-29 32 0 0,29-33 0 0,-29 33 0 0,28-29 0 0,-28 29 0 15,25-29 0-15,-25 29 0 0,25-28 0 0,-25 28 0 32,22-21 0-32,-22 21 0 0,21-21 0 0,-21 21 0 15,18-19 0-15,-18 19 0 0,16-19 0 0,-16 19 0 0,12-14 0 0,-12 14 0 16,12-15 0-16,-12 15 0 0,9-11 0 0,-9 11 0 15,7-9 0-15,-7 9 0 0,6-7 0 0,-6 7 0 16,7-6 0-16,-7 6 0 0,5-5 0 0,-5 5 0 0,5-2 0 16,-5 2 0-16,2-2 0 0,-2 2 0 15,2-2 0-15,-2 2 0 0,2-1 0 0,-2 1 0 16,1-1 0-16,-1 1 0 0,0 0 0 0,0 0 0 16,0 0 0-16,0 0 0 0,0 0 0 0,0 0 0 31,0 0 0-31,0 0 0 0,0 0 0 0,0 0 0 15,0-2 0-15,0 2 0 0,0 0 0 0,0 0 0 16,0 0 0-16,0 0 0 0,0-1 0 0,0 1 0 16,0 0 0-16,0 0 0 0,0 0 0 15,0 0 0-15,0 0 0 0,0 0 0 0,0-2 0 16,0 2 0-16,0 0 0 0,0 0 0 0,-1-1 0 16,1 1 0-16,-4-5 0 0,4 5 0 0,-7-5 0 15,7 5 0-15,-4-11 0 0</inkml:trace>
  <inkml:trace contextRef="#ctx0" brushRef="#br0" timeOffset="16408.91">20287 7148 2048 0,'1'0'0'0,"-1"0"0"0,0 0 0 16,0 0 0-16,0 0 0 0,0 0 0 0,0 0 0 0,0 0 0 15,0 0 0-15,0 0 0 0,-1 3 0 16,1-3 0-16,-1 4 0 0,1-4 0 16,-4 9 0-16,4-9 0 0,-7 13 0 0,7-13 0 0,-5 9 0 15,5-9 0-15,-3 15 0 0,3-15 0 0,-5 20 0 16,5-20 0-16,-7 23 0 0,7-23 0 0,-7 24 0 16,7-24 0-16,-6 27 0 0,6-27 0 0,-3 26 0 15,3-26 0-15,-2 29 0 0,2-29 0 16,-2 27 0-16,2-27 0 0,1 30 0 0,-1-30 0 15,3 36 0-15,-3-36 0 0,3 38 0 0,-3-38 0 16,6 41 0-16,-6-41 0 0,8 36 0 0,-8-36 0 16,10 34 0-16,-10-34 0 0,10 35 0 0,-10-35 0 15,13 30 0-15,-13-30 0 0,13 27 0 16,-13-27 0-16,17 31 0 0,-17-31 0 0,14 27 0 16,-14-27 0-16,16 24 0 0,-16-24 0 0,18 23 0 15,-18-23 0-15,18 20 0 0,-18-20 0 0,16 17 0 16,-16-17 0-16,17 13 0 0,-17-13 0 0,18 13 0 15,-18-13 0-15,16 10 0 0,-16-10 0 0,19 11 0 16,-19-11 0-16,16 6 0 0,-16-6 0 0,15 7 0 16,-15-7 0-16,17 4 0 0,-17-4 0 15,15 4 0-15,-15-4 0 0,13 1 0 0,-13-1 0 16,11 2 0-16,-11-2 0 0,7 1 0 0,-7-1 0 16,5 0 0-1,-5 0 0-15,3 0 0 0,-3 0 0 0,1 0 0 0,-1 0 0 0,1 0 0 0,-1 0 0 16,2 0 0-16,-2 0 0 0</inkml:trace>
  <inkml:trace contextRef="#ctx0" brushRef="#br0" timeOffset="17493.97">19404 7602 2048 0,'0'0'0'0,"0"0"0"0,0 0 0 0,0 0 0 16,0 0 0-1,0 0 0-15,0 0 0 0,0 0 0 0,0 0 0 16,0 0 0-16,2-4 0 0,-2 4 0 0,0-7 0 0,0 7 0 0,0-9 0 0,0 9 0 15,2-10 0-15,-2 10 0 0,4-12 0 0,-4 12 0 16,14-14 0-16,-14 14 0 0,14-14 0 16,-14 14 0-16,14-12 0 0,-14 12 0 0,18-8 0 15,-18 8 0-15,18-6 0 16,-18 6 0-16,23-1 0 0,-23 1 0 16,20 1 0-16,-20-1 0 0,19 10 0 0,-19-10 0 0,13 11 0 0,-13-11 0 0,9 18 0 15,-9-18 0-15,2 23 0 0,-2-23 0 0,-2 30 0 16,2-30 0-16,-9 35 0 0,9-35 0 0,-12 36 0 15,12-36 0-15,-18 38 0 0,18-38 0 16,-14 29 0 0,14-29 0-16,-16 30 0 0,16-30 0 0,-16 26 0 0,16-26 0 0,-11 17 0 0,11-17 0 15,-12 19 0-15,12-19 0 0,-11 14 0 0,11-14 0 16,-9 12 0-16,9-12 0 0,-5 10 0 16,5-10 0-1,-1 9 0-15,1-9 0 0,5 5 0 0,-5-5 0 0,6 3 0 0,-6-3 0 0,15 0 0 16,-15 0 0-16,17-3 0 0,-17 3 0 0,23-4 0 31,-23 4 0-31,23-3 0 0,-23 3 0 0,21-4 0 16,-21 4 0-16,23-3 0 0,-23 3 0 0,21-3 0 15,-21 3 0-15,18-3 0 0,-18 3 0 0,19-4 0 16,-19 4 0-16,18 0 0 0,-18 0 0 0,19-2 0 16,-19 2 0-16,16-4 0 0,-16 4 0 15,14-6 0-15</inkml:trace>
  <inkml:trace contextRef="#ctx0" brushRef="#br0" timeOffset="18096.29">19685 7474 2048 0,'0'0'0'0,"0"0"0"0,1-2 0 0,-1 2 0 0,2-3 0 0,-2 3 0 0,5-5 0 15,-5 5 0-15,9-4 0 0,-9 4 0 0,11-4 0 16,-11 4 0-16,14-3 0 0,-14 3 0 16,17-4 0-16,-17 4 0 0,16-3 0 0,-16 3 0 15,16-1 0-15,-16 1 0 0,14 1 0 0,-14-1 0 16,11 4 0-16,-11-4 0 0,10 7 0 15,-10-7 0-15,8 10 0 0,-8-10 0 0,4 12 0 16,-4-12 0-16,-2 14 0 0,2-14 0 0,-2 14 0 16,2-14 0-16,-8 15 0 0,8-15 0 15,-6 16 0-15,6-16 0 0,-5 12 0 0,5-12 0 0,-6 13 0 16,6-13 0-16,-4 11 0 0,4-11 0 0,-5 8 0 16,5-8 0-16,-2 7 0 0,2-7 0 15,0 7 0-15,0-7 0 0,3 5 0 0,-3-5 0 16,10 6 0-16,-10-6 0 0,10 4 0 0,-10-4 0 0,15 5 0 15,-15-5 0-15,15 3 0 16,-15-3 0-16,14 5 0 0,-14-5 0 0,13 7 0 0,-13-7 0 16,12 9 0-16,-12-9 0 0,10 11 0 0,-10-11 0 15,7 11 0-15,-7-11 0 0,3 15 0 0,-3-15 0 16,1 16 0-16,-1-16 0 0,0 16 0 16,0-16 0-16,-4 17 0 0,4-17 0 0,-7 14 0 15,7-14 0-15,-10 13 0 0,10-13 0 0,-11 9 0 16,11-9 0-16,-13 10 0 0,13-10 0 0,-15 5 0 15,15-5 0-15,-16 5 0 0,16-5 0 16,-19 3 0-16,19-3 0 0,-16-2 0 16,16 2 0-16,-14-4 0 0,14 4 0 0,-11-6 0 0,11 6 0 15,-9-11 0-15,9 11 0 16,-5-12 0-16,2 2 0 0</inkml:trace>
  <inkml:trace contextRef="#ctx0" brushRef="#br0" timeOffset="18365.27">19902 7425 2048 0,'0'0'0'15,"0"0"0"-15,0 0 0 16,0 0 0-16,0 2 0 0,0-2 0 0,0 0 0 0,0 0 0 15,0 0 0-15,0 0 0 0,0 0 0 16,0 0 0-16,0 0 0 0,0 0 0 0,0 0 0 0,0 0 0 0,0 0 0 0,0 0 0 16,0 0 0-1,0 0 0-15,0 0 0 0,0 0 0 0,0 0 0 0,0 0 0 0,1 0 0 0</inkml:trace>
  <inkml:trace contextRef="#ctx0" brushRef="#br0" timeOffset="21112.06">18467 10173 2048 0,'0'0'0'0,"0"0"0"0,0 0 0 0,0 0 0 16,0 0 0-16,0 0 0 0,0 0 0 0,0 0 0 16,0 0 0-16,0 0 0 0,2-2 0 0,-2 2 0 0,1-4 0 15,-1 4 0-15,10-7 0 0,-10 7 0 16,7-6 0-16,-7 6 0 0,16-10 0 0,-16 10 0 15,13-7 0-15,-13 7 0 0,18-7 0 0,-18 7 0 16,18-6 0-16,-18 6 0 0,22-2 0 0,-22 2 0 16,22 0 0-16,-22 0 0 0,17 1 0 0,-17-1 0 15,18 6 0-15,-18-6 0 0,18 8 0 16,-18-8 0-16,13 11 0 0,-13-11 0 16,7 19 0-16,-7-19 0 0,5 19 0 0,-5-19 0 15,-1 21 0-15,1-21 0 0,-7 22 0 0,7-22 0 16,-9 20 0-16,9-20 0 0,-10 20 0 0,10-20 0 15,-16 17 0-15,16-17 0 0,-15 15 0 0,15-15 0 0,-15 14 0 16,15-14 0-16,-16 13 0 0,16-13 0 0,-12 9 0 16,12-9 0-16,-11 7 0 0,11-7 0 0,-8 4 0 15,8-4 0-15,-6 3 0 0,6-3 0 16,-1 3 0-16,1-3 0 0,-4 3 0 0,4-3 0 0,-1 2 0 16,1-2 0-16,-1 2 0 0,1-2 0 15,3 2 0-15,-3-2 0 0,4 1 0 0,-4-1 0 16,8 2 0-16,-8-2 0 0,5 0 0 15,-5 0 0-15,3 0 0 0,-3 0 0 0,5 1 0 0,-5-1 0 16,5 1 0-16,-5-1 0 0,6 3 0 16,-6-3 0-16,5 3 0 0,-5-3 0 0,3 2 0 15,-3-2 0-15,4 5 0 0,-4-5 0 0,3 0 0 16,-3 0 0-16,1 0 0 16,-1 0 0-16,1 0 0 0,-1 0 0 0,2 0 0 0,-2 0 0 15,1 0 0-15,-1 0 0 0,0 0 0 0,0 0 0 16,0 0 0-16,0 0 0 0,5 0 0 0,-5 0 0 15,4-4 0-15,-4 4 0 0,6-3 0 0,-6 3 0 16,11 0 0-16,-11 0 0 0,12-3 0 0,-12 3 0 16,11-1 0-16,-11 1 0 0,10 0 0 0,-10 0 0 15,13 0 0-15,-13 0 0 0,15-2 0 16,-15 2 0-16,12-1 0 0,-12 1 0 0,17 0 0 16,-17 0 0-16,17 3 0 0,-17-3 0 0,14 0 0 15,-14 0 0-15,19 1 0 0,-19-1 0 0,18 1 0 16,-18-1 0-16,25 2 0 0,-25-2 0 0,22 0 0 15,-22 0 0-15,26 0 0 0,-26 0 0 0,26 0 0 16,-26 0 0-16,24 2 0 0,-24-2 0 0,24 1 0 16,-24-1 0-16,18 4 0 0,-18-4 0 0,14 0 0 15,-14 0 0-15,9 0 0 0,-9 0 0 16,6 0 0-16,-6 0 0 16,6 0 0-16,-6 0 0 0,7 2 0 0,-7-2 0 0,5 0 0 0,-5 0 0 15,2 0 0-15,-2 0 0 0,4 0 0 0,-4 0 0 16,1 0 0-16,-1 0 0 15,1 0 0-15,-1 0 0 0,0 0 0 0,0 0 0 0,0 0 0 16,0 0 0-16,0 0 0 0,0 0 0 0,0 0 0 0,0 0 0 16,0 0 0-16,0 0 0 0,1 0 0 15,-1 0 0-15,0 0 0 0,0 0 0 0,0 0 0 16,0 0 0-16,0 0 0 0,0 0 0 0,0 0 0 16,0 0 0-16,0 0 0 0,0 0 0 15,0 0 0-15,0 0 0 0,0 0 0 0,0 0 0 0,0 0 0 16,0 0 0-16,0 0 0 0,0 0 0 0,0 0 0 15,0 0 0-15,0 0 0 0,0 0 0 0,0 0 0 16,0 0 0-16,0 0 0 16,0 0 0-16,0 0 0 0,0 0 0 0,0 0 0 0,0 0 0 15,0 0 0-15,0 0 0 0,0 0 0 0,0 0 0 16,0 0 0 0,0 0 0-16,0 0 0 0,0 0 0 0,0 0 0 0,0 0 0 0,0 0 0 0,0 0 0 15,0 0 0-15,0 0 0 0,0 0 0 16,0 0 0-16,0 0 0 0,0 0 0 0,0 0 0 15,0 0 0-15,0 0 0 0,0 0 0 16,0 0 0-16,0 0 0 0,0 0 0 0,0 0 0 0,0 0 0 16,0 0 0-16,0 0 0 15,0 0 0-15,0 0 0 0,0 0 0 0,0 0 0 0,0 0 0 0,0 0 0 16,0 0 0-16,0 0 0 0,0 0 0 16,0 0 0-16,0 0 0 0,0 0 0 0,0 0 0 31,0 0 0-31,0 0 0 0,0 0 0 0,0 0 0 15,0 0 0-15,0 0 0 0,0 0 0 0,0 0 0 16,0 0 0-16,0 0 0 0,0 0 0 16,0 0 0-16,0 0 0 0,0 0 0 0,0 0 0 0,0 0 0 15,0 0 0-15,0 0 0 0,0 0 0 16,0 0 0-16,0 0 0 0,0 0 0 0,0 0 0 16,0 0 0-16,0 0 0 0,0 0 0 0,0 0 0 15,0 0 0-15,0 0 0 0,0 0 0 0,0 0 0 16,0 0 0-16,0 0 0 0,0 0 0 0,0 0 0 15,0 0 0-15,0 0 0 0,0 0 0 0,0 0 0 16,0 0 0-16,0 0 0 0,0 0 0 16,0 0 0-16,0 0 0 0,0 0 0 0,0 0 0 15,0 0 0-15,0 0 0 0,0 0 0 0,0 0 0 16,0 0 0-16,0 0 0 0,0 0 0 0,0 0 0 16,0 0 0-16,0 0 0 0,0 0 0 15,0 0 0-15,0 1 0 0,0-1 0 0,0 0 0 0,0 0 0 16,0 1 0-16,0-1 0 0,0 0 0 15,0 0 0-15,0 0 0 0,0 0 0 0,0 0 0 16,0 0 0-16,0 0 0 0,0 0 0 0,0 0 0 16,0 0 0-16,0 0 0 0,0 0 0 0,0 0 0 15,0 0 0-15,0 0 0 0,0 0 0 0,0 0 0 16,0 0 0-16,0 0 0 0,0 0 0 16,0 0 0-16,0 0 0 0,0 0 0 0,0 0 0 15,0 0 0-15,0 0 0 0,0 0 0 0,0 0 0 0,0 0 0 16,0 0 0-16,0 0 0 15,0 0 0-15,0 0 0 0,0 0 0 0,0 0 0 0,0 0 0 16,0 0 0-16,0 0 0 0,0 0 0 0,0 0 0 16,0 0 0-16,0 0 0 0,0 0 0 0,0 0 0 15,1 2 0-15,-1-2 0 0,0 1 0 0,0-1 0 16,1 0 0-16,-1 0 0 0,0 1 0 16,0-1 0-16,0 0 0 0,0 0 0 0,0 0 0 15,0 0 0-15,0 0 0 0,0 0 0 0,0 0 0 16,0 0 0-16,0 0 0 0,0 0 0 0,0 0 0 15,0 0 0-15,0 0 0 0,0 0 0 0,0 0 0 16,0 0 0-16,0 0 0 16,0 0 0-16,0 0 0 0,0 0 0 0,0 0 0 0,0 0 0 15,0 0 0-15,0 0 0 0,0 0 0 0,0 0 0 16,0 0 0-16,0 0 0 0,0 0 0 16,0 0 0-16,0 0 0 0,0 0 0 0,0 0 0 0,0 0 0 15,0 0 0-15,0 0 0 0,0 0 0 0,0 0 0 16,0 0 0-16,0 0 0 0,2-1 0 15,-2 1 0-15,1-1 0 0,-1 1 0 0,1-2 0 16,-1 2 0-16,0 0 0 16,0 0 0-16,1 0 0 0,-1 0 0 0,-1-2 0 0,1 2 0 0,0-2 0 15,0 2 0-15,0-5 0 0,0 5 0 0,-1-2 0 16,1 2 0-16,0-4 0 0</inkml:trace>
  <inkml:trace contextRef="#ctx0" brushRef="#br0" timeOffset="23006.45">18931 10003 2048 0,'0'0'0'0,"0"0"0"0,0 0 0 0,0 0 0 15,0 0 0-15,0 0 0 0,0 0 0 16,0 0 0-16,0 0 0 0,0 0 0 0,2 0 0 0,-2 0 0 0,1-1 0 15,-1 1 0-15,9-2 0 0,-9 2 0 0,9-2 0 16,-9 2 0-16,11-2 0 0,-11 2 0 0,14 0 0 16,-14 0 0-16,16 0 0 0,-16 0 0 15,20 0 0-15,-20 0 0 0,24 0 0 0,-24 0 0 16,22 4 0-16,-22-4 0 0,24 4 0 0,-24-4 0 16,20 7 0-16,-20-7 0 0,21 5 0 0,-21-5 0 15,13 6 0-15,-13-6 0 16,11 10 0-16,-11-10 0 0,3 12 0 0,-3-12 0 0,-2 16 0 0,2-16 0 15,-10 18 0-15,10-18 0 0,-11 15 0 0,11-15 0 16,-16 15 0-16,16-15 0 0,-16 13 0 0,16-13 0 16,-13 10 0-16,13-10 0 0,-12 7 0 15,12-7 0-15,-6 5 0 0,6-5 0 0,-7 3 0 16,7-3 0-16,-7 4 0 0,7-4 0 0,-7 3 0 16,7-3 0-16,5 0 0 0,-5 0 0 0,8 0 0 15,-8 0 0-15,14 1 0 0,-14-1 0 0,16 1 0 16,-16-1 0-1,19 2 0-15,-19-2 0 0,22 5 0 0,-22-5 0 0,16 4 0 0,-16-4 0 16,15 7 0-16,-15-7 0 0,17 10 0 0,-17-10 0 16,13 8 0-16,-13-8 0 0,11 13 0 0,-11-13 0 15,8 16 0 1,-8-16 0-16,6 12 0 0,-6-12 0 0,1 16 0 0,-1-16 0 0,-1 11 0 0,1-11 0 16,-2 14 0-16,2-14 0 0,-6 12 0 15,6-12 0-15,-6 10 0 0,6-10 0 0,-6 6 0 16,6-6 0-16,-13 8 0 0,13-8 0 0,-16 8 0 15,16-8 0-15,-19 7 0 0,19-7 0 0,-20 5 0 16,20-5 0-16,-18 6 0 16,18-6 0-16,-17 0 0 15,17 0 0-15,-18 0 0 0,18 0 0 0,-14-3 0 16,14 3 0-16,-8-7 0 0,0 0 0 0</inkml:trace>
  <inkml:trace contextRef="#ctx0" brushRef="#br0" timeOffset="23613.8">19556 9984 2048 0,'0'0'0'0,"0"0"0"0,-1 0 0 0,1 0 0 16,-2-2 0-16,2 2 0 0,-8-3 0 16,8 3 0-16,-12-3 0 0,12 3 0 0,-14-4 0 15,14 4 0-15,-21 0 0 0,21 0 0 0,-24 0 0 16,24 0 0-16,-24 4 0 0,24-4 0 0,-29 6 0 16,29-6 0-16,-27 7 0 0,27-7 0 0,-25 9 0 15,25-9 0-15,-21 11 0 0,21-11 0 0,-17 10 0 16,17-10 0-16,-11 12 0 0,11-12 0 15,-6 11 0-15,6-11 0 0,-3 12 0 0,3-12 0 0,-1 7 0 16,1-7 0-16,-1 7 0 0,1-7 0 16,0 3 0-16,0-3 0 0,20 13 0 0,-20-13 0 15,35 16 0-15,-35-16 0 0,40 18 0 16,-40-18 0-16,42 19 0 0,-42-19 0 0,38 20 0 0,-38-20 0 16,33 19 0-16,-33-19 0 0,26 18 0 0,-26-18 0 15,19 18 0-15,-19-18 0 0,13 17 0 0,-13-17 0 16,4 17 0-16,-4-17 0 0,-3 15 0 0,3-15 0 15,-10 16 0-15,10-16 0 0,-16 13 0 16,16-13 0-16,-19 11 0 0,19-11 0 0,-23 7 0 16,23-7 0-16,-25 4 0 15,25-4 0-15,-21 3 0 0,21-3 0 0,-20-1 0 0,20 1 0 0,-14-5 0 16,14 5 0-16,-13-4 0 0,13 4 0 0,-8-4 0 16,8 4 0-16,1-14 0 0,-1 14 0 15,7-23 0-15,-7 23 0 0,15-31 0 0,-15 31 0 16,19-31 0-16,-19 31 0 0,20-33 0 0,-20 33 0 15,19-32 0-15,-19 32 0 16,18-27 0-16,-18 27 0 0,14-26 0 0,-14 26 0 0,9-20 0 0,-9 20 0 16,6-19 0-16,-6 19 0 0,0-16 0 0,0 16 0 15,-2-13 0-15,2 13 0 0,-8-12 0 0,8 12 0 16,-10-10 0-16,1 1 0 0</inkml:trace>
  <inkml:trace contextRef="#ctx0" brushRef="#br0" timeOffset="25336.75">14511 7321 2048 0,'0'0'0'0,"0"0"0"0,0 0 0 0,0 0 0 0,0 0 0 16,0 0 0-16,0 0 0 0,0 0 0 0,0 0 0 0,0 0 0 0,3 3 0 0,-3-3 0 0,4 8 0 31,-4-8 0-31,7 11 0 0,-7-11 0 0,3 16 0 0,-3-16 0 0,5 21 0 0,-5-21 0 31,5 21 0-31,-5-21 0 0,6 27 0 0,-6-27 0 16,2 25 0-16,-2-25 0 0,4 29 0 0,-4-29 0 16,4 27 0-16,-4-27 0 0,0 25 0 0,1-4 0 15</inkml:trace>
  <inkml:trace contextRef="#ctx0" brushRef="#br0" timeOffset="25528.53">14585 8171 2048 0,'0'8'0'0,"0"-8"0"0,0 15 0 0,0-15 0 16,0 23 0-16,0-23 0 0,1 24 0 0,-1-24 0 0,2 28 0 16,-2-28 0-16,4 30 0 0,-4-30 0 0,2 30 0 15,-2-30 0-15,4 27 0 0,-4-27 0 16,3 26 0-16,-3-26 0 0,2 28 0 0,-2-28 0 15,2 21 0-15,-2-7 0 0</inkml:trace>
  <inkml:trace contextRef="#ctx0" brushRef="#br0" timeOffset="25720.2">14611 8875 2048 0,'-1'4'0'0,"1"-4"0"0,-1 10 0 15,1-10 0-15,-2 16 0 0,2-16 0 0,-2 23 0 0,2-23 0 0,-2 24 0 16,2-24 0-16,-4 29 0 0,4-29 0 16,-2 31 0-16,2-31 0 0,-4 32 0 0,4-32 0 15,-3 30 0-15,3-30 0 0,-2 22 0 0</inkml:trace>
  <inkml:trace contextRef="#ctx0" brushRef="#br0" timeOffset="25955.94">14536 9843 2048 0,'0'5'0'16,"0"-5"0"-16,0 12 0 0,0-12 0 0,-1 23 0 0,1-23 0 0,0 25 0 0,0-25 0 15,-2 31 0-15,2-31 0 0,2 32 0 16,-2-32 0-16,0 35 0 0,0-35 0 0,1 38 0 15,-1-38 0-15,0 37 0 0,0-37 0 0,0 36 0 16,0-36 0-16,-3 34 0 0,3-34 0 16,-1 28 0-16,0-5 0 15</inkml:trace>
  <inkml:trace contextRef="#ctx0" brushRef="#br0" timeOffset="26152.15">14579 10710 2048 0,'0'4'0'0,"0"-4"0"0,0 13 0 16,0-13 0-16,-2 21 0 0,2-21 0 15,0 26 0-15,0-26 0 16,0 32 0-16,0-32 0 0,2 36 0 0,-2-36 0 16,0 35 0-16,0-35 0 0,0 38 0 15,0-38 0-15,0 37 0 0,0-37 0 0,1 34 0 16,-1-34 0-16,4 33 0 0,-4-33 0 0,0 27 0 0,0-27 0 15,-4 21 0-15</inkml:trace>
  <inkml:trace contextRef="#ctx0" brushRef="#br0" timeOffset="26367.82">14636 11553 2048 0,'-1'3'0'0,"1"-3"0"0,0 10 0 0,0-10 0 16,-2 11 0-16,2-11 0 0,0 18 0 0,0-18 0 16,0 16 0-16,0-16 0 0,0 18 0 0,0-18 0 15,-1 20 0-15,1-20 0 0,0 18 0 16,0-18 0-16,1 17 0 0,-1-17 0 0,2 13 0 16,-2-13 0-16,1 11 0 0</inkml:trace>
  <inkml:trace contextRef="#ctx0" brushRef="#br0" timeOffset="27057.57">14646 12499 2048 0,'0'2'0'0,"0"-2"0"0,0 1 0 0,0-1 0 0,0 0 0 0,0 0 0 15,-1 2 0-15,1-2 0 0,0 3 0 0,0-3 0 16,0 5 0-16,0-5 0 0,0 3 0 0,0-3 0 0,-3 8 0 0,3-8 0 0,-2 11 0 16,2-11 0-16,0 15 0 15,0-15 0-15,-2 18 0 16,2-18 0-16,2 23 0 0,-2-23 0 0,-2 26 0 16,2-26 0-16,0 27 0 0,0-27 0 0,2 29 0 0,-2-29 0 0,0 28 0 0,0-28 0 15,2 29 0-15,-2-29 0 0,3 27 0 16,-3-27 0-1,0 23 0-15,0-23 0 0,1 19 0 0,0-5 0 16</inkml:trace>
  <inkml:trace contextRef="#ctx0" brushRef="#br0" timeOffset="28632.27">12870 9998 2048 0,'0'2'0'0,"0"-2"0"0,0 0 0 15,0 0 0-15,0 0 0 16,0 0 0-16,-5-2 0 0,5 2 0 0,-8-2 0 15,8 2 0-15,-9-2 0 0,9 2 0 0,-11-3 0 0,11 3 0 0,-16-6 0 16,16 6 0-16,-22-1 0 0,22 1 0 0,-27 1 0 16,27-1 0-16,-28 4 0 0,28-4 0 0,-31 7 0 15,31-7 0-15,-32 15 0 0,32-15 0 16,-34 20 0-16,34-20 0 0,-28 21 0 16,28-21 0-16,-25 26 0 0,25-26 0 15,-22 22 0-15,22-22 0 0,-16 27 0 16,16-27 0-16,-13 24 0 0,13-24 0 0,-8 25 0 15,8-25 0-15,-3 23 0 0,3-23 0 0,3 20 0 16,-3-20 0-16,7 16 0 0,-7-16 0 0,14 11 0 16,-14-11 0-16,16 6 0 0,-16-6 0 0,21 0 0 15,-21 0 0-15,20-4 0 0,-20 4 0 0,22-13 0 16,-22 13 0-16,26-19 0 0,-26 19 0 16,24-19 0-16,-24 19 0 0,20-24 0 0,-20 24 0 15,17-29 0-15,-17 29 0 0,19-34 0 0,-19 34 0 0,16-41 0 0,-16 41 0 16,12-47 0-1,-12 47 0-15,11-48 0 0,-11 48 0 0,10-45 0 16,-10 45 0-16,7-44 0 0,-7 44 0 0,4-38 0 0,-4 38 0 0,3-29 0 0,-3 29 0 16,3-29 0-16,-3 29 0 0,0-26 0 15,0 26 0-15,1-20 0 0,-1 20 0 0,2-14 0 16,-2 14 0-16,2-9 0 16,-2 9 0-16,1-1 0 0,-1 1 0 15,0 8 0-15,0-8 0 0,1 14 0 0,-1-14 0 16,0 19 0-16,0-19 0 0,3 29 0 0,-3-29 0 15,2 35 0-15,-2-35 0 0,1 43 0 0,-1-43 0 0,4 49 0 0,-4-49 0 16,1 50 0-16,-1-50 0 16,4 50 0-16,-4-50 0 0,4 49 0 0,-4-49 0 15,5 41 0-15,-5-41 0 0,3 38 0 0,-3-38 0 0,5 33 0 0,-5-33 0 16,1 27 0-16,-1-27 0 16,3 22 0-16,-3-22 0 0,1 19 0 0,0-6 0 0</inkml:trace>
  <inkml:trace contextRef="#ctx0" brushRef="#br0" timeOffset="29026.13">12896 10130 2048 0,'1'0'0'0,"-1"0"0"0,4 0 0 0,-4 0 0 0,9 0 0 16,-9 0 0-16,11-1 0 0,-11 1 0 0,15-2 0 0,-15 2 0 15,17-5 0-15,-17 5 0 0,19-5 0 0,-19 5 0 16,19-11 0-16,-19 11 0 0,17-11 0 0,-17 11 0 16,17-13 0-16,-17 13 0 0,14-17 0 0,-14 17 0 15,14-17 0-15,-14 17 0 0,11-19 0 16,-11 19 0-16,6-22 0 0,-6 22 0 0,6-18 0 16,-6 18 0-16,0-18 0 0,0 18 0 0,-5-12 0 15,5 12 0-15,-7-9 0 0,7 9 0 0,-9-4 0 16,9 4 0-16,-13 4 0 0,13-4 0 15,-12 3 0-15,12-3 0 0,-8 6 0 0,8-6 0 0,-13 17 0 16,13-17 0-16,-13 22 0 16,13-22 0-16,-10 30 0 0,10-30 0 0,-11 30 0 0,11-30 0 15,-5 33 0-15,5-33 0 0,-1 31 0 0,1-31 0 16,2 29 0-16,-2-29 0 0,7 25 0 0,-7-25 0 16,11 23 0-16,-11-23 0 0,11 17 0 15,-11-17 0-15,16 13 0 0,-16-13 0 0,14 7 0 16,-14-7 0-16,17 0 0 0,-17 0 0 0,15-3 0 15,-5-1 0-15</inkml:trace>
  <inkml:trace contextRef="#ctx0" brushRef="#br0" timeOffset="29975.56">13095 10153 2048 0,'1'1'0'0,"-1"-1"0"16,1 1 0-16,-1-1 0 0,6 2 0 0,-6-2 0 0,7 3 0 15,-7-3 0-15,11 4 0 0,-11-4 0 16,16 2 0-16,-16-2 0 0,15-3 0 16,-15 3 0-16,18-3 0 0,-18 3 0 0,17-6 0 15,-17 6 0-15,18-11 0 0,-18 11 0 0,16-13 0 0,-16 13 0 16,15-17 0-16,-15 17 0 0,12-18 0 0,-12 18 0 16,9-21 0-16,-9 21 0 0,8-20 0 15,-8 20 0-15,5-22 0 0,-5 22 0 0,0-19 0 16,0 19 0-16,-2-17 0 0,2 17 0 15,-5-14 0-15,5 14 0 0,-7-8 0 0,7 8 0 16,-9-3 0-16,9 3 0 0,-11 0 0 0,11 0 0 0,-13 8 0 16,13-8 0-16,-12 12 0 0,12-12 0 0,-13 20 0 15,13-20 0-15,-13 24 0 0,13-24 0 0,-10 26 0 16,10-26 0-16,-7 30 0 0,7-30 0 0,-6 31 0 16,6-31 0-16,-2 34 0 0,2-34 0 0,0 30 0 15,0-30 0-15,4 30 0 0,-4-30 0 16,10 25 0-16,-10-25 0 0,10 18 0 0,-10-18 0 15,16 13 0-15,-16-13 0 0,17 3 0 0,-17-3 0 16,18 0 0-16,-18 0 0 0,13-3 0 0,-13 3 0 16,9-3 0-16,-9 3 0 0,8-1 0 0,-8 1 0 15,5-3 0-15,-5 3 0 16,14-13 0-16,9-20 0 0,-23 33 0 16,24-42 0-16,-24 42 0 0,23-40 0 0,-23 40 0 15,20-40 0-15,-20 40 0 0,14-32 0 0,-14 32 0 16,11-27 0-16,-11 27 0 0,7-20 0 0,-7 20 0 15,3-13 0-15,-3 13 0 0,5-2 0 0,-5 2 0 0,1 8 0 0,-1-8 0 16,0 15 0-16,0-15 0 16,0 28 0-16,0-28 0 0,0 37 0 0,0-37 0 15,-1 46 0-15,1-46 0 0,1 56 0 16,0 0 0-16,-1-56 0 0,2 56 0 0,-2-56 0 0,2 56 0 0,-2-56 0 16,2 56 0-16,-2-56 0 0,1 53 0 0,-1-53 0 15,4 46 0 1,-4-46 0-16,0 38 0 0,0-38 0 0,1 31 0 0,-1-31 0 0,0 20 0 0,0-20 0 15,0 13 0-15,0-13 0 0,-1 1 0 0,1-1 0 16,-5-8 0-16,5 8 0 0,-6-22 0 16,6 22 0-1,-7-31 0-15,7 31 0 0,-9-40 0 0,9 40 0 16,-8-46 0-16,8 46 0 0,-8-49 0 0,8 49 0 16,-8-52 0-16,8 52 0 0,-6-53 0 0,6 53 0 15,-4-52 0-15,4 52 0 0,0-51 0 0,0 51 0 16,4-49 0-16,-4 49 0 0,6-46 0 0,-6 46 0 0,12-42 0 0,-12 42 0 15,14-36 0-15,-14 36 0 0,17-33 0 0,-17 33 0 16,17-27 0-16,-17 27 0 0,19-22 0 0,-19 22 0 16,20-14 0-1,-20 14 0-15,17-7 0 0,-17 7 0 0,14 0 0 0,-14 0 0 0,15 6 0 0,-15-6 0 16,15 13 0-16,-15-13 0 16,11 14 0-16,-11-14 0 0,8 21 0 0,-8-21 0 15,5 20 0-15,-5-20 0 16,2 22 0-16,-2-22 0 0,-5 22 0 0,5-22 0 0,-8 21 0 0,8-21 0 0,-13 22 0 15,13-22 0-15,-18 20 0 0,18-20 0 0,-22 18 0 16,22-18 0-16,-24 16 0 0,24-16 0 16,-23 8 0-1,23-8 0-15,-24 2 0 0,24-2 0 16,-22-7 0-16,22 7 0 0,-20-14 0 0,4-6 0 0</inkml:trace>
  <inkml:trace contextRef="#ctx0" brushRef="#br0" timeOffset="36012.56">25313 8810 2048 0,'0'0'0'0,"0"0"0"0,0 0 0 0,0 0 0 0,0 0 0 0,0 0 0 15,0 2 0-15,0-2 0 0,0 4 0 16,0-4 0-16,0 5 0 0,0-5 0 0,-7 16 0 16,7-16 0-16,-12 22 0 0,12-22 0 0,-16 29 0 15,16-29 0-15,-23 35 0 0,-3 7 0 0,26-42 0 16,-32 47 0-16,32-47 0 0,-36 55 0 0,1-3 0 16,-2-3 0-16,37-49 0 0,-41 54 0 0,3-3 0 15,-1 2 0-15,39-53 0 0,-44 60 0 16,4-4 0-16,0 2 0 0,5-7 0 0,-4 3 0 15,39-54 0-15,-42 58 0 0,-1-1 0 16,0 4 0-16,4-5 0 0,-3-2 0 0,4-2 0 0,0 3 0 16,3-2 0-16,-2 1 0 0,-5 1 0 0,2 2 0 15,1-6 0-15,1 0 0 0,0-2 0 0,2 2 0 16,36-51 0-16,-44 60 0 0,2-1 0 16,-2 1 0-16,3-7 0 0,1 4 0 0,5-6 0 15,-3-1 0-15,38-50 0 0,-40 57 0 0,0-8 0 16,0 4 0-16,40-53 0 0,-42 56 0 0,6-3 0 15,0-2 0-15,36-51 0 0,-37 51 0 16,37-51 0-16,-39 54 0 0,39-54 0 0,-37 51 0 0,37-51 0 16,-37 52 0-16,37-52 0 0,-35 51 0 15,35-51 0-15,-29 41 0 0,29-41 0 0,-22 37 0 16,22-37 0-16,-20 32 0 0,20-32 0 0,-14 22 0 16,14-22 0-16,-12 21 0 0,12-21 0 0,-6 20 0 15,6-20 0-15,-4 15 0 0,4-15 0 0,4 11 0 16,-4-11 0-16,8 9 0 0,-8-9 0 15,16 7 0-15,-16-7 0 0,22 5 0 16,-22-5 0-16,22 4 0 0,-22-4 0 0,31 0 0 0,-31 0 0 16,37-2 0-16,-37 2 0 0,42-4 0 0,5 1 0 15,-47 3 0-15,55-7 0 0,-55 7 0 16,60-6 0-16,-60 6 0 0,66-5 0 16,-66 5 0-16,70-5 0 0,-5 1 0 0,-3 2 0 0,-62 2 0 0,67-4 0 15,-5 1 0-15,0 3 0 0,-62 0 0 16,68 0 0-16,-3 0 0 0,1 0 0 0,-66 0 0 15,74 0 0-15,-4 0 0 0,-1 0 0 16,-5 0 0-16,0 0 0 0,-64 0 0 0,75 0 0 0,-4 1 0 16,3 3 0-16,-8-4 0 0,2 3 0 15,-4-1 0-15,3-1 0 0,-7 2 0 0,6-1 0 16,2 0 0-16,-6 0 0 0,4 1 0 0,-6 1 0 16,2 1 0-16,-62-5 0 0,71 4 0 0,-3-1 0 15,2 1 0-15,-5-1 0 0,0 3 0 0,-65-6 0 16,73 4 0-16,-3 2 0 0,-3-2 0 15,-6 1 0-15,1 0 0 0,-62-5 0 16,68 4 0-16,-4 1 0 0,2-1 0 0,-66-4 0 0,67 7 0 16,-6-3 0-16,-2 1 0 0,-59-5 0 0,61 6 0 15,-61-6 0-15,65 5 0 16,-65-5 0-16,65 6 0 0,-65-6 0 0,66 4 0 0,-66-4 0 0,66 5 0 16,-66-5 0-16,56 5 0 0,-56-5 0 0,56 8 0 15,-56-8 0-15,47 4 0 0,-47-4 0 16,45 1 0-16,-45-1 0 0,36 3 0 0,-36-3 0 0,30 1 0 15,-30-1 0-15,21 0 0 16,-21 0 0-16,14 2 0 0,-14-2 0 0,9 0 0 0,-9 0 0 16,7-4 0-16,-7 4 0 0,1-9 0 0,-1 9 0 15,-3-16 0-15,3 16 0 0,-11-19 0 0,11 19 0 16,-15-23 0-16,15 23 0 0,-21-28 0 0,21 28 0 16,-27-29 0-16,27 29 0 0,-31-33 0 0,31 33 0 15,-35-40 0 1,35 40 0-16,-37-42 0 0,37 42 0 0,-40-44 0 15,40 44 0-15,-41-51 0 0,41 51 0 0,-44-53 0 0,8 2 0 0,-3 5 0 16,39 46 0-16,-38-51 0 0,38 51 0 0,-41-57 0 16,4 7 0-16,-1-2 0 0,38 52 0 0,-38-55 0 15,0 5 0-15,2-1 0 16,36 51 0-16,-39-54 0 0,4 1 0 0,-1 1 0 0,36 52 0 0,-39-57 0 31,4 5 0-31,-2 1 0 0,37 51 0 0,-40-57 0 0,5 5 0 0,0 0 0 0,35 52 0 16,-38-59 0-1,4 4 0-15,1 1 0 0,33 54 0 0,-37-62 0 0,6 9 0 0,-2-3 0 0,33 56 0 16,-35-57 0-16,4 5 0 0,0-2 0 16,31 54 0-1,-34-56 0-15,34 56 0 0,-33-59 0 0,2 5 0 16,1 0 0-16,30 54 0 0,-31-56 0 0,31 56 0 0,-34-58 0 0,5 5 0 0,1 4 0 31,28 49 0-31,-29-51 0 0,29 51 0 0,-30-52 0 16,30 52 0-16,-32-54 0 0,32 54 0 0,-28-55 0 15,28 55 0-15,-29-54 0 0,29 54 0 0,-30-51 0 16,30 51 0-16,-29-49 0 0,29 49 0 16,-30-46 0-16,30 46 0 0,-28-42 0 0,28 42 0 15,-24-36 0-15,24 36 0 0,-21-31 0 0,21 31 0 16,-18-26 0-16,18 26 0 0,-17-24 0 0,17 24 0 16,-14-21 0-16,14 21 0 0,-14-18 0 0,14 18 0 15,-13-20 0-15,13 20 0 0,-14-13 0 0,14 13 0 16,-9-11 0-16,9 11 0 0,-6-6 0 0,6 6 0 15,-3-5 0-15,3 5 0 0,-5-4 0 0,5 4 0 16,-2-1 0-16,2 1 0 0,-2-2 0 0,2 2 0 16,-2-3 0-16,2 3 0 0,0 0 0 15,0 0 0-15,4 5 0 0,-4-5 0 0,7 5 0 16,-7-5 0-16,8 11 0 0,-8-11 0 16,8 11 0-16,-8-11 0 0,9 12 0 0,-9-12 0 0,14 6 0 15</inkml:trace>
  <inkml:trace contextRef="#ctx0" brushRef="#br0" timeOffset="36839.58">24338 10295 2048 0,'0'0'0'0,"0"0"0"15,0 0 0-15,0 0 0 0,0 0 0 0,0 0 0 0,4 0 0 16,-4 0 0-16,6 1 0 0,-6-1 0 16,12 2 0-16,-12-2 0 15,21 3 0-15,-21-3 0 0,22 4 0 0,-22-4 0 0,30 0 0 0,-30 0 0 16,36 3 0-16,-36-3 0 0,41 0 0 0,-41 0 0 0,49 0 0 16,4 0 0-16,-53 0 0 0,60-2 0 15,-60 2 0 1,65-1 0-16,-65 1 0 0,69 0 0 15,-4 0 0-15,-4-1 0 0,-61 1 0 0,66 0 0 16,-66 0 0-16,71-3 0 0,-4 3 0 0,-2 0 0 16,-65 0 0-16,69 3 0 0,-10-2 0 0,2-1 0 15,-61 0 0-15,66 1 0 0,-66-1 0 16,69 3 0-16,-8 2 0 0,-3-4 0 0,-58-1 0 16,61 4 0-16,-61-4 0 0,64 2 0 0,-64-2 0 15,63 3 0-15,-63-3 0 0,66 4 0 0,-66-4 0 16,64 2 0-16,-64-2 0 0,56 5 0 0,-56-5 0 15,54 2 0-15,-54-2 0 0,46 2 0 0,-46-2 0 16,37 1 0-16,-37-1 0 0,34 0 0 0,-34 0 0 16,32 0 0-16,-32 0 0 0,24-1 0 15,-24 1 0-15,18 0 0 0,-18 0 0 0,13 0 0 16,-13 0 0-16,10 0 0 0,-10 0 0 0,4 0 0 16,-4 0 0-16,5-1 0 0,-5 1 0 0,3-1 0 15,-3 1 0-15,2-2 0 0,-2 2 0 0,1 0 0 16,-1 0 0-16,1 0 0 0,-1 0 0 0,3-1 0 15,-3 1 0-15,3-5 0 0,-3 5 0 16,4-3 0-16,-4 3 0 0,3-2 0 0,-3 2 0 0,4-2 0 16,-4 2 0-16,1-1 0 0,-1 1 0 15,-3 0 0-15,0 0 0 0</inkml:trace>
  <inkml:trace contextRef="#ctx0" brushRef="#br0" timeOffset="37546.26">25307 10433 2048 0,'0'0'0'0,"0"0"0"0,0 0 0 0,0 0 0 0,0-3 0 16,0 3 0-16,0-5 0 0,0 5 0 0,0-4 0 0,0 4 0 16,0-4 0-16,0 4 0 0,0-3 0 15,0 3 0-15,0-1 0 0,0 1 0 0,0-2 0 0,0 2 0 0,0-1 0 0,0 1 0 16,0 0 0-16,0 0 0 0,0 1 0 0,0-1 0 16,0 5 0-16,0-5 0 0,0 7 0 0,0-7 0 15,1 13 0-15,-1-13 0 0,0 17 0 16,0-17 0-16,-1 21 0 0,1-21 0 0,0 26 0 15,0-26 0-15,-1 29 0 16,1-29 0-16,0 36 0 0,0-36 0 0,1 38 0 0,-1-38 0 0,0 44 0 16,0-44 0-16,0 47 0 0,0-47 0 0,0 51 0 15,0-51 0 1,2 55 0-16,-2-55 0 0,2 55 0 0,-2-55 0 0,3 57 0 0,-3-57 0 16,1 59 0-1,0-1 0-15,-1-58 0 0,1 51 0 0,-1-51 0 0,4 52 0 0,-4-52 0 16,3 54 0-16,-3-54 0 0,3 55 0 0,-3-55 0 0,2 51 0 15,-2-51 0 1,4 50 0-16,-4-50 0 0,2 47 0 16,-2-47 0-16,0 40 0 0,0-40 0 0,0 38 0 15,0-38 0-15,0 31 0 0,0-31 0 0,0 26 0 16,0-26 0-16,-1 22 0 0,1-22 0 16,-1 17 0-16,1-17 0 0,-4 12 0 0,4-12 0 15,-1 11 0-15,1-11 0 0,-2 7 0 0,2-7 0 16,-2 2 0-16,2-2 0 0,-1 3 0 0,1-3 0 15,-1-3 0-15,1 3 0 0,-1-5 0 0,0 1 0 16</inkml:trace>
  <inkml:trace contextRef="#ctx0" brushRef="#br0" timeOffset="39961.81">24054 11010 2048 0,'0'0'0'0,"0"0"0"0,0 0 0 0,0 0 0 16,0 0 0-16,0 0 0 0,0 0 0 0,0 0 0 16,0 0 0-16,0 0 0 0,0 3 0 0,0-3 0 15,-1 0 0-15,1 0 0 0,-1 1 0 0,1-1 0 16,-5 3 0-16,5-3 0 0,-8 2 0 0,8-2 0 15,-8 3 0-15,8-3 0 0,-10 5 0 16,10-5 0-16,-10 6 0 0,10-6 0 0,-14 9 0 0,14-9 0 16,-15 13 0-16,15-13 0 0,-16 15 0 0,16-15 0 15,-15 15 0-15,15-15 0 0,-13 12 0 16,13-12 0-16,-8 12 0 0,8-12 0 0,-4 15 0 16,4-15 0-16,-2 11 0 0,2-11 0 0,3 11 0 15,-3-11 0-15,10 6 0 0,-10-6 0 0,12 7 0 16,-12-7 0-16,15 5 0 0,-15-5 0 0,18 6 0 15,-18-6 0-15,18 4 0 0,-18-4 0 16,21 11 0-16,-21-11 0 0,18 9 0 0,-18-9 0 16,13 9 0-16,-13-9 0 0,12 9 0 0,-12-9 0 0,10 11 0 15,-10-11 0-15,6 16 0 0,-6-16 0 16,3 17 0-16,-3-17 0 0,2 14 0 0,-2-14 0 16,-5 14 0-16,5-14 0 0,-7 13 0 0,7-13 0 15,-14 12 0-15,14-12 0 0,-18 14 0 0,18-14 0 16,-20 12 0-16,20-12 0 15,-17 10 0-15,17-10 0 0,-19 7 0 0,19-7 0 0,-20 5 0 16,20-5 0-16,-16 3 0 0,16-3 0 0,-15-6 0 16,15 6 0-16,-9-11 0 0,9 11 0 15,-4-17 0-15,3 1 0 0</inkml:trace>
  <inkml:trace contextRef="#ctx0" brushRef="#br0" timeOffset="40240.83">24167 10975 2048 0,'3'0'0'0,"-3"0"0"0,0 0 0 0,0 0 0 0,0 2 0 0,0-2 0 0,2 1 0 16,-2-1 0-16,3 4 0 15,-3-4 0-15,3 4 0 0,-3-4 0 0,5 12 0 0,-5-12 0 0,6 16 0 16,-6-16 0-16,6 21 0 0,-6-21 0 0,5 24 0 15,-5-24 0-15,8 26 0 0,-8-26 0 0,4 27 0 16,-4-27 0-16,5 23 0 0,-5-23 0 16,4 22 0-16,-4-22 0 15,3 19 0-15,-3-19 0 0,1 18 0 0,-1-18 0 0,1 13 0 0,-1-13 0 16,0 8 0-16,0-8 0 0,0 4 0 0,0-4 0 16,0 0 0-16,0-2 0 0</inkml:trace>
  <inkml:trace contextRef="#ctx0" brushRef="#br0" timeOffset="40922.92">24233 11009 2048 0,'0'0'0'16,"0"0"0"-16,2 4 0 0,-2-4 0 16,2 3 0-16,-2-3 0 0,4 6 0 0,-4-6 0 0,3 8 0 31,-3-8 0-31,6 14 0 0,-6-14 0 0,6 15 0 15,-6-15 0-15,5 20 0 0,-5-20 0 0,2 21 0 0,-2-21 0 0,2 22 0 0,-2-22 0 32,3 23 0-32,-3-23 0 0,1 19 0 0,-1-19 0 0,1 18 0 0,-1-18 0 0,1 15 0 0,-1-15 0 31,0 11 0-31,0-11 0 0,1 9 0 0,-1-9 0 0,0 4 0 0,0-4 0 0,0 0 0 0,0 0 0 31,-1-2 0-31,1 2 0 0,-1-7 0 16,1 7 0-16,-1-11 0 0,1 11 0 0,0-16 0 15,0 16 0-15,1-19 0 0,-1 19 0 0,1-25 0 16,-1 25 0-16,4-25 0 0,-4 25 0 0,5-28 0 16,-5 28 0-16,5-27 0 0,-5 27 0 0,6-22 0 15,-6 22 0-15,6-20 0 0,-6 20 0 16,5-16 0-16,-5 16 0 0,6-15 0 0,-6 15 0 16,7-10 0-16,-7 10 0 0,7-9 0 0,-7 9 0 0,7-5 0 15,-7 5 0-15,7-5 0 0,-7 5 0 16,7 0 0-16,-7 0 0 0,9 3 0 0,-9-3 0 15,9 6 0-15,-9-6 0 0,9 9 0 16,-9-9 0-16,8 11 0 0,-8-11 0 0,7 13 0 0,-7-13 0 16,8 18 0-16,-8-18 0 0,8 19 0 0,-8-19 0 15,9 20 0-15,-9-20 0 0,7 22 0 16,-7-22 0-16,7 20 0 0,-7-20 0 0,5 18 0 16,-5-18 0-16,5 17 0 0,-5-17 0 0,4 15 0 15,-4-15 0-15,2 16 0 0,-2-16 0 0,2 10 0 16,-2-10 0-16,1 9 0 15,-1-9 0-15,3 5 0 0,-3-5 0 0,1 7 0 0,-1-7 0 16,1 4 0-16,-1-4 0 0,1 2 0 0,-1-2 0 16,0 0 0-16,0 0 0 0,1 2 0 0,-1-2 0 15,0 0 0-15,0 0 0 0,0 0 0 0,0 0 0 16,0 0 0-16,0 0 0 0,0 0 0 0,0 0 0 16,1 2 0-16,-1-2 0 0,2 0 0 0,-2 0 0 15,2 1 0-15,-2-1 0 0,1 0 0 0,-1 0 0 16,1-1 0-16,-1 1 0 15,2-2 0-15,-2 2 0 0,1-2 0 0,0 0 0 0</inkml:trace>
  <inkml:trace contextRef="#ctx0" brushRef="#br0" timeOffset="41701.41">24145 10821 2048 0,'0'0'0'0,"0"0"0"0,0 0 0 0,0 0 0 16,0 0 0-16,0 0 0 0,0 0 0 0,0 0 0 15,0 0 0-15,0 0 0 0,0 0 0 0,0 0 0 16,0 1 0-16,0-1 0 0,0 0 0 0,0 0 0 16,0 0 0-16,2-1 0 0</inkml:trace>
  <inkml:trace contextRef="#ctx0" brushRef="#br0" timeOffset="42945.19">24663 10818 2048 0,'0'0'0'0,"0"0"0"0,0 0 0 0,0 0 0 0,0 0 0 16,0 0 0-16,0 0 0 0,0 0 0 16,0 0 0-16,0 0 0 15,4-2 0-15,-4 2 0 0,7-1 0 0,-7 1 0 16,6-2 0-16,-6 2 0 0,6-2 0 0,-6 2 0 16,7-1 0-16,-7 1 0 0,8 0 0 0,-8 0 0 0,7 0 0 0,-7 0 0 15,12 3 0-15,-12-3 0 0,9 3 0 0,-9-3 0 16,11 8 0-16,-11-8 0 0,12 8 0 0,-12-8 0 15,8 10 0-15,-8-10 0 0,7 11 0 0,-7-11 0 16,7 14 0-16,-7-14 0 0,6 17 0 16,-6-17 0-16,0 24 0 0,0-24 0 0,-1 23 0 15,1-23 0-15,-7 25 0 0,7-25 0 16,-7 25 0-16,7-25 0 0,-8 25 0 0,8-25 0 16,-10 23 0-16,10-23 0 0,-12 19 0 0,12-19 0 15,-11 19 0-15,11-19 0 0,-13 13 0 0,13-13 0 0,-9 15 0 16,9-15 0-1,-7 11 0-15,7-11 0 0,-4 12 0 0,4-12 0 0,-4 6 0 0,4-6 0 16,-2 5 0-16,2-5 0 16,-3 3 0-16,3-3 0 0,4 3 0 0,-4-3 0 0,5 2 0 0,-5-2 0 15,10 0 0-15,-10 0 0 0,11 0 0 0,-11 0 0 16,13-2 0-16,-13 2 0 0,13-3 0 16,-13 3 0-16,15-3 0 0,-15 3 0 0,15-5 0 15,-15 5 0-15,17-5 0 0,-17 5 0 0,14-1 0 16,-14 1 0-1,14-6 0-15,-14 6 0 0,13-4 0 0,-13 4 0 0,14-7 0 0,-14 7 0 0,12-5 0 16,-12 5 0-16,13-12 0 16,-13 12 0-1,13-12 0-15,-4-1 0 0</inkml:trace>
  <inkml:trace contextRef="#ctx0" brushRef="#br0" timeOffset="43548.52">24906 10776 2048 0,'0'0'0'0,"0"0"0"0,1 0 0 0,-1 0 0 0,0-4 0 15,0 4 0-15,5-3 0 0,-5 3 0 0,6-4 0 16,-6 4 0-16,7-5 0 0,-7 5 0 15,11-4 0-15,-11 4 0 0,13-5 0 0,-13 5 0 16,11-3 0-16,-11 3 0 0,15 0 0 0,-15 0 0 16,11 1 0-16,-11-1 0 0,11 4 0 0,-11-4 0 15,9 7 0-15,-9-7 0 0,6 11 0 0,-6-11 0 16,4 14 0-16,-4-14 0 0,0 17 0 0,0-17 0 16,-4 18 0-16,4-18 0 0,-6 21 0 0,6-21 0 15,-9 20 0-15,9-20 0 0,-11 19 0 0,11-19 0 16,-9 19 0-16,9-19 0 0,-8 15 0 0,8-15 0 15,-9 14 0-15,9-14 0 0,-3 12 0 16,3-12 0-16,-1 9 0 0,1-9 0 0,1 7 0 16,-1-7 0-16,8 4 0 0,-8-4 0 0,12 5 0 15,-12-5 0-15,16 1 0 0,-16-1 0 0,18 2 0 16,-18-2 0-16,21 0 0 0,-21 0 0 0,19 5 0 16,-19-5 0-16,19 5 0 0,-19-5 0 15,16 8 0-15,-16-8 0 0,18 11 0 0,-18-11 0 16,14 10 0-16,-14-10 0 0,7 12 0 15,-7-12 0-15,6 11 0 0,-6-11 0 0,3 12 0 0,-3-12 0 16,1 12 0-16,-1-12 0 0,0 12 0 16,0-12 0-16,-4 9 0 0,4-9 0 0,-7 10 0 0,7-10 0 15,-10 11 0-15,10-11 0 0,-13 9 0 0,13-9 0 16,-15 10 0-16,15-10 0 0,-16 6 0 16,16-6 0-16,-18 8 0 0,18-8 0 0,-17 6 0 15,17-6 0-15,-19 2 0 0,19-2 0 16,-18 0 0-16,18 0 0 0,-16-5 0 0,16 5 0 0,-13-6 0 15,13 6 0-15,-11-7 0 0</inkml:trace>
  <inkml:trace contextRef="#ctx0" brushRef="#br0" timeOffset="44934.22">24942 9825 2048 0,'0'0'0'0,"0"0"0"0,0 0 0 15,0 0 0-15,-6 2 0 16,6-2 0-16,-9 1 0 0,9-1 0 16,-13 4 0-16,13-4 0 0,-11 6 0 0,11-6 0 15,-16 7 0-15,16-7 0 0,-14 9 0 0,14-9 0 16,-16 10 0-16,16-10 0 0,-12 10 0 0,12-10 0 0,-14 14 0 0,14-14 0 15,-11 16 0 1,11-16 0-16,-8 13 0 0,8-13 0 0,-6 13 0 0,6-13 0 0,-1 15 0 0,1-15 0 16,0 11 0-16,0-11 0 0,7 11 0 15,-7-11 0-15,9 9 0 0,-9-9 0 16,10 6 0-16,-10-6 0 16,12 3 0-16,-12-3 0 0,14-3 0 0,-14 3 0 15,15-6 0-15,-15 6 0 0,12-10 0 16,-12 10 0-16,10-13 0 0,-10 13 0 0,10-20 0 15,-10 20 0-15,6-22 0 0,-6 22 0 0,4-23 0 16,-4 23 0-16,4-24 0 0,-4 24 0 0,2-27 0 16,-2 27 0-16,3-30 0 0,-3 30 0 0,1-31 0 15,-1 31 0-15,1-31 0 0,-1 31 0 0,1-32 0 16,-1 32 0-16,0-28 0 0,0 28 0 0,-1-23 0 16,1 23 0-16,0-16 0 0,0 16 0 0,-1-16 0 15,1 16 0-15,0-12 0 0,0 12 0 0,0-8 0 16,0 8 0-16,2-5 0 0,-2 5 0 15,1 0 0-15,-1 0 0 0,4 5 0 0,-4-5 0 16,2 11 0-16,-2-11 0 0,3 18 0 0,-3-18 0 16,3 24 0-16,-3-24 0 0,5 31 0 0,-5-31 0 15,5 29 0-15,-5-29 0 0,4 31 0 16,-4-31 0-16,5 35 0 0,-5-35 0 0,7 32 0 0,-7-32 0 16,5 31 0-16,-5-31 0 0,5 28 0 15,-5-28 0-15,3 21 0 0,-3-21 0 0,4 20 0 16,-4-20 0-16,4 18 0 0,-4-18 0 15,4 14 0-15,-4-14 0 0,4 9 0 0,-4-9 0 0,5 10 0 16,-1-6 0-16</inkml:trace>
  <inkml:trace contextRef="#ctx0" brushRef="#br0" timeOffset="45337.18">25070 9889 2048 0,'0'0'0'0,"0"0"0"0,1 0 0 0,-1 0 0 15,3 1 0-15,-3-1 0 0,3 1 0 0,-3-1 0 0,8 3 0 16,-8-3 0-16,8 0 0 0,-8 0 0 16,14 0 0-16,-14 0 0 0,14-3 0 0,-14 3 0 15,11-4 0-15,-11 4 0 0,12-10 0 0,-12 10 0 16,13-12 0-16,-13 12 0 0,12-11 0 0,-12 11 0 16,13-16 0-16,-13 16 0 0,7-16 0 0,-7 16 0 15,6-16 0-15,-6 16 0 0,3-17 0 0,-3 17 0 16,0-17 0-16,0 17 0 0,-1-12 0 15,1 12 0-15,-3-9 0 0,3 9 0 0,-6-6 0 16,6 6 0-16,-9 0 0 0,9 0 0 0,-10 4 0 16,10-4 0-16,-8 8 0 0,8-8 0 15,-10 13 0-15,10-13 0 0,-9 15 0 16,9-15 0-16,-7 17 0 0,7-17 0 0,-5 20 0 0,5-20 0 16,-1 18 0-16,1-18 0 0,1 18 0 0,-1-18 0 15,5 16 0-15,-5-16 0 0,7 11 0 0,-7-11 0 16,10 11 0-16,-10-11 0 0,11 9 0 0,-11-9 0 15,15 2 0-15,-15-2 0 0,18-2 0 0,-18 2 0 16,18-4 0-16,-18 4 0 0,15-8 0 16,-15 8 0-16,13-8 0 0,-5 3 0 0</inkml:trace>
  <inkml:trace contextRef="#ctx0" brushRef="#br0" timeOffset="46174.93">25271 9874 2048 0,'0'0'0'0,"0"0"0"15,3 0 0 1,-3 0 0-16,4 0 0 0,-4 0 0 0,8 0 0 0,-8 0 0 16,9 0 0-16,-9 0 0 0,14-3 0 15,-14 3 0-15,14-2 0 0,-14 2 0 0,18-5 0 0,-18 5 0 0,16-7 0 0,-16 7 0 16,17-9 0-16,-17 9 0 0,13-10 0 0,-13 10 0 16,12-10 0-1,-12 10 0-15,8-10 0 0,-8 10 0 0,7-15 0 0,-7 15 0 16,1-14 0-16,-1 14 0 0,-1-13 0 0,1 13 0 0,-5-11 0 15,5 11 0-15,-6-7 0 0,6 7 0 0,-8-3 0 0,8 3 0 16,-12 3 0-16,12-3 0 0,-11 7 0 0,11-7 0 31,-13 11 0-31,13-11 0 0,-11 16 0 0,11-16 0 0,-9 19 0 16,9-19 0-16,-9 20 0 0,9-20 0 0,-3 20 0 16,3-20 0-1,0 19 0-15,0-19 0 0,6 19 0 0,-6-19 0 0,9 16 0 16,-9-16 0-16,11 12 0 0,-11-12 0 15,15 9 0-15,-15-9 0 0,18 1 0 0,-18-1 0 16,21 0 0-16,-21 0 0 0,22-6 0 0,-22 6 0 16,22-12 0-16,-22 12 0 0,20-13 0 0,-20 13 0 15,18-13 0-15,-18 13 0 0,18-19 0 0,-18 19 0 16,14-19 0-16,-14 19 0 0,12-17 0 0,-12 17 0 16,9-14 0-16,-9 14 0 0,9-12 0 0,-9 12 0 15,4-8 0-15,-4 8 0 0,3-5 0 0,-3 5 0 16,2 0 0-16,-2 0 0 0,2 4 0 15,-2-4 0-15,3 9 0 0,-3-9 0 0,5 16 0 16,-5-16 0-16,2 19 0 0,-2-19 0 0,3 22 0 16,-3-22 0-16,4 28 0 0,-4-28 0 0,3 31 0 15,-3-31 0-15,4 32 0 0,-4-32 0 0,2 30 0 16,-2-30 0-16,3 29 0 0,-3-29 0 0,1 27 0 16,-1-27 0-16,0 22 0 0,0-22 0 0,0 16 0 15,0-16 0-15,-1 15 0 0,1-15 0 16,-3 7 0-16,3-7 0 0,-2 4 0 0,2-4 0 15,-5-4 0-15,5 4 0 0,-3-10 0 16,3 10 0-16,-4-15 0 0,4 15 0 0,-1-20 0 0,1 20 0 16,0-27 0-16,0 27 0 0,2-28 0 0,-2 28 0 15,6-30 0-15,-6 30 0 0,5-30 0 0,-5 30 0 16,6-28 0-16,-6 28 0 0,6-23 0 0,-6 23 0 16,8-23 0-16,-8 23 0 0,11-19 0 0,-11 19 0 15,9-18 0-15,-9 18 0 16,14-13 0-16,-14 13 0 0,13-13 0 0,-13 13 0 15,12-7 0-15,-12 7 0 0,13-5 0 0,-13 5 0 0,10-1 0 16,-10 1 0-16,9 3 0 16,-9-3 0-16,7 7 0 0,-7-7 0 0,1 10 0 15,-1-10 0-15,-1 13 0 0,1-13 0 0,-5 16 0 0,5-16 0 0,-7 16 0 16,7-16 0-16,-8 16 0 16,8-16 0-16,-11 16 0 0,11-16 0 0,-13 15 0 0,13-15 0 15,-10 11 0-15,10-11 0 0,-12 12 0 0,12-12 0 16,-12 8 0-16,12-8 0 0,-11 8 0 0,11-8 0 15,-11 2 0-15,11-2 0 0,-10 0 0 0,3-5 0 16</inkml:trace>
  <inkml:trace contextRef="#ctx0" brushRef="#br0" timeOffset="47372.47">25627 10924 2048 0,'0'0'0'0,"0"0"0"0,0 0 0 16,0 0 0 0,0 0 0-16,0 0 0 0,5-1 0 15,-5 1 0-15,6-2 0 0,-6 2 0 0,8-3 0 0,-8 3 0 0,6-1 0 0,-6 1 0 16,9-3 0-16,-9 3 0 0,10-2 0 0,-10 2 0 31,8-4 0-31,-8 4 0 0,11 0 0 0,-11 0 0 16,11 2 0-16,-11-2 0 0,9 2 0 0,-9-2 0 15,8 5 0-15,-8-5 0 0,8 9 0 0,-8-9 0 16,6 15 0-16,-6-15 0 0,2 16 0 0,-2-16 0 16,0 21 0-16,0-21 0 0,-1 23 0 0,1-23 0 15,-6 22 0-15,6-22 0 0,-8 21 0 16,8-21 0-16,-11 22 0 0,11-22 0 0,-12 19 0 15,12-19 0-15,-15 20 0 0,15-20 0 0,-15 16 0 16,15-16 0-16,-12 14 0 0,12-14 0 0,-14 11 0 16,14-11 0-16,-13 12 0 0,13-12 0 0,-9 8 0 15,9-8 0-15,-7 5 0 0,7-5 0 0,-7 3 0 16,7-3 0-16,-1 3 0 0,1-3 0 0,0 2 0 16,0-2 0-16,4 0 0 0,-4 0 0 15,14-3 0-15,-14 3 0 0,17-2 0 0,-17 2 0 0,22 0 0 16,-22 0 0-16,20 0 0 0,-20 0 0 15,23 0 0-15,-23 0 0 0,20 0 0 0,-20 0 0 16,18 0 0-16,-18 0 0 0,18 2 0 0,-18-2 0 16,18 3 0-16,-18-3 0 0,13 3 0 15,-13-3 0-15,12 1 0 0,-12-1 0 0,8 1 0 0,-8-1 0 16,5 1 0-16,-5-1 0 0,5-3 0 16,-5 3 0-16,7-8 0 0,-7 8 0 0,4-10 0 15,-4 10 0-15,2-12 0 0</inkml:trace>
  <inkml:trace contextRef="#ctx0" brushRef="#br0" timeOffset="47984.37">25850 10884 2048 0,'0'0'0'0,"0"0"0"0,0 0 0 15,0 0 0-15,1 0 0 0,-1 0 0 0,2-4 0 0,-2 4 0 16,7-4 0-16,-7 4 0 0,11-5 0 0,-11 5 0 16,13-4 0-16,-13 4 0 0,14-4 0 15,-14 4 0-15,16-5 0 0,-16 5 0 0,15-1 0 16,-15 1 0 0,13 1 0-16,-13-1 0 0,13 3 0 0,-13-3 0 15,10 6 0-15,-10-6 0 0,7 4 0 0,-7-4 0 0,6 9 0 0,-6-9 0 0,1 11 0 16,-1-11 0-16,-3 11 0 15,3-11 0-15,-5 15 0 0,5-15 0 16,-8 13 0-16,8-13 0 0,-13 11 0 0,13-11 0 16,-14 12 0-16,14-12 0 0,-13 9 0 0,13-9 0 0,-13 10 0 0,13-10 0 15,-9 7 0-15,9-7 0 0,-8 7 0 0,8-7 0 16,-4 4 0-16,4-4 0 0,0 7 0 0,0-7 0 16,4 4 0-1,-4-4 0-15,10 3 0 0,-10-3 0 0,15 3 0 0,-15-3 0 0,17 2 0 16,-17-2 0-1,22 5 0-15,-22-5 0 0,24 5 0 0,-24-5 0 16,20 8 0-16,-20-8 0 0,21 8 0 0,-21-8 0 0,20 11 0 0,-20-11 0 0,14 13 0 16,-14-13 0-1,11 13 0-15,-11-13 0 0,7 14 0 0,-7-14 0 0,3 15 0 0,-3-15 0 0,-1 17 0 16,1-17 0-16,-5 14 0 0,5-14 0 16,-9 14 0-1,9-14 0-15,-12 12 0 0,12-12 0 0,-19 11 0 0,19-11 0 0,-19 10 0 0,19-10 0 16,-21 7 0-16,21-7 0 0,-21 8 0 0,21-8 0 15,-20 5 0-15,20-5 0 16,-19 2 0-16,19-2 0 16,-17 0 0-16,17 0 0 0,-13-3 0 0,13 3 0 0,-9-9 0 0,9 9 0 0,-3-13 0 15,3 13 0-15,-3-13 0 0,4-2 0 0</inkml:trace>
  <inkml:trace contextRef="#ctx0" brushRef="#br0" timeOffset="48568.03">26281 10871 2048 0,'0'0'0'0,"0"0"0"0,0 0 0 0,0 0 0 0,-1 0 0 0,1 0 0 0,-5-1 0 16,5 1 0-16,-7-3 0 0,7 3 0 15,-8 0 0-15,8 0 0 0,-11 0 0 0,11 0 0 16,-10 4 0-16,10-4 0 0,-12 5 0 0,12-5 0 16,-15 10 0-16,15-10 0 0,-13 13 0 0,13-13 0 15,-13 15 0-15,13-15 0 0,-10 17 0 0,10-17 0 16,-6 16 0-16,6-16 0 0,-1 19 0 0,1-19 0 16,2 18 0-16,-2-18 0 0,8 19 0 0,-8-19 0 15,13 16 0-15,-13-16 0 0,17 16 0 0,-17-16 0 16,23 18 0-16,-23-18 0 0,24 17 0 15,-24-17 0-15,26 16 0 0,-26-16 0 16,26 19 0-16,-26-19 0 0,24 16 0 0,-24-16 0 0,22 17 0 16,-22-17 0-16,17 14 0 0,-17-14 0 15,12 16 0-15,-12-16 0 0,6 14 0 0,-6-14 0 16,0 12 0-16,0-12 0 0,-6 13 0 0,6-13 0 16,-14 10 0-16,14-10 0 0,-16 8 0 0,16-8 0 15,-24 6 0-15,24-6 0 0,-24 2 0 0,24-2 0 16,-25 0 0-16,25 0 0 0,-27 0 0 15,27 0 0-15,-23-5 0 0,23 5 0 16,-21-7 0-16,21 7 0 0,-17-7 0 0,17 7 0 0,-12-11 0 0,12 11 0 16,-6-15 0-16,6 15 0 15,0-19 0-15,0 19 0 0,5-21 0 0,-5 21 0 16,8-26 0-16,-8 26 0 0,14-23 0 0,-14 23 0 0,14-27 0 16,-14 27 0-16,14-23 0 15,-14 23 0-15,13-20 0 0,-13 20 0 0,12-21 0 0,-12 21 0 16,11-18 0-16,-11 18 0 0,8-18 0 0,-8 18 0 0,6-17 0 15,-6 17 0-15,4-17 0 16,-4 17 0-16,5-16 0 0,-5 16 0 0,2-17 0 0,0 3 0 16</inkml:trace>
  <inkml:trace contextRef="#ctx0" brushRef="#br0" timeOffset="51576.82">24025 13637 2048 0,'0'0'0'0,"0"0"0"0,0 0 0 0,0 0 0 0,-6 2 0 0,6-2 0 0,-12 2 0 15,12-2 0-15,-16 1 0 0,16-1 0 0,-19 4 0 32,19-4 0-32,-23 8 0 0,23-8 0 0,-25 13 0 0,25-13 0 0,-27 16 0 15,27-16 0 1,-26 16 0-16,26-16 0 0,-23 21 0 0,23-21 0 15,-19 27 0-15,19-27 0 0,-16 23 0 0,16-23 0 16,-11 29 0-16,11-29 0 0,-7 30 0 0,7-30 0 16,-2 27 0-16,2-27 0 0,3 31 0 0,-3-31 0 15,7 24 0-15,-7-24 0 0,11 24 0 0,-11-24 0 16,14 20 0-16,-14-20 0 0,17 16 0 16,-17-16 0-16,17 13 0 0,-17-13 0 0,23 7 0 15,-23-7 0-15,21 2 0 0,-21-2 0 0,22-1 0 16,-22 1 0-16,25-9 0 0,-25 9 0 0,20-17 0 15,-20 17 0-15,20-24 0 0,-20 24 0 0,15-27 0 0,-15 27 0 0,15-33 0 0,-15 33 0 32,9-38 0-32,-9 38 0 0,7-45 0 0,-7 45 0 15,5-46 0-15,-5 46 0 0,2-50 0 16,-3-4 0-16,1 54 0 0,-4-52 0 0,4 52 0 0,-3-45 0 16,3 45 0-16,-6-43 0 0,6 43 0 0,-9-43 0 15,9 43 0-15,-9-37 0 0,9 37 0 16,-11-34 0-16,11 34 0 0,-9-28 0 0,9 28 0 15,-8-23 0-15,8 23 0 0,-5-16 0 0,5 16 0 16,-3-11 0-16,3 11 0 0,-1-4 0 16,1 4 0-16,0 0 0 0,0 0 0 0,2 8 0 0,-2-8 0 15,2 22 0-15,-2-22 0 0,5 34 0 16,-5-34 0-16,7 46 0 0,-7-46 0 0,7 57 0 16,-7-57 0-16,8 61 0 0,-8-61 0 0,10 64 0 15,-10-64 0-15,7 66 0 0,-7-66 0 0,7 65 0 16,-7-65 0-16,11 60 0 0,-11-60 0 15,7 52 0-15,-7-52 0 0,8 47 0 0,-8-47 0 0,6 41 0 16,-6-41 0-16,6 30 0 0,-6-30 0 16,7 25 0-16,-7-25 0 0,7 19 0 15,-1-5 0-15</inkml:trace>
  <inkml:trace contextRef="#ctx0" brushRef="#br0" timeOffset="52050.26">24172 13809 2048 0,'0'0'0'0,"0"0"0"0,0 0 0 0,0 0 0 15,0 0 0-15,0 0 0 0,0 0 0 0,0 0 0 16,0 0 0-16,0 0 0 16,3 0 0-16,-3 0 0 0,3 2 0 0,-3-2 0 0,4 1 0 15,-4-1 0-15,2 1 0 0,-2-1 0 0,8 0 0 0,-8 0 0 16,8-1 0-16,-8 1 0 0,15-5 0 0,-15 5 0 15,20-12 0-15,-20 12 0 0,21-16 0 16,-21 16 0-16,19-19 0 0,-19 19 0 16,21-22 0-16,-21 22 0 0,19-22 0 0,-19 22 0 15,16-25 0-15,-16 25 0 0,12-23 0 0,-12 23 0 16,8-25 0-16,-8 25 0 0,4-22 0 0,-4 22 0 16,2-20 0-16,-2 20 0 0,-6-16 0 0,6 16 0 15,-9-12 0-15,9 12 0 0,-15-7 0 0,15 7 0 16,-23 4 0-16,23-4 0 0,-24 12 0 0,24-12 0 15,-23 23 0-15,23-23 0 0,-22 22 0 16,22-22 0-16,-18 28 0 0,18-28 0 16,-11 33 0-16,11-33 0 0,-4 35 0 0,4-35 0 0,0 31 0 15,0-31 0-15,7 35 0 16,-7-35 0-16,10 29 0 0,-10-29 0 16,18 27 0-16,-18-27 0 0,20 24 0 0,-20-24 0 0,20 20 0 15,-20-20 0-15,21 15 0 0,-21-15 0 16,23 9 0-16,-23-9 0 0,27 2 0 0,-27-2 0 0,27-8 0 0,-27 8 0 15,28-14 0-15,-28 14 0 0,23-14 0 0,-23 14 0 16,17-16 0-16</inkml:trace>
  <inkml:trace contextRef="#ctx0" brushRef="#br0" timeOffset="52459.79">24442 13726 2048 0,'1'1'0'15,"-1"-1"0"-15,3 2 0 0,-3-2 0 0,7 7 0 0,-7-7 0 0,10 10 0 0,-10-10 0 0,16 10 0 16,-16-10 0-16,16 8 0 0,-16-8 0 0,20 9 0 16,-20-9 0-16,20 4 0 0,-20-4 0 0,21 2 0 15,-21-2 0-15,26-2 0 0,-26 2 0 0,26-4 0 16,-26 4 0-16,25-11 0 0,-25 11 0 16,26-13 0-16,-26 13 0 0,21-17 0 0,-21 17 0 0,20-22 0 0,-20 22 0 0,16-26 0 15,-16 26 0-15,10-26 0 0,-10 26 0 0,3-28 0 16,-3 28 0-1,-3-25 0-15,3 25 0 0,-8-20 0 0,8 20 0 0,-18-14 0 0,18 14 0 0,-21-6 0 16,21 6 0 0,-23 0 0-16,23 0 0 0,-26 10 0 0,26-10 0 15,-24 17 0-15,24-17 0 0,-24 25 0 0,24-25 0 16,-19 32 0-16,19-32 0 0,-16 39 0 0,16-39 0 0,-10 40 0 0,10-40 0 16,-4 38 0-16,4-38 0 15,1 37 0-15,-1-37 0 0,8 37 0 0,-8-37 0 0,13 35 0 16,-13-35 0-1,20 27 0-15,-20-27 0 0,24 22 0 0,-24-22 0 16,27 16 0-16,-27-16 0 0,32 5 0 0,-32-5 0 16,33-5 0-16,-33 5 0 0,30-9 0 0,-30 9 0 15,23-11 0-15,-6 2 0 0</inkml:trace>
  <inkml:trace contextRef="#ctx0" brushRef="#br0" timeOffset="52718.41">24881 13602 2048 0,'2'6'0'0,"-2"-6"0"0,0 16 0 16,0-16 0-16,2 28 0 0,-2-28 0 0,4 41 0 0,-4-41 0 15,4 50 0-15,3 3 0 0,-2 0 0 16,-5-53 0-16,5 59 0 0,1-1 0 0,1 0 0 0,1-4 0 16,-8-54 0-16,6 60 0 0,0-3 0 15,1 1 0-15,-7-58 0 0,5 57 0 0,-5-57 0 16,3 59 0-16,-3-59 0 0,2 58 0 15,-2-58 0-15,3 56 0 0,-3-56 0 0,1 49 0 0,-1-49 0 16,-1 40 0-16,1-40 0 0,-3 28 0 16,3-28 0-16,-4 12 0 0,4-12 0 0,-6 0 0 15,6 0 0-15,-6-8 0 0,1 0 0 0</inkml:trace>
  <inkml:trace contextRef="#ctx0" brushRef="#br0" timeOffset="53064.36">24795 13634 2048 0,'2'0'0'0,"-2"0"0"0,1-2 0 15,-1 2 0-15,5-5 0 0,-5 5 0 0,5-7 0 0,-5 7 0 16,11-9 0-16,-11 9 0 0,13-9 0 0,-13 9 0 16,21-6 0-16,-21 6 0 0,26-1 0 15,-26 1 0-15,30 2 0 0,-30-2 0 16,30 7 0-16,-30-7 0 0,33 13 0 0,-33-13 0 0,34 22 0 0,-34-22 0 15,36 26 0-15,-36-26 0 0,30 31 0 16,-30-31 0-16,31 33 0 0,-31-33 0 16,23 33 0-16,-23-33 0 0,17 34 0 15,-17-34 0-15,13 29 0 0,-13-29 0 0,3 30 0 16,-3-30 0-16,-4 26 0 0,4-26 0 0,-14 24 0 0,14-24 0 16,-18 21 0-16,18-21 0 0,-28 16 0 0,28-16 0 15,-32 13 0-15,32-13 0 0,-34 9 0 0,34-9 0 16,-36 2 0-16,36-2 0 0,-33 0 0 0,33 0 0 15,-28-6 0-15,28 6 0 0,-22-14 0 16,22 14 0-16,-17-19 0 0,17 19 0 0,-10-18 0 16,10 18 0-16,-6-16 0 0</inkml:trace>
  <inkml:trace contextRef="#ctx0" brushRef="#br0" timeOffset="54178.25">25604 13762 2048 0,'0'0'0'0,"0"0"0"0,0 0 0 16,0 0 0-16,0 0 0 0,0 0 0 0,0 0 0 0,0 0 0 15,0 0 0 1,0 0 0-16,3 2 0 0,-3-2 0 0,5 3 0 16,-5-3 0-16,5 2 0 0,-5-2 0 0,9 1 0 0,-9-1 0 0,20 0 0 15,-20 0 0-15,21-1 0 16,-21 1 0-16,25-3 0 0,-25 3 0 0,24-6 0 0,-24 6 0 16,28-4 0-16,-28 4 0 0,26-7 0 0,-26 7 0 0,21-3 0 15,-21 3 0 1,19-3 0-16,-19 3 0 0,15-2 0 0,-8 0 0 0</inkml:trace>
  <inkml:trace contextRef="#ctx0" brushRef="#br0" timeOffset="54320.74">25690 13844 2048 0,'-3'2'0'0,"3"-2"0"15,-3 4 0-15,3-4 0 0,-5 8 0 0,5-8 0 0,-4 9 0 32,4-9 0-32,-2 9 0 0,2-9 0 0,0 12 0 15,0-12 0-15,5 7 0 0,-5-7 0 0,9 7 0 0,-9-7 0 0,14 5 0 0,-14-5 0 31,22-2 0-31,-22 2 0 0,31-7 0 16,-31 7 0-16,36-9 0 0,-36 9 0 0,42-13 0 0,-42 13 0 16,36-13 0-16,-36 13 0 0,30-10 0 0</inkml:trace>
  <inkml:trace contextRef="#ctx0" brushRef="#br0" timeOffset="54794.71">26525 13668 2048 0,'0'0'0'0,"0"0"0"0,-1 0 0 16,1 0 0-16,-4-1 0 0,4 1 0 0,-7 0 0 0,7 0 0 15,-9-2 0-15,9 2 0 0,-18 0 0 16,18 0 0-16,-21 2 0 0,21-2 0 0,-27 4 0 15,27-4 0-15,-27 7 0 0,27-7 0 0,-28 9 0 0,28-9 0 16,-24 10 0-16,24-10 0 0,-23 13 0 16,23-13 0-16,-13 15 0 0,13-15 0 0,-8 13 0 0,8-13 0 15,-1 15 0-15,1-15 0 0,9 13 0 16,-9-13 0-16,18 13 0 0,-18-13 0 0,27 11 0 16,-27-11 0-16,33 12 0 0,-33-12 0 0,40 13 0 15,-40-13 0-15,41 16 0 0,-41-16 0 0,41 17 0 16,-41-17 0-16,36 19 0 15,-36-19 0-15,35 18 0 0,-35-18 0 0,26 17 0 16,-26-17 0-16,20 19 0 0,-20-19 0 0,12 19 0 0,-12-19 0 16,8 17 0-16,-8-17 0 0,-4 16 0 0,4-16 0 15,-12 14 0-15,12-14 0 16,-17 13 0-16,17-13 0 0,-23 10 0 0,23-10 0 0,-31 6 0 0,31-6 0 16,-32 2 0-1,32-2 0-15,-34-2 0 0,34 2 0 0,-33-6 0 0,33 6 0 16,-28-10 0-16,28 10 0 0,-22-11 0 15,5 3 0-15</inkml:trace>
  <inkml:trace contextRef="#ctx0" brushRef="#br0" timeOffset="55075.9">26823 13617 2048 0,'0'1'0'0,"0"-1"0"0,0 5 0 0,0-5 0 0,2 11 0 0,-2-11 0 16,4 15 0-16,-4-15 0 0,2 23 0 0,-2-23 0 0,3 27 0 0,-3-27 0 15,0 33 0-15,0-33 0 0,0 35 0 0,0-35 0 16,0 35 0-16,0-35 0 0,0 34 0 0,0-34 0 16,0 31 0-16,0-31 0 0,0 26 0 0,0-26 0 15,0 20 0 1,0-20 0-16,0 14 0 0,0-14 0 0,0 9 0 15,0-9 0-15,0 0 0 0,0 0 0 16,1-7 0-16,-1 7 0 0,0-13 0 0,1-1 0 0</inkml:trace>
  <inkml:trace contextRef="#ctx0" brushRef="#br0" timeOffset="55543.22">26980 13617 2048 0,'0'3'0'15,"0"-3"0"-15,0 4 0 0,0-4 0 0,2 8 0 16,-2-8 0-16,4 11 0 0,-4-11 0 16,2 16 0-16,-2-16 0 0,2 22 0 0,-2-22 0 15,2 26 0-15,-2-26 0 0,1 29 0 0,-1-29 0 16,2 33 0-16,-2-33 0 0,2 34 0 16,-2-34 0-16,3 30 0 0,-3-30 0 0,2 29 0 0,-2-29 0 15,1 22 0-15,-1-22 0 0,0 16 0 0,0-16 0 16,1 13 0-16,-1-13 0 0,0 3 0 0,0-3 0 15,0-1 0-15,0 1 0 0,0-10 0 16,0 10 0-16,-3-14 0 0,3 14 0 0,-3-22 0 16,3 22 0-16,0-29 0 0,0 29 0 0,4-31 0 15,-4 31 0-15,6-39 0 0,-6 39 0 16,8-39 0-16,-8 39 0 0,13-37 0 0,-13 37 0 0,13-30 0 16,-13 30 0-16,17-25 0 0,-17 25 0 15,16-19 0-15,-16 19 0 0,18-10 0 0,-18 10 0 16,19-5 0-16,-19 5 0 0,21 0 0 15,-21 0 0-15,21 7 0 0,-21-7 0 0,19 11 0 16,-19-11 0-16,19 18 0 0,-19-18 0 0,18 21 0 16,-18-21 0-16,17 26 0 0,-17-26 0 0,15 29 0 15,-15-29 0-15,13 31 0 0,-13-31 0 0,11 31 0 16,-11-31 0-16,9 30 0 0,-9-30 0 0,9 31 0 16,-9-31 0-16,7 24 0 0,-7-24 0 15,6 23 0-15,-6-23 0 0,3 15 0 0,-3-15 0 16,4 13 0-16,-4-13 0 0,3 5 0 0,-3-5 0 15,4-2 0-15,-4 2 0 0,3-5 0 16</inkml:trace>
  <inkml:trace contextRef="#ctx0" brushRef="#br0" timeOffset="56001.81">27478 13530 2048 0,'0'0'0'0,"0"0"0"0,2-1 0 16,-2 1 0-16,4-5 0 0,-4 5 0 0,10-5 0 16,-10 5 0-16,13-10 0 0,-13 10 0 0,19-7 0 15,-19 7 0-15,19-10 0 0,-19 10 0 0,23-6 0 16,-23 6 0-16,24-3 0 16,-24 3 0-16,23 0 0 0,-23 0 0 0,20 3 0 0,-20-3 0 0,17 9 0 15,-17-9 0-15,15 13 0 0,-15-13 0 0,11 20 0 16,-11-20 0-16,5 24 0 0,-5-24 0 15,-2 30 0-15,2-30 0 0,-8 35 0 16,8-35 0-16,-15 33 0 0,15-33 0 0,-20 36 0 0,20-36 0 16,-21 32 0-16,21-32 0 15,-22 29 0-15,22-29 0 0,-24 27 0 0,24-27 0 0,-18 22 0 16,18-22 0-16,-15 17 0 0,15-17 0 0,-9 14 0 0,9-14 0 16,-6 9 0-16,6-9 0 0,-1 8 0 0,1-8 0 15,4 4 0-15,-4-4 0 0,10 0 0 16,-10 0 0-16,16-2 0 0,-16 2 0 0,20-4 0 15,-20 4 0-15,27-4 0 0,-27 4 0 16,29-5 0-16,-29 5 0 0,29-3 0 0,-29 3 0 0,31-1 0 16,-31 1 0-16,27 0 0 0,-27 0 0 15,26 1 0-15,-26-1 0 0,22 3 0 0,-22-3 0 16,21 3 0-16,-21-3 0 0,19 4 0 0,-19-4 0 16,17 2 0-16,-17-2 0 0,15 0 0 0,-15 0 0 15,11 0 0-15</inkml:trace>
  <inkml:trace contextRef="#ctx0" brushRef="#br0" timeOffset="56623.62">27815 13423 2048 0,'0'0'0'0,"0"0"0"0,0 0 0 0,0 0 0 0,4 0 0 0,-4 0 0 0,2 0 0 0,-2 0 0 0,8 3 0 16,-8-3 0-16,9 2 0 0,-9-2 0 0,14 1 0 16,-14-1 0-16,17 3 0 0,-17-3 0 0,21 1 0 15,-21-1 0-15,23 5 0 0,-23-5 0 16,23 5 0-16,-23-5 0 0,21 5 0 0,-21-5 0 15,19 9 0-15,-19-9 0 0,18 9 0 0,-18-9 0 16,13 13 0 0,-13-13 0-16,11 15 0 0,-11-15 0 15,4 17 0-15,-4-17 0 0,1 19 0 0,-1-19 0 16,-4 18 0-16,4-18 0 0,-10 18 0 0,10-18 0 16,-10 17 0-16,10-17 0 0,-12 17 0 0,12-17 0 15,-13 15 0-15,13-15 0 0,-8 11 0 0,8-11 0 16,-7 10 0-16,7-10 0 0,-4 7 0 15,4-7 0-15,1 6 0 0,-1-6 0 0,5 5 0 16,-5-5 0-16,12 4 0 0,-12-4 0 0,21 1 0 16,-21-1 0-16,24 0 0 0,-24 0 0 0,27 1 0 15,-27-1 0-15,30 2 0 0,-30-2 0 16,30 6 0-16,-30-6 0 0,26 10 0 0,-26-10 0 0,23 10 0 16,-23-10 0-16,19 15 0 0,-19-15 0 15,13 15 0-15,-13-15 0 0,11 18 0 0,-11-18 0 16,3 22 0-16,-3-22 0 0,1 21 0 0,-1-21 0 15,-3 23 0-15,3-23 0 0,-8 20 0 0,8-20 0 16,-12 22 0-16,12-22 0 0,-13 19 0 0,13-19 0 16,-18 17 0-16,18-17 0 0,-21 14 0 0,21-14 0 15,-19 10 0-15,19-10 0 0,-20 5 0 16,20-5 0-16,-21-1 0 0,21 1 0 0,-21-8 0 16,21 8 0-16,-20-13 0 0,20 13 0 0,-18-23 0 15,6 2 0-15</inkml:trace>
  <inkml:trace contextRef="#ctx0" brushRef="#br0" timeOffset="56978.68">28246 13368 2048 0,'0'0'0'0,"0"0"0"0,3 2 0 15,-3-2 0-15,4 7 0 0,-4-7 0 0,8 7 0 16,-8-7 0-16,11 13 0 0,-11-13 0 16,12 17 0-16,-12-17 0 0,15 23 0 0,-15-23 0 0,16 27 0 0,-16-27 0 15,15 34 0-15,-15-34 0 0,15 39 0 16,-15-39 0-16,15 44 0 0,-15-44 0 0,12 47 0 0,-12-47 0 16,11 44 0-16,-11-44 0 0,3 47 0 0,-3-47 0 15,-2 50 0 1,2-50 0-16,-9 50 0 0,9-50 0 0,-18 48 0 0,18-48 0 0,-23 41 0 15,23-41 0-15,-28 34 0 0,28-34 0 0,-34 24 0 16,34-24 0-16,-39 18 0 0,39-18 0 0,-45 8 0 16,45-8 0-16,-46-1 0 0,46 1 0 0,-43-7 0 15,10 0 0-15</inkml:trace>
  <inkml:trace contextRef="#ctx0" brushRef="#br0" timeOffset="57352.44">27511 13276 2048 0,'1'0'0'0,"-1"0"0"0,0 0 0 0,0 0 0 0,0 0 0 0,0 0 0 0,-2 3 0 0,2-3 0 16,-4 4 0-16,4-4 0 0,-6 8 0 0,6-8 0 16,-10 13 0-16,10-13 0 0,-14 20 0 15,14-20 0-15,-17 28 0 0,17-28 0 0,-21 32 0 16,21-32 0-16,-24 36 0 0,24-36 0 0,-22 41 0 31,22-41 0-31,-21 45 0 0,21-45 0 0,-20 47 0 16,20-47 0-16,-13 49 0 0,13-49 0 0,-8 50 0 15,8-50 0-15,-2 51 0 0,2-51 0 0,10 50 0 16,-10-50 0-16,16 47 0 0,-16-47 0 0,26 46 0 16,-26-46 0-16,32 43 0 0,-32-43 0 0,39 40 0 15,-39-40 0-15,45 35 0 0,-45-35 0 16,48 29 0-16,-48-29 0 0,53 25 0 0,-53-25 0 16,46 19 0-16</inkml:trace>
  <inkml:trace contextRef="#ctx0" brushRef="#br0" timeOffset="57792.6">28823 13639 2048 0,'0'0'0'0,"0"0"0"0,2 2 0 0,-2-2 0 16,3 2 0-16,-3-2 0 0,8 6 0 0,-8-6 0 15,13 12 0-15,-13-12 0 0,16 16 0 0,-16-16 0 16,22 20 0-16,-22-20 0 0,25 26 0 0,-25-26 0 16,30 30 0-16,-30-30 0 0,32 33 0 0,-32-33 0 15,34 36 0-15,-34-36 0 0,32 36 0 16,-32-36 0-16,32 34 0 0,-32-34 0 0,28 30 0 0,-28-30 0 16,27 25 0-16,-27-25 0 15,26 19 0-15,-26-19 0 0,20 10 0 0,-20-10 0 0,21 1 0 16,-21-1 0-16,13-1 0 0,-13 1 0 0,10-3 0 15</inkml:trace>
  <inkml:trace contextRef="#ctx0" brushRef="#br0" timeOffset="58068.27">29094 13585 2048 0,'0'0'0'0,"0"0"0"0,-2 3 0 0,2-3 0 16,-7 7 0-16,7-7 0 0,-9 10 0 0,9-10 0 15,-15 16 0-15,15-16 0 0,-16 24 0 0,16-24 0 16,-21 26 0-16,21-26 0 0,-22 28 0 16,22-28 0-16,-24 30 0 0,24-30 0 0,-24 30 0 15,24-30 0-15,-22 30 0 0,22-30 0 0,-24 29 0 32,24-29 0-32,-20 26 0 0,20-26 0 0,-15 24 0 0,15-24 0 0,-13 19 0 0,13-19 0 0,-10 13 0 15,10-13 0-15,-5 10 0 0,5-10 0 0,-5 6 0 16,5-6 0-1,-2 0 0-15,2 0 0 0,2-7 0 0,-2 7 0 16,5-14 0-16,-1-1 0 0</inkml:trace>
  <inkml:trace contextRef="#ctx0" brushRef="#br0" timeOffset="58660.62">29394 13400 2048 0,'0'0'0'16,"0"0"0"-16,0 0 0 0,0 0 0 0,1-1 0 0,-1 1 0 15,2-1 0-15,-2 1 0 0,1-3 0 16,-1 3 0-16,3-2 0 0,-3 2 0 16,3-5 0-16,-3 5 0 0,6-2 0 0,-6 2 0 0,11-7 0 15,-11 7 0-15,16-7 0 0,-16 7 0 0,22-7 0 16,-22 7 0-16,27-4 0 0,-27 4 0 0,31-4 0 16,-31 4 0-16,34 2 0 0,-34-2 0 0,33 5 0 15,-33-5 0-15,32 8 0 0,-32-8 0 16,30 14 0-16,-30-14 0 0,24 18 0 0,-24-18 0 15,17 22 0-15,-17-22 0 0,9 28 0 0,-9-28 0 16,2 34 0-16,-2-34 0 0,-8 39 0 0,8-39 0 16,-15 42 0-16,15-42 0 0,-26 43 0 0,26-43 0 15,-30 44 0-15,30-44 0 0,-35 40 0 0,35-40 0 16,-33 37 0-16,33-37 0 0,-29 33 0 0,29-33 0 16,-26 28 0-16,26-28 0 0,-21 19 0 15,21-19 0-15,-13 17 0 0,13-17 0 16,-11 12 0-16,11-12 0 0,-1 7 0 0,1-7 0 0,6 4 0 15,-6-4 0-15,19 0 0 0,-19 0 0 16,27-7 0-16,-27 7 0 0,33-8 0 0,-33 8 0 16,37-9 0-16,-37 9 0 0,35-10 0 0,-35 10 0 15,37-7 0-15,-37 7 0 0,32-3 0 0,-32 3 0 16,30-3 0-16,-30 3 0 0,23 0 0 0,-23 0 0 16,22 1 0-16,-22-1 0 0,17 0 0 0,-17 0 0 15,16 0 0-15,-16 0 0 0,13-1 0 0,-13 1 0 16,10-6 0-16,-10 6 0 0,11-5 0 15</inkml:trace>
  <inkml:trace contextRef="#ctx0" brushRef="#br0" timeOffset="59245.11">29871 13404 2048 0,'0'0'0'0,"0"0"0"0,1 0 0 0,-1 0 0 0,1 0 0 16,-1 0 0-16,2 0 0 0,-2 0 0 0,4 0 0 0,-4 0 0 16,6-3 0-16,-6 3 0 0,9 0 0 0,-9 0 0 15,7 0 0-15,-7 0 0 16,5-1 0-16,-5 1 0 0,22 4 0 0,-22-4 0 0,33 8 0 0,-33-8 0 16,36 9 0-16,-36-9 0 15,33 12 0-15,-33-12 0 0,28 15 0 0,-28-15 0 0,20 16 0 16,-20-16 0-16,13 19 0 0,-13-19 0 0,6 20 0 15,-6-20 0 1,-6 19 0-16,6-19 0 0,-13 22 0 0,13-22 0 0,-19 21 0 0,19-21 0 0,-26 18 0 16,26-18 0-1,-26 18 0-15,26-18 0 0,-27 16 0 0,27-16 0 0,-20 11 0 0,20-11 0 16,-15 11 0-16,15-11 0 0,-12 8 0 0,12-8 0 16,-7 7 0-16,7-7 0 0,-2 5 0 0,2-5 0 15,9 3 0-15,-9-3 0 0,14 2 0 0,-14-2 0 16,24 1 0-16,-24-1 0 0,31 0 0 0,-31 0 0 31,39 2 0-31,-39-2 0 0,41 2 0 0,-41-2 0 0,38 6 0 0,-38-6 0 0,32 9 0 0,-32-9 0 31,31 12 0-31,-31-12 0 0,24 11 0 0,-24-11 0 0,17 16 0 0,-17-16 0 0,9 18 0 32,-9-18 0-32,1 18 0 0,-1-18 0 0,-5 20 0 0,5-20 0 0,-13 19 0 0,13-19 0 0,-17 17 0 31,17-17 0-31,-26 16 0 0,26-16 0 0,-27 15 0 15,27-15 0-15,-33 13 0 0,33-13 0 16,-34 8 0-16,34-8 0 0,-33 4 0 0,33-4 0 16,-30 0 0-16,30 0 0 0,-30-7 0 0,30 7 0 15,-21-8 0-15,21 8 0 0,-11-14 0 0,11 14 0 16,-7-20 0-16,7 20 0 0,4-20 0 0,-4 20 0 16,7-19 0-16,-2 3 0 0</inkml:trace>
  <inkml:trace contextRef="#ctx0" brushRef="#br0" timeOffset="59831.19">30531 13430 2048 0,'0'-1'0'16,"0"1"0"-16,0-2 0 0,0 2 0 0,-2-6 0 0,2 6 0 0,-3-8 0 0,3 8 0 0,-7-9 0 15,7 9 0-15,-10-11 0 0,10 11 0 0,-14-7 0 16,14 7 0-16,-19-4 0 0,19 4 0 0,-25 2 0 15,25-2 0-15,-28 7 0 0,28-7 0 0,-27 13 0 16,27-13 0-16,-27 17 0 0,27-17 0 16,-25 22 0-16,25-22 0 0,-15 26 0 15,15-26 0-15,-13 26 0 0,13-26 0 0,-7 29 0 0,7-29 0 16,4 29 0-16,-4-29 0 0,16 30 0 16,-16-30 0-16,23 31 0 0,-23-31 0 0,30 28 0 0,-30-28 0 15,35 30 0-15,-35-30 0 0,39 29 0 16,-39-29 0-16,40 30 0 0,-40-30 0 0,38 28 0 0,-38-28 0 15,36 30 0-15,-36-30 0 0,25 26 0 16,-25-26 0-16,22 25 0 0,-22-25 0 0,14 23 0 16,-14-23 0-16,4 21 0 0,-4-21 0 0,-4 18 0 0,4-18 0 15,-17 17 0-15,17-17 0 0,-23 12 0 16,23-12 0-16,-30 7 0 0,30-7 0 0,-35 2 0 16,35-2 0-16,-36-2 0 0,36 2 0 0,-38-7 0 15,38 7 0-15,-35-12 0 0,35 12 0 0,-34-14 0 16,34 14 0-16,-26-12 0 0,26 12 0 15,-21-18 0-15,21 18 0 0,-14-22 0 0,14 22 0 0,-6-26 0 16,6 26 0-16,7-31 0 0,-7 31 0 16,15-34 0-16,-15 34 0 0,22-36 0 0,-22 36 0 15,27-39 0-15,-27 39 0 16,31-40 0-16,-31 40 0 0,30-36 0 0,-30 36 0 0,28-33 0 0,-28 33 0 16,23-33 0-16,-23 33 0 15,15-26 0-15,-15 26 0 0,9-27 0 0,-9 27 0 0,7-20 0 0,-7 20 0 16,-3-19 0-1,3 19 0-15,-6-18 0 0,6 18 0 0,-15-12 0 0,15 12 0 0,-19-8 0 16,19 8 0-16,-21-3 0 16,21 3 0-16,-18-2 0 0</inkml:trace>
  <inkml:trace contextRef="#ctx0" brushRef="#br0" timeOffset="60755.33">25675 15558 2048 0,'0'0'0'0,"0"0"0"0,0 0 0 0,0 0 0 16,0 0 0-16,0 0 0 0,0 0 0 16,0 0 0-16,0 0 0 0,0 0 0 0,0 0 0 15,0 0 0-15,2 2 0 0,-2-2 0 0,0 1 0 31,0-1 0-31,1 1 0 0,-1-1 0 0,3 2 0 0,-3-2 0 16,6 1 0-16,-6-1 0 0,14 1 0 0,-14-1 0 0,15 2 0 0,-15-2 0 16,22 2 0-16,-22-2 0 0,31 1 0 0,-31-1 0 15,30 0 0 1,-30 0 0-16,32 3 0 0,-32-3 0 0,33 3 0 0,-33-3 0 0,32 5 0 0,-32-5 0 16,23 2 0-16,-23-2 0 15,18 3 0-15,-18-3 0 0,16 1 0 0</inkml:trace>
  <inkml:trace contextRef="#ctx0" brushRef="#br0" timeOffset="60978.38">25721 15800 2048 0,'-1'1'0'0,"1"-1"0"0,0 2 0 15,0-2 0-15,1 6 0 0,-1-6 0 0,5 5 0 0,-5-5 0 16,8 5 0-16,-8-5 0 0,12 5 0 15,-12-5 0-15,17 2 0 0,-17-2 0 0,20 0 0 16,-20 0 0-16,24-1 0 0,-24 1 0 0,29-6 0 16,-29 6 0-16,32-7 0 0,-32 7 0 0,34-9 0 15,-34 9 0-15,32-9 0 0,-32 9 0 16,29-7 0-16,-29 7 0 0,22-9 0 0</inkml:trace>
  <inkml:trace contextRef="#ctx0" brushRef="#br0" timeOffset="61773.58">27085 15480 2048 0,'0'0'0'0,"0"0"0"0,2 0 0 15,-2 0 0-15,1 0 0 0,-1 0 0 0,0-1 0 0,0 1 0 16,0-1 0-16,0 1 0 0,-1-3 0 15,1 3 0-15,-5-4 0 0,5 4 0 16,-5-10 0-16,5 10 0 0,-8-8 0 0,8 8 0 0,-12-9 0 16,12 9 0-16,-18-9 0 0,18 9 0 0,-23-5 0 15,23 5 0-15,-27-1 0 0,27 1 0 16,-32 2 0-16,32-2 0 0,-31 8 0 0,31-8 0 0,-32 10 0 16,32-10 0-16,-32 15 0 0,32-15 0 15,-27 20 0-15,27-20 0 0,-23 21 0 0,23-21 0 16,-15 23 0-16,15-23 0 0,-7 22 0 0,7-22 0 15,-1 21 0-15,1-21 0 0,6 20 0 0,-6-20 0 16,12 16 0 0,-12-16 0-16,21 14 0 0,-21-14 0 0,23 9 0 0,-23-9 0 15,28 4 0-15,-28-4 0 0,31 0 0 0,-31 0 0 0,30-3 0 16,-30 3 0-16,31-10 0 16,-31 10 0-16,30-15 0 0,-30 15 0 15,27-19 0-15,-27 19 0 0,24-23 0 0,-24 23 0 0,22-23 0 0,-3-2 0 16,-19 25 0-16,14-23 0 0,-14 23 0 15,12-22 0-15,-12 22 0 0,8-19 0 0,-8 19 0 16,6-14 0-16,-6 14 0 0,3-9 0 0,-3 9 0 16,2-7 0-16,-2 7 0 0,2 0 0 0,-2 0 0 15,-1 11 0-15,1-11 0 16,-3 16 0-16,3-16 0 0,-4 25 0 0,4-25 0 0,-5 32 0 0,5-32 0 16,-6 39 0-16,6-39 0 0,-6 45 0 0,6-45 0 15,-3 48 0-15,3-48 0 0,-4 51 0 0,4-51 0 31,-1 52 0-31,1-52 0 0,0 52 0 0,0-52 0 16,2 54 0-16,-2-54 0 0,4 50 0 0,-4-50 0 0,6 50 0 0,-6-50 0 0,4 48 0 16,-4-48 0-16,6 41 0 15,-6-41 0-15,5 38 0 16,-5-38 0-16,4 31 0 0,-4-31 0 0,4 24 0 0,-4-24 0 0,3 18 0 0,-3-18 0 0,4 7 0 31,-4-7 0-31,3-1 0 0,-3 1 0 16,1-9 0-16,-1 9 0 0,0-11 0 0</inkml:trace>
  <inkml:trace contextRef="#ctx0" brushRef="#br0" timeOffset="62411.74">27282 15422 2048 0,'0'0'0'0,"0"0"0"0,0 0 0 15,0 0 0-15,0 0 0 0,0 0 0 0,0 0 0 0,0 0 0 16,0 0 0-16,0 0 0 0,6-2 0 16,-6 2 0-16,9-3 0 0,-9 3 0 0,16-1 0 15,-16 1 0-15,25-3 0 0,-25 3 0 0,27 0 0 16,-27 0 0-16,26 4 0 0,-26-4 0 0,28 12 0 15,-28-12 0-15,27 14 0 0,-27-14 0 0,21 16 0 16,-21-16 0-16,16 25 0 0,-16-25 0 0,13 23 0 16,-13-23 0-16,6 27 0 0,-6-27 0 15,1 24 0-15,-1-24 0 0,-6 28 0 0,6-28 0 16,-10 21 0-16,10-21 0 0,-17 21 0 0,17-21 0 16,-19 18 0-16,19-18 0 0,-23 14 0 0,23-14 0 15,-20 13 0-15,20-13 0 0,-17 6 0 16,17-6 0-16,-12 7 0 0,12-7 0 0,-6 3 0 15,6-3 0-15,-1 4 0 0,1-4 0 0,7-3 0 16,-7 3 0-16,20-1 0 0,-20 1 0 0,28-1 0 16,-28 1 0-16,36-2 0 0,-36 2 0 0,33 0 0 15,-33 0 0-15,34 2 0 0,-34-2 0 0,28 2 0 16,-28-2 0-16,27 8 0 0,-27-8 0 16,26 8 0-16,-26-8 0 0,19 13 0 0,-19-13 0 15,16 13 0-15,-16-13 0 0,9 19 0 0,-9-19 0 16,3 19 0-16,-3-19 0 0,-1 21 0 0,1-21 0 15,-3 21 0-15,3-21 0 0,-8 25 0 0,8-25 0 16,-9 23 0-16,9-23 0 0,-9 23 0 0,9-23 0 16,-10 20 0-16,10-20 0 0,-10 22 0 15,10-22 0-15,-10 18 0 0,10-18 0 0,-14 18 0 0,14-18 0 16,-15 15 0-16,15-15 0 0,-19 12 0 16,19-12 0-16,-21 10 0 0,21-10 0 0,-30 7 0 15,30-7 0-15,-33 4 0 0,33-4 0 0,-35-4 0 16,35 4 0-16,-32-5 0 0,32 5 0 0,-27-13 0 15,5-2 0-15</inkml:trace>
  <inkml:trace contextRef="#ctx0" brushRef="#br0" timeOffset="79889.81">27897 15808 2048 0,'0'0'0'0,"0"0"0"0,0 0 0 0,0 0 0 16,0 0 0-16,0 0 0 0,0 0 0 15,0 0 0-15,0 0 0 0,0 0 0 0,2 6 0 0,-2-6 0 16,1 14 0-16,-1-14 0 0,1 19 0 0,-1-19 0 16,2 19 0-16,-2-19 0 0,3 22 0 0,-3-22 0 31,1 22 0-31,-1-22 0 0,1 16 0 0,-1-16 0 0,2 17 0 0,-2-17 0 0,4 16 0 16,-4-16 0-16,5 12 0 0,-5-12 0 0,2 8 0 15,-2-8 0-15,2 8 0 0,-2-8 0 0,1 4 0 16,-1-4 0-1,2 6 0-15,-2-6 0 0,2 6 0 0,-2-6 0 0,1 9 0 16,-1-9 0-16,1 5 0 0,-1-5 0 0,2 1 0 0,-2-1 0 0,-4-1 0 16,4 1 0-16,-6-4 0 0,6 4 0 31,-7-8 0-31,7 8 0 0,-7-11 0 0,7 11 0 0,-7-19 0 16,7 19 0-16,-4-20 0 0,4 20 0 15,-3-23 0-15,3 23 0 0,-3-26 0 0,3 26 0 16,-1-26 0-16,1 26 0 0,0-26 0 0,0 26 0 15,1-24 0-15,-1 24 0 0,4-26 0 0,-4 26 0 16,5-21 0-16,-5 21 0 0,9-20 0 16,-9 20 0-16,11-18 0 0,-11 18 0 0,8-15 0 15,-8 15 0-15,12-11 0 0,-12 11 0 0,13-9 0 16,-13 9 0-16,16-6 0 0,-16 6 0 0,18-2 0 16,-18 2 0-16,16 2 0 0,-16-2 0 0,17 5 0 15,-17-5 0-15,16 12 0 0,-16-12 0 0,20 20 0 16,-20-20 0-16,20 20 0 0,-20-20 0 15,16 26 0-15,-16-26 0 0,15 26 0 0,-15-26 0 16,11 28 0-16,-11-28 0 0,8 29 0 0,-8-29 0 16,9 31 0-16,-9-31 0 0,9 25 0 0,-9-25 0 15,4 20 0-15,-4-20 0 0,5 16 0 0,-5-16 0 16,2 10 0-16,-2-10 0 0,3 7 0 0,-3-7 0 16,1 5 0-16,-1-5 0 0,0 2 0 0,0-2 0 15,0 1 0-15,0-1 0 0,1-6 0 0,-1 6 0 16,1-19 0-16,-1 19 0 0,6-26 0 15,-6 26 0-15,7-33 0 0,-7 33 0 0,10-36 0 16,-10 36 0-16,9-32 0 0,-9 32 0 0,14-31 0 16,-14 31 0-16,14-26 0 0,-14 26 0 0,17-20 0 15,-17 20 0-15,14-17 0 0,-14 17 0 16,14-13 0-16,-14 13 0 0,17-7 0 0,-17 7 0 0,18-6 0 16,-18 6 0-16,19 4 0 0,-19-4 0 0,16 5 0 15,-16-5 0-15,16 14 0 16,-16-14 0-16,14 15 0 0,-14-15 0 0,16 22 0 15,-16-22 0-15,11 24 0 0,-11-24 0 0,9 26 0 0,-9-26 0 16,7 26 0-16,-7-26 0 0,7 30 0 0,-7-30 0 16,3 37 0-16,-3-37 0 0,4 32 0 15,-4-32 0-15,3 36 0 0,-3-36 0 0,2 31 0 0,-2-31 0 16,2 26 0-16,-2-26 0 16,0 22 0-16,0-22 0 0,-1 22 0 15,1-22 0-15,-1 15 0 0,-2-3 0 0</inkml:trace>
  <inkml:trace contextRef="#ctx0" brushRef="#br0" timeOffset="80414.41">26881 16336 2048 0,'0'1'0'0,"0"-1"0"0,0 0 0 0,0 0 0 16,0 0 0-16,0 0 0 0,4 4 0 0,-4-4 0 16,18 3 0-16,-18-3 0 0,23 5 0 0,-23-5 0 0,31 3 0 0,-31-3 0 15,43 3 0 1,-43-3 0-16,48 3 0 0,-48-3 0 0,57 4 0 0,-57-4 0 0,66 2 0 0,-4-1 0 0,2 1 0 16,-64-2 0-16,68 1 0 0,-7-1 0 15,3 3 0-15,-64-3 0 0,69 2 0 0,-4 1 0 16,2 1 0-1,-67-4 0-15,74 4 0 0,-4-1 0 0,-2 0 0 0,-68-3 0 0,72 5 0 0,-2-3 0 32,-2 5 0-32,-7-4 0 0,2 0 0 0,-63-3 0 0,64 3 0 0,-64-3 0 0,69 4 0 15,-9-2 0-15,-60-2 0 0,57 2 0 0,-57-2 0 0,55 5 0 32,-55-5 0-32,47 4 0 0,-47-4 0 0,40 3 0 0,-40-3 0 0,33 1 0 0,-33-1 0 31,25 3 0-31,-25-3 0 0,19 1 0 0,-19-1 0 15,6-1 0-15,-6 1 0 0,-2-3 0 0,2 3 0 16,-7-3 0-16</inkml:trace>
  <inkml:trace contextRef="#ctx0" brushRef="#br0" timeOffset="80924.1">27037 16468 2048 0,'0'0'0'16,"0"0"0"-16,0 0 0 0,0 0 0 0,-4 2 0 0,4-2 0 0,-7 2 0 0,7-2 0 15,-9 3 0-15,9-3 0 0,-6 1 0 16,6-1 0-16,-3 1 0 0,3-1 0 0,2 1 0 15,-2-1 0-15,13 3 0 0,-13-3 0 0,23 0 0 16,-23 0 0-16,30 2 0 0,-30-2 0 0,38-2 0 16,-38 2 0-16,48 0 0 0,-48 0 0 0,56-3 0 15,-56 3 0-15,61 0 0 0,-61 0 0 16,68-1 0-16,-4 1 0 0,-1-1 0 0,-63 1 0 16,69 0 0-16,-6-1 0 0,1 2 0 0,-64-1 0 15,68 1 0-15,-5 1 0 16,2 0 0-16,-65-2 0 0,68 2 0 0,-6-2 0 15,1 1 0-15,-63-1 0 0,62 0 0 0,-62 0 0 16,67 0 0-16,-67 0 0 0,70-1 0 0,-70 1 0 0,65 0 0 16,-65 0 0-16,54-2 0 0,-54 2 0 0,49-2 0 15,-49 2 0-15,51-2 0 0,-51 2 0 0,40-1 0 16,-40 1 0-16,34-1 0 0,-34 1 0 16,24-2 0-16,-24 2 0 0,16 0 0 0,-16 0 0 0,11-1 0 15,-11 1 0-15,6 0 0 0,-6 0 0 0,1 0 0 16,-1 0 0-16,-8 0 0 0,8 0 0 15,-12-2 0-15,12 2 0 0,-12-1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24:04.4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12741 6949 2048 0,'0'0'0'0,"0"0"0"0,0 0 0 0,0 0 0 0,0 0 0 0,0 0 0 0,4-5 0 0,-4 5 0 0,6-3 0 16,-6 3 0-16,9-8 0 0,-9 8 0 16,12-8 0-16,-12 8 0 0,8-5 0 0,-8 5 0 15,10-11 0-15,-10 11 0 0,9-10 0 0,-9 10 0 16,8-10 0-16,-8 10 0 0,5-12 0 0,-5 12 0 16,5-13 0-16,-5 13 0 0,2-11 0 0,-2 11 0 15,-2-8 0-15,2 8 0 0,-5-10 0 0,5 10 0 16,-14-5 0-16,14 5 0 0,-17-5 0 0,17 5 0 15,-18-2 0-15,18 2 0 0,-18 0 0 16,18 0 0-16,-25 4 0 0,25-4 0 0,-27 7 0 0,27-7 0 16,-31 13 0-16,31-13 0 0,-28 13 0 0,28-13 0 15,-26 17 0-15,26-17 0 0,-22 25 0 16,22-25 0-16,-24 29 0 0,24-29 0 0,-17 29 0 16,17-29 0-16,-13 31 0 0,13-31 0 0,-8 38 0 15,8-38 0-15,-2 38 0 0,2-38 0 16,5 37 0-16,-5-37 0 0,8 35 0 0,-8-35 0 0,14 32 0 15,-14-32 0-15,16 25 0 0,-16-25 0 16,21 21 0-16,-21-21 0 0,20 17 0 0,-20-17 0 0,27 13 0 16,-27-13 0-16,34 5 0 15,-34-5 0-15,39 0 0 0,-39 0 0 0,39-8 0 16,-39 8 0-16,33-10 0 0,-33 10 0 16,29-15 0-16,-29 15 0 0,28-20 0 0,-28 20 0 0,21-26 0 15,-21 26 0-15,18-29 0 0,-18 29 0 16,11-32 0-16,-11 32 0 0,7-34 0 0,-7 34 0 0,-1-30 0 15,1 30 0-15,-10-28 0 0,10 28 0 16,-20-26 0-16,20 26 0 0,-22-21 0 16,22 21 0-16,-31-14 0 0,31 14 0 0,-30-12 0 15,30 12 0-15,-33-5 0 0,33 5 0 0,-37 2 0 16,37-2 0-16,-37 9 0 0,37-9 0 0,-38 17 0 16,38-17 0-16,-34 22 0 0,34-22 0 0,-31 30 0 15,31-30 0-15,-23 26 0 0,23-26 0 0,-17 33 0 16,17-33 0-16,-13 32 0 0,13-32 0 0,-3 32 0 15,3-32 0-15,5 32 0 0,-5-32 0 0,11 31 0 16,-11-31 0-16,18 24 0 0,-18-24 0 0,28 20 0 16,-28-20 0-16,38 13 0 0,-38-13 0 0,41 5 0 15,-41-5 0-15,45-1 0 16,-45 1 0-16,46-7 0 0,-46 7 0 0,41-15 0 0,-41 15 0 16,36-17 0-16,-36 17 0 0,30-19 0 15,-30 19 0-15,26-25 0 0,-26 25 0 0,20-31 0 0,-20 31 0 16,10-33 0-16,-10 33 0 0,3-38 0 0,-3 38 0 15,-3-40 0-15,3 40 0 0,-11-39 0 0,11 39 0 16,-20-35 0-16,20 35 0 0,-22-28 0 16,22 28 0-16,-28-24 0 0,28 24 0 15,-34-16 0-15,34 16 0 0,-39-4 0 0,39 4 0 16,-41 4 0-16,41-4 0 0,-41 14 0 16,41-14 0-16,-38 22 0 0,38-22 0 0,-33 28 0 0,33-28 0 0,-28 28 0 15,28-28 0-15,-18 29 0 0,18-29 0 0,-14 36 0 16,14-36 0-16,-7 32 0 0,7-32 0 15,-1 33 0-15,1-33 0 16,7 27 0-16,-7-27 0 0,12 25 0 0,-12-25 0 16,18 14 0-16,-18-14 0 0,26 13 0 0,-26-13 0 0,27 5 0 0,-27-5 0 15,31-2 0-15,-31 2 0 0,33-10 0 0,-33 10 0 16,32-13 0-16,-32 13 0 0,32-20 0 0,-32 20 0 16,27-30 0-16,-27 30 0 0,23-36 0 0,-23 36 0 15,17-40 0 1,-17 40 0-16,8-42 0 0,-8 42 0 0,0-40 0 0,0 40 0 0,-4-38 0 0,4 38 0 15,-13-29 0-15,13 29 0 0,-21-24 0 16,21 24 0-16,-19-17 0 0,19 17 0 0,-29-7 0 16,29 7 0-16,-34 0 0 0,34 0 0 0,-37 9 0 15,37-9 0-15,-35 21 0 0,35-21 0 0,-32 28 0 16,32-28 0-16,-29 35 0 0,29-35 0 16,-25 38 0-16,25-38 0 0,-19 36 0 0,19-36 0 0,-13 37 0 15,13-37 0-15,-3 40 0 0,3-40 0 16,2 37 0-16,-2-37 0 0,6 33 0 0,-6-33 0 15,15 28 0 1,-15-28 0-16,19 22 0 0,-19-22 0 0,22 17 0 16,-22-17 0-16,32 9 0 0,-32-9 0 0,37 2 0 0,-37-2 0 0,36-4 0 0,-36 4 0 15,35-13 0-15,-35 13 0 0,34-13 0 0,-34 13 0 16,25-19 0 0,-25 19 0-16,23-22 0 0,-23 22 0 15,15-26 0-15,-15 26 0 0,11-31 0 0,-11 31 0 0,1-38 0 0,-1 38 0 0,-4-40 0 16,4 40 0-16,-8-36 0 0,8 36 0 0,-12-32 0 15,12 32 0 1,-19-25 0-16,19 25 0 0,-18-17 0 16,18 17 0-16,-20-9 0 0,20 9 0 0,-25-2 0 15,25 2 0-15,-24 8 0 0,24-8 0 0,-23 20 0 0,23-20 0 16,-20 28 0-16,20-28 0 16,-17 34 0-16,17-34 0 0,-12 31 0 0,12-31 0 15,-6 32 0-15,6-32 0 0,-2 33 0 0,2-33 0 0,4 26 0 16,-4-26 0-16,7 26 0 0,-7-26 0 15,13 20 0-15,-13-20 0 0,21 15 0 16,-21-15 0-16,25 8 0 0,-25-8 0 0,23 5 0 16,-23-5 0-16,28-5 0 0,-28 5 0 0,30-10 0 15,-30 10 0-15,28-20 0 0,-28 20 0 0,25-21 0 16,-25 21 0-16,21-26 0 0,-21 26 0 0,17-32 0 16,-17 32 0-16,11-35 0 0,-11 35 0 0,4-32 0 15,-4 32 0-15,-1-29 0 0,1 29 0 16,-5-23 0-16,5 23 0 0,-13-16 0 0,13 16 0 15,-18-9 0-15,18 9 0 0,-23 0 0 0,23 0 0 16,-27 10 0-16,27-10 0 0,-27 19 0 0,27-19 0 16,-24 19 0-16,24-19 0 0,-18 25 0 0,18-25 0 15,-11 25 0-15,11-25 0 0,-8 26 0 16,8-26 0-16,-4 27 0 0,4-27 0 0,4 22 0 16,-4-22 0-16,8 19 0 0,-8-19 0 15,11 13 0-15,-11-13 0 0,14 9 0 0,-14-9 0 16,21 6 0-16,-21-6 0 0,18 0 0 0,-18 0 0 15,16-2 0-15,-16 2 0 0,15-7 0 0,-15 7 0 0,14-9 0 16,-14 9 0-16,11-16 0 0,-11 16 0 0,5-22 0 16,-5 22 0-16,1-24 0 0,-1 24 0 15,-5-24 0-15,5 24 0 0,-7-20 0 16,7 20 0-16,-14-13 0 0,14 13 0 0,-20-5 0 0,20 5 0 16,-24 4 0-16,24-4 0 0,-21 5 0 0,21-5 0 15,-22 11 0-15,22-11 0 0,-18 13 0 0,18-13 0 16,-13 16 0-16,13-16 0 0,-11 16 0 0,11-16 0 15,-7 17 0-15,7-17 0 0,-1 16 0 0,1-16 0 16,1 12 0-16,-1-12 0 0,7 9 0 16,-7-9 0-16,10 7 0 0,-10-7 0 0,15 1 0 15,-15-1 0-15,23-3 0 0,-23 3 0 0,22-7 0 16,-22 7 0-16,18-7 0 0,-18 7 0 0,16-11 0 16,-16 11 0-16,13-13 0 0,-13 13 0 0,9-13 0 15,-9 13 0-15,5-16 0 0,-5 16 0 0,1-14 0 16,-1 14 0-16,-1-13 0 0,1 13 0 15,-7-13 0-15,7 13 0 0,-14-8 0 0,14 8 0 16,-18 3 0-16,18-3 0 0,-20 6 0 0,20-6 0 16,-20 13 0-16,20-13 0 0,-17 13 0 0,17-13 0 15,-14 13 0-15,14-13 0 0,-11 14 0 0,11-14 0 16,-8 13 0-16,8-13 0 16,-7 13 0-16,7-13 0 0,-4 7 0 0,4-7 0 15,2 9 0-15,-2-9 0 0,6 6 0 0,-6-6 0 16,11 0 0-16,-11 0 0 0,14-6 0 0,-14 6 0 0,15-18 0 15,-15 18 0-15,15-28 0 0,-15 28 0 0,2-33 0 16</inkml:trace>
  <inkml:trace contextRef="#ctx0" brushRef="#br0" timeOffset="541.66">12291 5992 2048 0,'0'0'0'0,"0"0"0"0,0 0 0 0,0 0 0 15,-3-4 0-15,3 4 0 0,-5-4 0 0,5 4 0 16,-4-5 0-16,4 5 0 16,-10-7 0-16,10 7 0 0,-12-5 0 0,12 5 0 0,-14-2 0 15,14 2 0-15,-17 1 0 0,17-1 0 0,-11 1 0 16,11-1 0-16,-14 5 0 0,14-5 0 0,-11 7 0 16,11-7 0-16,-13 12 0 0,13-12 0 0,-11 16 0 15,11-16 0-15,-6 20 0 0,6-20 0 0,-3 16 0 16,3-16 0-16,3 22 0 0,-3-22 0 15,15 22 0 1,-15-22 0-16,22 25 0 0,-22-25 0 0,26 24 0 16,-26-24 0-16,28 27 0 0,-28-27 0 15,26 24 0-15,-26-24 0 0,25 24 0 0,-25-24 0 16,23 22 0-16,-23-22 0 0,24 24 0 0,-24-24 0 16,19 27 0-16,-19-27 0 0,13 29 0 0,-13-29 0 15,6 24 0-15,-6-24 0 0,1 22 0 16,-1-22 0-16,-6 23 0 0,6-23 0 0,-10 19 0 0,10-19 0 15,-16 16 0-15,16-16 0 0,-19 13 0 16,19-13 0-16,-25 13 0 0,25-13 0 0,-30 9 0 16,30-9 0-16,-37 0 0 0,37 0 0 0,-30-4 0 15,30 4 0-15,-28-2 0 0,28 2 0 0,-19-7 0 16</inkml:trace>
  <inkml:trace contextRef="#ctx0" brushRef="#br0" timeOffset="923.06">12542 6127 2048 0,'0'0'0'0,"0"0"0"0,1 2 0 0,-1-2 0 15,3 7 0-15,-3-7 0 16,1 11 0-16,-1-11 0 0,2 17 0 15,-2-17 0-15,5 20 0 0,-5-20 0 0,3 24 0 16,-3-24 0-16,6 25 0 0,-6-25 0 0,7 24 0 0,-7-24 0 0,9 23 0 16,-9-23 0-16,10 21 0 0,-10-21 0 15,12 16 0-15,-12-16 0 0,14 16 0 0,-14-16 0 16,13 7 0-16,-13-7 0 0,13 6 0 0,-13-6 0 16,19 0 0-16,-19 0 0 0,16-6 0 15,-16 6 0-15,16-10 0 0,-16 10 0 16,15-16 0-16,-15 16 0 0,12-21 0 0,-12 21 0 15,9-28 0-15,-9 28 0 0,10-31 0 0,-10 31 0 0,4-33 0 0,-4 33 0 16,3-32 0-16,-3 32 0 0,1-30 0 16,-1 30 0-16,1-26 0 0,-1 26 0 0,0-20 0 15,0 20 0-15,-1-17 0 0</inkml:trace>
  <inkml:trace contextRef="#ctx0" brushRef="#br0" timeOffset="1358.73">12870 6136 2048 0,'0'4'0'0,"0"-4"0"0,0 9 0 0,0-9 0 16,2 17 0-16,-2-17 0 0,5 21 0 0,-5-21 0 15,4 27 0-15,-4-27 0 0,6 25 0 0,-6-25 0 16,7 29 0-16,-7-29 0 0,4 26 0 0,-4-26 0 31,1 21 0-31,-1-21 0 0,1 18 0 0,-1-18 0 0,0 13 0 16,0-13 0-16,-1 7 0 0,1-7 0 0,-2 0 0 0,2 0 0 0,-4-7 0 15,4 7 0-15,-6-13 0 0,6 13 0 0,-2-20 0 0,2 20 0 16,0-31 0-16,0 31 0 0,0-36 0 16,0 36 0-16,2-42 0 15,-2 42 0-15,7-40 0 0,-7 40 0 16,7-37 0-16,-7 37 0 0,8-34 0 16,-8 34 0-16,9-28 0 0,-9 28 0 0,13-22 0 15,-13 22 0-15,12-14 0 0,-12 14 0 0,15-9 0 0,-15 9 0 0,15-4 0 0,-15 4 0 16,18 0 0-16,-18 0 0 0,18 9 0 0,-18-9 0 15,20 14 0-15,-20-14 0 0,18 22 0 0,-18-22 0 16,17 32 0-16,-17-32 0 16,14 36 0-16,-14-36 0 15,11 44 0-15,-11-44 0 0,14 42 0 16,-14-42 0-16,12 45 0 0,-12-45 0 0,13 42 0 16,-13-42 0-16,11 38 0 0,-11-38 0 0,10 37 0 15,-10-37 0-15,8 33 0 0,-8-33 0 0,7 29 0 16,-7-29 0-16,6 22 0 0,-6-22 0 0,4 17 0 15,-2-5 0-15</inkml:trace>
  <inkml:trace contextRef="#ctx0" brushRef="#br0" timeOffset="12111.73">12868 7145 2048 0,'0'0'0'0,"0"0"0"0,0 0 0 16,0 0 0-16,0 0 0 15,0 0 0-15,0 0 0 0,0 0 0 16,0 0 0-16,0 0 0 0,0 1 0 0,0-1 0 0,2 2 0 0,-2-2 0 16,2 2 0-16,-2-2 0 0,6 1 0 0,-6-1 0 15,7 4 0 1,-7-4 0-16,15 3 0 0,-15-3 0 0,13 5 0 0,-13-5 0 0,14 1 0 0</inkml:trace>
  <inkml:trace contextRef="#ctx0" brushRef="#br0" timeOffset="12288.34">13060 7265 2048 0,'0'1'0'15,"0"-1"0"1,-2 0 0-16,2 0 0 0,0 0 0 0,0 0 0 15,2 0 0-15,-2 0 0 0,1 0 0 0,-1 0 0 16,4 4 0-16,-4-4 0 0,7 5 0 16,-7-5 0-16,11 4 0 0,-11-4 0 0,12 6 0 0,-12-6 0 0,11 7 0 0,-11-7 0 15,11 3 0 1,-11-3 0-16,7 3 0 0</inkml:trace>
  <inkml:trace contextRef="#ctx0" brushRef="#br0" timeOffset="12460.74">13321 7365 2048 0,'0'0'0'0,"0"0"0"16,0 2 0-16,0-2 0 16,2 1 0-16,-2-1 0 0,4 6 0 0,-4-6 0 0,4 7 0 15,-4-7 0-15,9 9 0 0,-9-9 0 16,13 10 0-16,-13-10 0 0,14 7 0 0,-14-7 0 16,17 11 0-16,-17-11 0 0,19 9 0 0,-19-9 0 15,19 4 0-15,-19-4 0 0,16 3 0 0</inkml:trace>
  <inkml:trace contextRef="#ctx0" brushRef="#br0" timeOffset="12619.91">13706 7534 2048 0,'0'1'0'0,"0"-1"0"0,0 3 0 16,0-3 0-16,2 5 0 0,-2-5 0 0,5 7 0 16,-5-7 0-16,6 8 0 0,-6-8 0 0,9 10 0 15,-9-10 0-15,13 11 0 0,-13-11 0 16,18 12 0-16,-18-12 0 0,18 9 0 0,-18-9 0 15,21 9 0-15,-21-9 0 0,16 7 0 0,0-2 0 16</inkml:trace>
  <inkml:trace contextRef="#ctx0" brushRef="#br0" timeOffset="12777.87">14110 7775 2048 0,'2'1'0'0,"-2"-1"0"16,4 2 0-16,-4-2 0 0,9 7 0 0,-9-7 0 0,11 7 0 15,-11-7 0-15,13 8 0 0,-13-8 0 0,20 9 0 16,-20-9 0-16,20 11 0 0,-20-11 0 0,26 8 0 16,-26-8 0-16,25 7 0 0,-4-3 0 15</inkml:trace>
  <inkml:trace contextRef="#ctx0" brushRef="#br0" timeOffset="12961.42">14629 8044 2048 0,'2'0'0'16,"-2"0"0"-16,1 2 0 0,-1-2 0 0,8 6 0 15,-8-6 0-15,11 7 0 0,-11-7 0 0,15 12 0 16,-15-12 0-16,24 10 0 0,-24-10 0 0,24 11 0 16,-24-11 0-16,23 9 0 0,-7-3 0 0</inkml:trace>
  <inkml:trace contextRef="#ctx0" brushRef="#br0" timeOffset="13127.16">15200 8308 2048 0,'0'1'0'0,"0"-1"0"16,5 3 0-16,-5-3 0 0,9 9 0 0,-9-9 0 0,16 10 0 0,-16-10 0 0,17 14 0 15,-17-14 0-15,19 14 0 16,-19-14 0-16,21 16 0 0,-21-16 0 0,26 16 0 0,-26-16 0 15,25 12 0-15,-25-12 0 0,20 11 0 0</inkml:trace>
  <inkml:trace contextRef="#ctx0" brushRef="#br0" timeOffset="13290.5">15856 8678 2048 0,'4'6'0'16,"-4"-6"0"-16,8 7 0 0,-8-7 0 0,16 15 0 0,-16-15 0 0,22 16 0 16,-22-16 0-16,31 17 0 0,-31-17 0 0,34 18 0 15,-34-18 0 1,36 14 0-16</inkml:trace>
  <inkml:trace contextRef="#ctx0" brushRef="#br0" timeOffset="13460.81">16531 9037 2048 0,'0'3'0'15,"0"-3"0"-15,4 4 0 0,-4-4 0 0,9 12 0 16,-9-12 0-16,16 14 0 0,-16-14 0 0,22 20 0 16,-22-20 0-16,27 18 0 0,-27-18 0 0,31 19 0 15,-31-19 0-15,34 16 0 0,-34-16 0 0,32 12 0 16</inkml:trace>
  <inkml:trace contextRef="#ctx0" brushRef="#br0" timeOffset="13635.92">17330 9477 2048 0,'5'3'0'0,"-5"-3"0"0,12 10 0 16,-12-10 0-16,18 13 0 0,-18-13 0 0,23 18 0 0,-23-18 0 15,30 19 0-15,-30-19 0 16,33 18 0-16,-33-18 0 0,37 14 0 0,-37-14 0 0,34 10 0 16</inkml:trace>
  <inkml:trace contextRef="#ctx0" brushRef="#br0" timeOffset="13811.06">18038 9889 2048 0,'2'2'0'0,"-2"-2"0"16,6 5 0-16,-6-5 0 0,13 11 0 0,-13-11 0 0,17 15 0 16,-17-15 0-16,21 17 0 0,-21-17 0 0,25 19 0 15,-25-19 0-15,29 18 0 0,-29-18 0 16,34 20 0-16,-34-20 0 0,38 15 0 0,-38-15 0 0,33 11 0 16</inkml:trace>
  <inkml:trace contextRef="#ctx0" brushRef="#br0" timeOffset="14001.32">18840 10443 2048 0,'4'5'0'0,"-4"-5"0"16,8 9 0-16,-8-9 0 0,19 18 0 0,-19-18 0 16,24 24 0-16,-24-24 0 0,28 24 0 0,-28-24 0 15,36 27 0-15,-36-27 0 0,35 26 0 16,-35-26 0-16,39 25 0 0,-39-25 0 0,43 21 0 15,-43-21 0-15,48 18 0 16,-48-18 0-16,43 17 0 0</inkml:trace>
  <inkml:trace contextRef="#ctx0" brushRef="#br0" timeOffset="14176.72">19647 10998 2048 0,'4'1'0'0,"-4"-1"0"16,12 9 0-16,-12-9 0 0,17 12 0 0,-17-12 0 0,25 19 0 15,-25-19 0-15,32 20 0 0,-32-20 0 0,34 21 0 16,-34-21 0-16,38 20 0 0,-38-20 0 0,41 18 0 0,-41-18 0 16,43 19 0-16,-43-19 0 0,40 14 0 15,-40-14 0-15,36 13 0 0</inkml:trace>
  <inkml:trace contextRef="#ctx0" brushRef="#br0" timeOffset="14334.63">20442 11505 2048 0,'6'5'0'0,"-6"-5"0"0,13 11 0 16,-13-11 0-16,21 18 0 0,-21-18 0 15,26 21 0-15,-26-21 0 0,32 22 0 16,-32-22 0-16,34 21 0 0,-34-21 0 0,38 21 0 0,-38-21 0 0,35 18 0 16,-35-18 0-16,42 16 0 0,-42-16 0 0,37 19 0 15,-37-19 0-15,33 14 0 0,-8-4 0 0</inkml:trace>
  <inkml:trace contextRef="#ctx0" brushRef="#br0" timeOffset="14541.06">21156 12002 2048 0,'5'3'0'0,"-5"-3"0"0,8 6 0 0,-8-6 0 0,17 12 0 16,-17-12 0-16,20 16 0 0,-20-16 0 15,27 18 0-15,-27-18 0 0,31 23 0 0,-31-23 0 16,35 21 0-16,-35-21 0 0,33 24 0 0,-33-24 0 15,33 23 0-15,-33-23 0 0,34 24 0 16,-34-24 0-16,31 24 0 0,-31-24 0 0,33 22 0 0,-33-22 0 16,31 20 0-16,-31-20 0 0,33 21 0 0,-33-21 0 15,32 12 0-15,-6 1 0 0</inkml:trace>
  <inkml:trace contextRef="#ctx0" brushRef="#br0" timeOffset="14716.61">22058 12714 2048 0,'2'5'0'0,"-2"-5"0"15,7 9 0-15,-7-9 0 0,12 14 0 0,-12-14 0 16,17 19 0-16,-17-19 0 0,24 18 0 0,-24-18 0 16,31 18 0-16,-31-18 0 0,34 17 0 0,-34-17 0 15,32 13 0-15</inkml:trace>
  <inkml:trace contextRef="#ctx0" brushRef="#br0" timeOffset="14950.55">22849 13364 2048 0,'5'5'0'0,"-5"-5"0"0,11 9 0 16,-11-9 0-16,18 10 0 0,-18-10 0 0,25 16 0 15,-25-16 0-15,30 15 0 0,-30-15 0 16,31 14 0-16,-31-14 0 0,35 13 0 0,-35-13 0 16,34 13 0-16,-34-13 0 0,36 13 0 0,-36-13 0 15,34 12 0 1,-34-12 0-16,30 8 0 0,-30-8 0 0,23 8 0 16,-23-8 0-16,17 5 0 0,-17-5 0 0,9 4 0 15</inkml:trace>
  <inkml:trace contextRef="#ctx0" brushRef="#br0" timeOffset="15050.57">23481 13674 2048 0,'3'4'0'16,"-3"-4"0"-16,5 8 0 0,-5-8 0 0,6 8 0 0,-6-8 0 16,6 12 0-16,-6-12 0 0,7 6 0 15,-7-6 0-15,7 6 0 0,-1-1 0 16</inkml:trace>
  <inkml:trace contextRef="#ctx0" brushRef="#br0" timeOffset="17130.91">11627 13693 2048 0,'0'1'0'0,"0"-1"0"0,0 0 0 0,0 0 0 16,8-1 0-16,-8 1 0 0,14 0 0 15,-14 0 0-15,19-3 0 0,-19 3 0 0,25-4 0 0,-25 4 0 16,31-6 0-1,-31 6 0-15,36-9 0 0,-36 9 0 0,44-9 0 16,4-3 0-16,-48 12 0 0,54-9 0 0,-54 9 0 0,58-9 0 0,-58 9 0 16,61-11 0-16,-61 11 0 0,68-10 0 0,-7 3 0 0,-2 0 0 15,-59 7 0-15,64-5 0 0,-64 5 0 16,70-6 0-16,-7 3 0 0,2 1 0 0,-65 2 0 16,71-2 0-16,-4 4 0 0,-1-2 0 0,-66 0 0 15,71 1 0-15,-4 2 0 0,1-2 0 16,-68-1 0-16,73 3 0 0,-5 0 0 0,1-1 0 0,-8-1 0 15,4 1 0-15,-65-2 0 0,69 1 0 0,-2 2 0 32,3 0 0-32,-5-2 0 0,1-1 0 15,-4 2 0-15,4-2 0 0,-6 1 0 0,4-1 0 16,-3 2 0-16,3-2 0 0,4 1 0 0,2-1 0 16,-70 0 0-16,76 1 0 0,-4-1 0 0,2 0 0 15,-8 2 0-15,6-2 0 0,-7 1 0 0,3 1 0 16,3-2 0-16,2 1 0 0,-11 1 0 0,4-1 0 15,-6-1 0-15,5 0 0 0,-4 3 0 0,3-1 0 16,-1-2 0-16,2 0 0 0,5 2 0 0,5 2 0 16,-9-4 0-16,3 2 0 0,5-2 0 0,-8 2 0 15,0-2 0-15,-5 1 0 0,5 1 0 0,-1-2 0 16,3 2 0-16,4-1 0 0,-6-1 0 16,4 1 0-16,2-1 0 0,4-1 0 0,-10 1 0 15,3 0 0-15,8 0 0 0,-10 0 0 0,5-1 0 16,1-1 0-16,3 0 0 0,0 2 0 0,2 0 0 15,-12 0 0-15,3 0 0 0,6 0 0 16,-1 0 0-16,1 2 0 0,0-2 0 0,-12 0 0 16,6 3 0-16,3-3 0 0,4 1 0 0,-1 2 0 15,-2-2 0-15,1 2 0 0,-8 1 0 0,2-2 0 16,-4 1 0-16,3 0 0 0,6 0 0 16,5-1 0-16,-12 0 0 0,2 3 0 15,5-2 0-15,-1 0 0 0,1 0 0 0,-8 0 0 16,2 1 0-16,2-1 0 0,4 0 0 0,-8-2 0 0,4 3 0 15,0 1 0-15,-5-4 0 0,3 2 0 0,4 0 0 16,1 1 0-16,-1-1 0 0,-8 2 0 0,3-2 0 16,6 1 0-16,-1 0 0 0,-1 1 0 0,-70-5 0 15,79 5 0-15,1 0 0 16,2 1 0-16,-13-3 0 0,3 3 0 0,0-2 0 16,-10 0 0-16,3 1 0 0,2-2 0 0,-67-3 0 0,76 3 0 15,-8 1 0-15,3 0 0 0,-6-2 0 0,3-1 0 16,-7 1 0-16,5-1 0 15,-5 0 0-15,3-1 0 0,-64 0 0 0,71 0 0 0,4 0 0 0,-6-1 0 16,1 0 0-16,-8-1 0 0,4 2 0 16,-3 0 0-16,2 0 0 0,-5 0 0 0,2-1 0 15,5-1 0-15,-67 2 0 0,78-4 0 0,-7 0 0 16,4 2 0-16,-6 1 0 0,0-1 0 0,-5 1 0 16,3 1 0-16,-7 0 0 0,7 0 0 15,0 0 0-15,-6 0 0 0,2 0 0 16,-63 0 0-16,72 0 0 0,-4 0 0 15,4 1 0-15,-6 1 0 0,1-1 0 0,-4-1 0 16,3 3 0-16,-6 1 0 0,0 0 0 0,4 0 0 0,-64-4 0 0,75 4 0 16,-6 0 0-16,2-1 0 0,-7 0 0 15,0 2 0-15,-64-5 0 0,74 5 0 0,-5 2 0 16,2-1 0-16,-9-1 0 0,5 1 0 16,-7 3 0-16,4-2 0 0,-64-7 0 15,73 7 0-15,-4-1 0 0,5 0 0 0,-9 0 0 0,4-2 0 0,-8-2 0 16,4 0 0-16,-6-2 0 0,5 3 0 0,-3-1 0 15,3-2 0-15,-2 0 0 16,0 0 0-16,-62 0 0 0,74 0 0 0,-2 0 0 0,6 1 0 0,-7-1 0 16,-1 1 0-16,-7-1 0 0,3 3 0 0,-5 0 0 15,1-1 0-15,-62-2 0 0,76 3 0 0,-3 0 0 16,1 1 0-16,-6 0 0 0,5 1 0 0,-8 0 0 16,2 1 0-16,-5 0 0 0,2 1 0 15,-2 0 0-15,1-1 0 0,-63-6 0 0,73 9 0 16,-6 0 0-16,4-1 0 0,-7 2 0 0,-2-2 0 15,-62-8 0-15,72 10 0 16,-6-1 0-16,0 1 0 0,-66-10 0 0,71 11 0 0,-8-2 0 16,1 0 0-16,-64-9 0 0,66 10 0 0,-5 0 0 15,-2 0 0-15,-59-10 0 16,63 10 0-16,-63-10 0 0,67 13 0 0,-9-1 0 0,-58-12 0 0,54 11 0 16,-54-11 0-16,53 11 0 0,-53-11 0 0,51 12 0 15,-51-12 0-15,44 10 0 0,-44-10 0 16,43 9 0-16,-43-9 0 15,44 4 0-15,-44-4 0 0,42-3 0 0,-42 3 0 0,37-9 0 0,-4-4 0 0</inkml:trace>
  <inkml:trace contextRef="#ctx0" brushRef="#br0" timeOffset="18354.39">12819 6981 2048 0,'0'0'0'0,"0"0"0"0,0 0 0 0,0 0 0 15,0 0 0-15,0 0 0 0,-1-3 0 16,1 3 0-16,-1-3 0 0,1 3 0 0,-2-3 0 15,2 3 0-15,-1-4 0 0,1 4 0 0,-1-3 0 16,1 3 0-16,0-2 0 0,0 2 0 16,-1 0 0-16,1 0 0 0,-4-1 0 0,4 1 0 15,-1-2 0-15,1 2 0 0,-2-1 0 16,2 1 0-16,-3 0 0 0,3 0 0 0,0 0 0 0,0 0 0 16,3 0 0-16,-3 0 0 0,7 3 0 0,-7-3 0 15,6 1 0-15,-6-1 0 0,6 0 0 0,-6 0 0 16,6 2 0-16,-6-2 0 0,7 3 0 15,-1-2 0-15</inkml:trace>
  <inkml:trace contextRef="#ctx0" brushRef="#br0" timeOffset="18576.88">12973 7064 2048 0,'2'0'0'0,"-2"0"0"16,1 0 0-16,-1 0 0 16,6-2 0-16,-6 2 0 0,9 0 0 0,-9 0 0 0,13 0 0 15,-13 0 0-15,19 2 0 0,-19-2 0 16,21-2 0-16,-21 2 0 0,21 0 0 16,-21 0 0-16,15 0 0 0,-15 0 0 0,12-1 0 15</inkml:trace>
  <inkml:trace contextRef="#ctx0" brushRef="#br0" timeOffset="19401.06">13248 7033 2048 0,'1'0'0'0,"-1"0"0"0,4-2 0 0,-4 2 0 0,3-1 0 0,-3 1 0 16,7-3 0-16,-7 3 0 0,8-1 0 0,-8 1 0 16,10-2 0-16,-10 2 0 0,12 0 0 0,-12 0 0 15,11-1 0-15,-11 1 0 0,13-1 0 16,-13 1 0-16,16-2 0 0,-16 2 0 0,16-3 0 16,-16 3 0-16,21-3 0 0,-21 3 0 15,24-5 0-15,-24 5 0 0,25-7 0 0,-25 7 0 0,30-7 0 16,-30 7 0-16,32-9 0 15,-32 9 0-15,35-10 0 0,-35 10 0 0,33-8 0 0,-33 8 0 16,36-9 0-16,-36 9 0 16,42-10 0-16,-42 10 0 0,47-8 0 0,-47 8 0 15,50-8 0-15,-50 8 0 0,48-8 0 0,-48 8 0 0,48-5 0 0,-48 5 0 16,43-5 0-16,-43 5 0 0,32-3 0 0,-32 3 0 16,47-3 0-16,10 0 0 15,-1 0 0-15,-56 3 0 0,57-1 0 0,-57 1 0 0,57 0 0 0,-57 0 0 16,61-2 0-16,-6 1 0 0,-55 1 0 0,56 0 0 15,-56 0 0-15,60 0 0 0,-60 0 0 0,52 0 0 16,-52 0 0-16,41 0 0 0,-41 0 0 16,33 0 0-16,-33 0 0 15,57 3 0-15,12 0 0 0,5 1 0 0,-4-1 0 0,-3 1 0 0,-67-4 0 16,64 4 0-16,-6 1 0 0,-58-5 0 16,57 6 0-1,3-2 0-15,-60-4 0 0,60 6 0 0,-60-6 0 16,51 5 0-16,-51-5 0 0,64 5 0 0,5 3 0 0,-3-2 0 0,-1 1 0 0,-8-1 0 15,-57-6 0-15,58 5 0 16,2 1 0-16,-3 2 0 0,-4-3 0 0,-53-5 0 0,60 7 0 16,-1-2 0-16,1-1 0 0,-5 1 0 0,2 1 0 15,-57-6 0-15,59 6 0 16,4-2 0-16,-1 1 0 0,-1-1 0 0,-4 1 0 0,0 1 0 0,-4-1 0 16,3-1 0-16,-3 2 0 0,3-2 0 0,-56-4 0 15,58 6 0-15,5 1 0 0,0 1 0 0,1 0 0 16,-5 0 0-16,1-3 0 15,-3 3 0-15,0-3 0 0,-3 1 0 0,3 0 0 0,-2-1 0 16,4 0 0-16,-4 3 0 0,5-5 0 16,-2 2 0-16,0 0 0 0,0-2 0 0,2 1 0 15,-1-1 0-15,1 1 0 0,-2 1 0 0,3-2 0 0,-1 1 0 16,0-2 0-16,-1 0 0 0,-2 1 0 0,3 0 0 16,0 1 0-1,3-2 0-15,-2 1 0 0,0-2 0 16,-2 4 0-16,2-2 0 0,-2-1 0 15,2 1 0-15,0 3 0 0,1-3 0 0,-2 1 0 16,-1 0 0-16,0-1 0 0,0-2 0 0,1 5 0 16,-2-5 0-16,2 2 0 0,2 3 0 0,-1-2 0 15,-1-2 0-15,-2 1 0 0,1 1 0 0,1 2 0 16,0-5 0-16,-4 2 0 0,3-1 0 16,-3 1 0-16,-1-1 0 0,-55-2 0 0,60 6 0 0,3-4 0 15,-1 1 0-15,-5 0 0 0,-57-3 0 16,57 5 0-16,-57-5 0 0,60 2 0 0,-1 3 0 15,-59-5 0-15,55 4 0 0,-55-4 0 0,50 5 0 16,-50-5 0-16,45 2 0 0,-45-2 0 0,39-2 0 16,-39 2 0-16,37-11 0 0</inkml:trace>
  <inkml:trace contextRef="#ctx0" brushRef="#br0" timeOffset="20290.09">14234 6928 2048 0,'0'0'0'0,"0"0"0"0,0 0 0 0,0 0 0 0,0 0 0 0,0 0 0 0,1-3 0 15,-1 3 0-15,4-5 0 0,-4 5 0 16,4-8 0-16,-4 8 0 0,5-4 0 0,-5 4 0 15,1-3 0-15,-1 3 0 0,3-3 0 16,-3 3 0-16,4 0 0 0,-4 0 0 0,7 0 0 16,-7 0 0-1,10 6 0-15,-10-6 0 16,10 7 0-16,-10-7 0 0,12 12 0 0,-12-12 0 0,18 17 0 0,-18-17 0 0,13 18 0 0,-13-18 0 0,16 21 0 0,-16-21 0 16,14 30 0-16,-14-30 0 0,14 35 0 15,-14-35 0-15,13 34 0 16,-13-34 0-16,9 35 0 15,-9-35 0-15,9 40 0 0,-9-40 0 0,2 42 0 0,-2-42 0 0,0 42 0 16,0-42 0-16,-2 38 0 0,2-38 0 0,-8 42 0 0,8-42 0 0,-10 46 0 31,10-46 0-31,-11 40 0 0,11-40 0 0,-16 38 0 16,16-38 0-16,-15 38 0 0,15-38 0 16,-18 39 0-16,18-39 0 0,-16 33 0 0,16-33 0 15,-19 32 0-15,19-32 0 0,-15 26 0 0,15-26 0 16,-12 21 0-16,12-21 0 0,-12 17 0 0,12-17 0 15,-13 16 0-15,13-16 0 0,-8 12 0 0,8-12 0 16,-13 8 0-16,13-8 0 0,-12 9 0 16,12-9 0-16,-15 6 0 0,15-6 0 0,-17 5 0 15,17-5 0-15,-13 2 0 0,13-2 0 0,-11 0 0 16</inkml:trace>
  <inkml:trace contextRef="#ctx0" brushRef="#br0" timeOffset="22538.65">14960 7292 2048 0,'0'0'0'0,"0"0"0"0,0 0 0 0,0 0 0 16,0 0 0-16,0 0 0 0,-4 0 0 0,4 0 0 16,-6-1 0-16,6 1 0 0,-9-3 0 15,9 3 0-15,-13 0 0 0,13 0 0 0,-22 0 0 16,22 0 0-16,-21 3 0 0,21-3 0 0,-22 1 0 15,22-1 0-15,-26 3 0 0,26-3 0 0,-26 3 0 16,26-3 0-16,-22 4 0 0,22-4 0 0,-25 6 0 16,25-6 0-16,-19 2 0 0,19-2 0 0,-17 4 0 15,17-4 0-15,-16 3 0 0,16-3 0 16,-15 4 0-16,15-4 0 0,-13 2 0 0,13-2 0 16,-13 1 0-16,13-1 0 0,-7 4 0 0,7-4 0 15,-5 1 0-15,5-1 0 0,-3 3 0 0,3-3 0 16,-3 5 0-16,3-5 0 0,-3 11 0 0,3-11 0 15,-1 11 0-15,1-11 0 0,-3 11 0 0,3-11 0 16,0 8 0-16,0-8 0 0,0 10 0 16,0-10 0-16,0 11 0 0,0-11 0 0,0 8 0 0,0-8 0 15,0 9 0-15,0-9 0 0,0 5 0 16,0-5 0-16,4 2 0 0,-4-2 0 0,6 2 0 16,-6-2 0-16,11-4 0 0,-11 4 0 0,17-5 0 15,-17 5 0-15,14-6 0 0,-14 6 0 0,19-5 0 16,-19 5 0-16,20-2 0 0,-20 2 0 0,21-2 0 15,-21 2 0-15,20 4 0 0,-20-4 0 0,19 2 0 16,-19-2 0-16,18 12 0 0,-18-12 0 0,18 17 0 16,-18-17 0-16,14 20 0 0,-14-20 0 0,11 18 0 15,-11-18 0-15,7 15 0 0,-7-15 0 0,6 17 0 16,-6-17 0-16,0 14 0 0,0-14 0 16,-4 13 0-16,4-13 0 0,-13 13 0 0,13-13 0 15,-15 9 0-15,15-9 0 0,-23 8 0 0,23-8 0 16,-22 8 0-16,22-8 0 15,-26 5 0-15,26-5 0 0,-27 6 0 0,27-6 0 0,-22 5 0 0,22-5 0 16,-17 1 0-16,17-1 0 16,-16 0 0-16,16 0 0 0,-16-1 0 0,16 1 0 15,-12-8 0-15</inkml:trace>
  <inkml:trace contextRef="#ctx0" brushRef="#br0" timeOffset="23116.58">15234 7316 2048 0,'-4'-1'0'0,"4"1"0"0,-4-2 0 0,4 2 0 0,-8-2 0 0,8 2 0 0,-12-1 0 16,12 1 0-16,-18 1 0 0,18-1 0 15,-22 5 0-15,22-5 0 16,-23 8 0-16,23-8 0 0,-22 10 0 0,22-10 0 15,-22 11 0-15,22-11 0 0,-17 11 0 0,17-11 0 0,-18 15 0 16,18-15 0-16,-9 15 0 0,9-15 0 0,-8 18 0 0,8-18 0 16,0 17 0-16,0-17 0 0,1 15 0 0,-1-15 0 15,5 14 0 1,-5-14 0-16,14 14 0 0,-14-14 0 16,23 18 0-16,-23-18 0 0,30 19 0 0,-30-19 0 0,29 17 0 0,-29-17 0 0,29 17 0 15,-29-17 0-15,27 19 0 0,-27-19 0 16,25 17 0-16,-25-17 0 0,18 16 0 0,-18-16 0 0,13 15 0 15,-13-15 0-15,8 14 0 0,-8-14 0 16,4 15 0-16,-4-15 0 0,-4 11 0 0,4-11 0 16,-8 11 0-16,8-11 0 0,-9 9 0 15,9-9 0-15,-16 5 0 0,16-5 0 0,-23 2 0 0,23-2 0 16,-26-2 0-16,26 2 0 0,-24-5 0 0,24 5 0 16,-25-9 0-16,25 9 0 0,-21-13 0 0,21 13 0 15,-18-18 0 1,18 18 0-16,-11-24 0 0,11 24 0 15,-6-24 0-15,6 24 0 0,0-28 0 0,0 28 0 0,6-29 0 0,-6 29 0 0,11-28 0 16,-11 28 0 0,15-26 0-16,-15 26 0 0,16-25 0 0,-16 25 0 0,18-21 0 0,-18 21 0 0,16-18 0 15,-16 18 0-15,14-16 0 0,-14 16 0 0,12-15 0 32,-12 15 0-32,10-9 0 0,-10 9 0 0,6-9 0 15,-6 9 0-15,6-7 0 0,-6 7 0 0,1-9 0 16,-1 9 0-16,0-4 0 0,0 4 0 15,0-4 0-15,0 4 0 0,0-5 0 0,0 5 0 16,0 0 0-16</inkml:trace>
  <inkml:trace contextRef="#ctx0" brushRef="#br0" timeOffset="23522.68">15426 7339 2048 0,'0'2'0'0,"0"-2"0"0,0 0 0 0,0 0 0 16,0 0 0-16,0 0 0 0,0 2 0 0,0-2 0 0,0 2 0 15,0-2 0-15,-2 5 0 0,2-5 0 16,-2 6 0-16,2-6 0 0,-3 8 0 0,3-8 0 16,-1 6 0-16,1-6 0 0,0 5 0 0,0-5 0 15,0 5 0-15,0-5 0 0,4 3 0 0,-4-3 0 16,4 3 0-16,-4-3 0 0,8 0 0 0,-8 0 0 15,9-3 0-15,-9 3 0 0,10-5 0 16,-10 5 0-16,8-8 0 0,-8 8 0 0,9-8 0 16,-9 8 0-16,4-8 0 0,-4 8 0 0,5-11 0 15,-5 11 0-15,1-11 0 0,-1 11 0 0,3-9 0 16,-3 9 0-16,0-6 0 0,0 6 0 0,0-4 0 16,0 4 0-16,-2-5 0 0,2 5 0 0,-2 0 0 15,2 0 0-15,-5-3 0 0,5 3 0 0,-4 3 0 16,4-3 0-16,-7 6 0 15,7-6 0-15,-6 7 0 0,6-7 0 0,-5 9 0 0,5-9 0 16,-4 9 0-16,4-9 0 0,0 7 0 16</inkml:trace>
  <inkml:trace contextRef="#ctx0" brushRef="#br0" timeOffset="27737.29">18085 10029 2048 0,'0'0'0'0,"0"0"0"0,0 0 0 0,0 0 0 0,0 0 0 0,0 0 0 15,0 0 0 1,0 0 0-16,0 0 0 0,0 0 0 0,0 2 0 0,0-2 0 0,4 4 0 0,-4-4 0 16,2 3 0-16,-2-3 0 0,3 1 0 15,-3-1 0 1,1 2 0-16,-1-2 0 0,2 1 0 0,-2-1 0 16,1 0 0-16,-1 0 0 0,1 2 0 0,-1-2 0 15,0 1 0-15,0-1 0 0,4 0 0 0,-4 0 0 0,-4 4 0 16,4-4 0-16,0 5 0 0,0-5 0 0,-2 4 0 15,2-4 0-15,-2 4 0 16,2-4 0-16,-3 7 0 0,3-7 0 0,-2 9 0 16,2-9 0-16,-5 13 0 0,5-13 0 0,-1 13 0 15,1-13 0-15,-3 14 0 0,3-14 0 0,-4 17 0 0,4-17 0 16,-1 13 0-16,1-13 0 16,-3 18 0-16,3-18 0 0,-2 23 0 0,2-23 0 15,-1 24 0-15,1-24 0 0,-3 29 0 0,3-29 0 0,-3 28 0 0,3-28 0 0,0 31 0 16,0-31 0-16,-5 27 0 0,5-27 0 15,-1 31 0-15,1-31 0 16,-3 38 0-16,3-38 0 0,-1 36 0 16,1-36 0-16,-1 37 0 0,1-37 0 0,-2 37 0 15,2-37 0-15,-1 41 0 0,1-41 0 16,-4 38 0-16,4-38 0 0,0 41 0 0,0-41 0 0,0 40 0 16,0-40 0-16,-1 38 0 0,1-38 0 15,-1 41 0-15,1-41 0 0,-3 41 0 0,3-41 0 16,-1 44 0-16,1-44 0 0,-2 48 0 15,2-48 0-15,-3 43 0 0,3-43 0 0,-2 44 0 0,2-44 0 16,-3 43 0-16,3-43 0 0,-3 45 0 0,3-45 0 16,-1 47 0-16,1-47 0 0,-2 51 0 15,2-51 0-15,-1 55 0 0,1-55 0 16,-3 46 0-16,3-46 0 0,-1 45 0 0,1-45 0 0,-3 47 0 16,3-47 0-16,-2 47 0 0,2-47 0 0,-2 44 0 15,2-44 0-15,-2 46 0 0,2-46 0 0,-3 49 0 16,3-49 0-16,-4 51 0 0,4-51 0 15,-5 50 0-15,5-50 0 0,-4 47 0 0,4-47 0 16,-5 42 0-16,5-42 0 0,-2 43 0 0,2-43 0 16,-3 42 0-16,3-42 0 0,-3 44 0 15,3-44 0-15,-1 48 0 0,1-48 0 0,-1 49 0 16,1-49 0-16,-2 42 0 0,2-42 0 0,0 41 0 16,0-41 0-16,0 37 0 0,0-37 0 0,0 38 0 15,0-38 0-15,0 44 0 0,0-44 0 16,2 42 0-16,-2-42 0 0,2 39 0 0,-2-39 0 0,0 41 0 15,0-41 0-15,3 37 0 0,-3-37 0 16,0 39 0-16,0-39 0 0,0 33 0 0,0-33 0 0,0 35 0 16,0-35 0-16,1 32 0 0,-1-32 0 15,0 34 0-15,0-34 0 0,2 31 0 0,-2-31 0 16,1 30 0-16,-1-30 0 16,1 27 0-16,-1-27 0 0,0 29 0 0,0-29 0 15,0 32 0-15,0-32 0 0,0 29 0 0,0-29 0 0,0 33 0 0,0-33 0 16,0 27 0-16,0-27 0 0,0 31 0 0,0-31 0 15,0 28 0-15,0-28 0 0,0 29 0 16,0-29 0-16,-1 23 0 0,1-23 0 0,-3 24 0 16,3-24 0-16,0 22 0 0,0-22 0 0,-1 24 0 15,1-24 0-15,-3 20 0 0,3-20 0 0,0 26 0 16,0-26 0-16,-1 23 0 0,1-23 0 16,-1 17 0-16,1-17 0 0,-2 21 0 0,2-21 0 0,-2 20 0 15,2-20 0-15,-1 22 0 0,1-22 0 16,-2 22 0-16,2-22 0 0,-1 24 0 0,1-24 0 15,-4 21 0-15,4-21 0 0,-2 23 0 0,2-23 0 16,-4 21 0-16,4-21 0 0,-2 16 0 0,2-16 0 16,-2 19 0-16,2-19 0 0,-2 17 0 0,2-17 0 15,0 16 0-15,0-16 0 16,0 16 0-16,0-16 0 0,0 16 0 16,0-16 0-16,0 15 0 0,0-15 0 0,-1 13 0 15,1-13 0-15,-2 14 0 0,2-14 0 0,-2 13 0 16,2-13 0-16,-2 8 0 0,2-8 0 0,0 12 0 15,0-12 0-15,0 11 0 0,0-11 0 0,0 8 0 16,0-8 0-16,0 14 0 0,0-14 0 0,-2 14 0 16,2-14 0-16,-2 12 0 0,2-12 0 0,0 15 0 15,0-15 0-15,0 14 0 0,0-14 0 16,1 16 0-16,-1-16 0 0,0 16 0 0,0-16 0 0,0 14 0 0,0-14 0 16,0 10 0-16,0-10 0 0,-3 11 0 0,3-11 0 15,-5 9 0-15,5-9 0 0,-5 7 0 0,5-7 0 16,-5 3 0-16,-2-4 0 0</inkml:trace>
  <inkml:trace contextRef="#ctx0" brushRef="#br0" timeOffset="29393.48">18091 10005 2048 0,'0'0'0'0,"0"0"0"0,0 0 0 16,0 0 0-16,0 0 0 0,0 0 0 0,0 0 0 16,0 0 0-16,0 0 0 0,0 0 0 0,0-1 0 15,0 1 0-15,1-1 0 0,-1 1 0 0,0-3 0 16,0 3 0-16,0-2 0 0,0 2 0 0,0 0 0 15,0 0 0-15,0-2 0 0,0 2 0 0,0 0 0 16,0 0 0-16,0 0 0 0,0 0 0 16,-1 0 0-16,1 0 0 0,0-2 0 0,0 2 0 15,0 0 0-15,0 0 0 0,0 0 0 16,0 0 0-16,0 2 0 0,0-2 0 0,0 0 0 16,0 0 0-16,0 2 0 0,0-2 0 15,0 0 0-15,0 0 0 0,0 2 0 0,0-2 0 0,0 0 0 16,0 0 0-16,0 2 0 0,0-2 0 0,0 1 0 15,0-1 0-15,0 1 0 0,0-1 0 0,0 1 0 16,0-1 0-16,0 0 0 0,0 0 0 16,0 0 0-16,0 0 0 0,0 1 0 0,0-1 0 15,0 0 0-15,0 0 0 0,0 1 0 0,0-1 0 16,0 2 0-16,0-2 0 0,0 0 0 0,0 0 0 16,0 0 0-16,0 0 0 0,0 0 0 0,0 0 0 15,0 2 0-15,0-2 0 0,0 0 0 0,0 0 0 16,0 0 0-16,0 0 0 0,0 0 0 15,0 0 0-15,0 0 0 0,0 0 0 0,0 0 0 0,0 0 0 16,0 0 0-16,0 0 0 0,-1 0 0 16,1 0 0-16,0 0 0 0,0 0 0 15,0 0 0-15,0 0 0 0,0 0 0 0,0 0 0 0,0 0 0 16,0 0 0-16,0 0 0 0,0 0 0 0,0 0 0 16,0 0 0-16,0 0 0 15,0 0 0-15,0 0 0 0,0 0 0 0,0 0 0 0,0 0 0 16,-1 0 0-16,1 0 0 0,0 0 0 15,0 0 0-15,-2-2 0 0,2 2 0 0,0 0 0 0,0 0 0 16,-2 0 0-16,2 0 0 0,0-2 0 0,0 2 0 16,0 2 0-16,0-2 0 15,2 0 0-15,-2 0 0 0,2 0 0 0,-2 0 0 0,0 0 0 16,0 0 0-16,1 0 0 0,-1 0 0 0,0 0 0 0,0 0 0 16,1 0 0-16,-1 0 0 15,0 0 0-15,0 0 0 0,0 0 0 0,0 0 0 0,-4 2 0 16,4-2 0-16,-3 5 0 0,3-5 0 0,-3 5 0 15,3-5 0-15,-4 3 0 0,4-3 0 0,-13-4 0 16</inkml:trace>
  <inkml:trace contextRef="#ctx0" brushRef="#br0" timeOffset="30859.65">16924 11418 2048 0,'1'0'0'0,"-1"0"0"0,0 0 0 0,0 0 0 15,2 7 0-15,-2-7 0 0,1 12 0 0,-1-12 0 0,4 19 0 0,-4-19 0 16,4 26 0-16,-4-26 0 0,5 28 0 0,-5-28 0 16,5 30 0-16,-5-30 0 0,4 31 0 15,-4-31 0-15,3 35 0 0,-3-35 0 0,2 34 0 16,-2-34 0-16,0 31 0 0,0-31 0 0,1 31 0 16,-1-31 0-16,-1 28 0 0,1-28 0 15,0 25 0-15,0-25 0 0,-3 18 0 0,3-18 0 0,-2 15 0 16,1-4 0-16</inkml:trace>
  <inkml:trace contextRef="#ctx0" brushRef="#br0" timeOffset="31335.8">16868 11635 2048 0,'0'-2'0'15,"0"2"0"-15,4-4 0 0,-4 4 0 0,8-7 0 0,1-2 0 16,-9 9 0-16,14-10 0 16,-14 10 0-16,16-8 0 0,-16 8 0 0,17-9 0 15,-17 9 0-15,16-7 0 0,-16 7 0 0,11-5 0 0,-11 5 0 0,13-3 0 16,-13 3 0-16,14-5 0 0,-14 5 0 0,15-3 0 16,-15 3 0-16,15-3 0 0,-15 3 0 31,11-7 0-31,-11 7 0 0,9-6 0 0,-9 6 0 0,7-7 0 0,-7 7 0 0,4-6 0 0,-4 6 0 15,4-4 0-15,-4 4 0 0,4-1 0 0,-4 1 0 16,5-5 0 0,-5 5 0-16,8-4 0 0,-8 4 0 15,10-3 0-15,-10 3 0 0,7-1 0 0,-7 1 0 0,8 0 0 0,-8 0 0 0,4 4 0 0,-4-4 0 16,4 10 0-16,-4-10 0 0,2 12 0 0,-2-12 0 16,4 18 0-16,-4-18 0 0,0 20 0 15,0-20 0 1,0 22 0-16,0-22 0 0,1 23 0 0,-1-23 0 15,0 26 0-15,0-26 0 0,0 26 0 0,0-26 0 0,0 25 0 0,0-25 0 0,-5 22 0 32,5-22 0-32,-1 19 0 0,1-19 0 0,-3 14 0 15,3-14 0-15,0 13 0 0,0-13 0 16,-1 10 0-16,1-10 0 0,-3 4 0 0,3-4 0 16,0 0 0-16,0 0 0 0,0-2 0 0,0 2 0 15,-1-4 0-15,1 4 0 0,0-5 0 16</inkml:trace>
  <inkml:trace contextRef="#ctx0" brushRef="#br0" timeOffset="31542.14">17088 11493 2048 0,'1'-2'0'0,"-1"2"0"0,4-6 0 0,-4 6 0 0,5-10 0 0,-5 10 0 0,7-10 0 0,-7 10 0 16,7-14 0-16,-7 14 0 0,9-13 0 0,-9 13 0 15,10-11 0-15,-10 11 0 0,10-10 0 16,-10 10 0-16,10-8 0 0,-10 8 0 0,9-6 0 15,-9 6 0-15,12-4 0 0,-12 4 0 0,9-3 0 16,-9 3 0-16,10-2 0 0,-10 2 0 0,13 0 0 16,-13 0 0-16,8 1 0 0,-8-1 0 0,8 1 0 15,-8-1 0-15,5 3 0 0,0-3 0 0</inkml:trace>
  <inkml:trace contextRef="#ctx0" brushRef="#br0" timeOffset="31980.38">17224 11603 2048 0,'0'2'0'0,"0"-2"0"0,1 1 0 0,-1-1 0 16,2 1 0-16,-2-1 0 0,3 4 0 15,-3-4 0-15,7 2 0 0,-7-2 0 0,6 3 0 16,-6-3 0-16,9 2 0 0,-9-2 0 0,12-2 0 0,-12 2 0 16,12-4 0-16,-12 4 0 0,10-6 0 15,-10 6 0-15,14-7 0 0,-14 7 0 0,11-12 0 16,-11 12 0-16,10-11 0 0,-10 11 0 15,13-13 0-15,-13 13 0 0,9-13 0 0,-9 13 0 16,8-17 0-16,-8 17 0 0,6-16 0 0,-6 16 0 16,2-16 0-16,-2 16 0 0,0-14 0 0,0 14 0 15,-3-13 0-15,3 13 0 0,-8-12 0 0,8 12 0 16,-9-11 0-16,9 11 0 0,-9-6 0 0,9 6 0 16,-13-1 0-16,13 1 0 0,-11 1 0 0,11-1 0 15,-10 6 0-15,10-6 0 0,-10 11 0 16,10-11 0-16,-6 14 0 0,6-14 0 0,-8 21 0 0,8-21 0 15,-7 22 0-15,7-22 0 0,-2 25 0 0,2-25 0 16,-4 27 0-16,4-27 0 0,1 28 0 0,-1-28 0 16,5 25 0-16,-5-25 0 0,7 21 0 0,-7-21 0 15,10 17 0-15,-10-17 0 0,12 13 0 16,-12-13 0-16,15 7 0 16,-15-7 0-16,17 2 0 0,-17-2 0 15,13-2 0-15,-13 2 0 0,13-3 0 0,-2 1 0 0</inkml:trace>
  <inkml:trace contextRef="#ctx0" brushRef="#br0" timeOffset="32368.3">17435 11632 2048 0,'2'0'0'0,"-2"0"0"0,4 0 0 0,-4 0 0 0,7 0 0 15,-7 0 0-15,9-3 0 0,-9 3 0 0,13-9 0 0,-13 9 0 16,18-9 0-1,-18 9 0-15,16-16 0 0,-16 16 0 16,17-18 0-16,-17 18 0 0,14-21 0 0,-14 21 0 0,14-25 0 0,-14 25 0 0,14-26 0 16,-14 26 0-16,12-27 0 0,-12 27 0 0,7-28 0 15,-7 28 0 1,5-25 0-16,-5 25 0 0,1-23 0 0,-1 23 0 0,0-19 0 0,0 19 0 0,0-14 0 31,0 14 0-31,0-10 0 0,0 10 0 0,0-7 0 0,0 7 0 0,-11 5 0 0,11-5 0 31,-17 15 0-31,17-15 0 0,-22 20 0 0,22-20 0 16,-20 27 0-16,20-27 0 0,-15 31 0 0,15-31 0 16,-12 32 0-16,12-32 0 0,-8 28 0 0,8-28 0 15,-7 28 0-15,7-28 0 0,-2 22 0 0,2-22 0 16,2 16 0-16,-2-16 0 0,7 14 0 0,-7-14 0 16,13 15 0-16,-13-15 0 0,14 11 0 0,-14-11 0 15,19 8 0-15,-19-8 0 0,20 4 0 16,-20-4 0-16,25-2 0 0,-25 2 0 0,20-6 0 15,-20 6 0-15,20-9 0 0,-20 9 0 0,15-9 0 16</inkml:trace>
  <inkml:trace contextRef="#ctx0" brushRef="#br0" timeOffset="36316.54">18119 14033 2048 0,'0'0'0'0,"0"0"0"0,0 0 0 0,0 0 0 0,6 2 0 0,-6-2 0 0,6 1 0 0,-6-1 0 0,13 3 0 0,-13-3 0 15,16 0 0-15,-16 0 0 0,24 3 0 0,-24-3 0 16,25 0 0-16,-25 0 0 0,29 4 0 16,-29-4 0-16,39 0 0 0,-39 0 0 0,46 0 0 0,5-4 0 15,-51 4 0-15,55-3 0 0,-55 3 0 16,60-2 0-16,-60 2 0 0,69-2 0 0,-6 0 0 15,0-2 0-15,-63 4 0 0,68-1 0 16,-5 1 0-16,-3-2 0 0,-60 2 0 0,68 2 0 0,-6-1 0 16,2 1 0-16,-64-2 0 0,68 2 0 0,-2-2 0 15,-2 2 0-15,-64-2 0 0,69 1 0 0,-3 0 0 16,1 1 0-16,-67-2 0 0,73 3 0 0,-6 1 0 16,2-4 0-16,-69 0 0 0,74 2 0 15,-6 1 0-15,-2-1 0 0,-66-2 0 0,73 2 0 16,-5 2 0-16,1-3 0 0,-9 1 0 0,4-1 0 15,-64-1 0-15,69 3 0 0,-6-1 0 0,1 0 0 16,-64-2 0-16,71 3 0 0,-7-1 0 0,-1 0 0 16,-63-2 0-16,70 4 0 0,-9-2 0 15,1 1 0-15,-62-3 0 0,66 2 0 16,-5 0 0-16,-1 0 0 0,-60-2 0 0,66 0 0 0,-6 0 0 16,1 0 0-16,-61 0 0 0,64-2 0 0,-64 2 0 15,68 0 0-15,-6-2 0 0,0 2 0 0,-62 0 0 16,64-2 0-16,-64 2 0 0,69-1 0 15,-6-1 0-15,-1 1 0 0,-62 1 0 0,64-1 0 0,-64 1 0 16,66-2 0-16,-4 1 0 0,-2 0 0 16,-60 1 0-16,61 0 0 0,-61 0 0 0,65-1 0 15,-65 1 0-15,68 0 0 0,-4 0 0 16,-3 0 0-16,-61 0 0 0,65 0 0 0,-65 0 0 0,69 0 0 16,-6 0 0-16,-3 0 0 0,-60 0 0 0,65 0 0 15,-65 0 0-15,69 1 0 0,-5-1 0 16,-3 0 0-16,-61 0 0 0,62 1 0 0,-62-1 0 15,66 1 0-15,-66-1 0 0,69 2 0 0,-7 0 0 16,-4 1 0-16,-58-3 0 0,55 2 0 0,-55-2 0 16,57 4 0-16,-57-4 0 0,54 3 0 0,-54-3 0 15,54 3 0-15,-54-3 0 0,46 1 0 0,-46-1 0 16,44 3 0-16,-44-3 0 0,36 0 0 16,-36 0 0-16,31 0 0 0,-31 0 0 0,27 3 0 15,-27-3 0-15,24 0 0 0,-24 0 0 0,18 1 0 16,-18-1 0-16,16 0 0 0,-16 0 0 15,9 2 0-15,-9-2 0 16,7 0 0-16,-7 0 0 0,4 0 0 0,-4 0 0 0,2 0 0 0,-2 0 0 16,1 1 0-16,-1-1 0 0,0 2 0 0,0-2 0 15,-4 1 0-15,4-1 0 0,-9 0 0 0,9 0 0 16,-4-4 0-16,4 4 0 0,6-10 0 0,-6 10 0 16,14-10 0-16</inkml:trace>
  <inkml:trace contextRef="#ctx0" brushRef="#br0" timeOffset="36730.76">23535 14022 2048 0,'0'0'0'0,"0"0"0"0,0 0 0 0,0 0 0 16,3 1 0-16,-3-1 0 0,5 3 0 0,-5-3 0 15,12 3 0-15,-12-3 0 0,11 6 0 0,-11-6 0 16,15 4 0-16,-15-4 0 0,13 7 0 16,-13-7 0-16,19 7 0 0,-19-7 0 0,17 7 0 0,-17-7 0 15,20 10 0-15,-20-10 0 0,20 8 0 16,-20-8 0-16,20 10 0 0,-20-10 0 16,22 10 0-16,-22-10 0 0,18 10 0 0,-18-10 0 0,18 10 0 15,-18-10 0-15,14 9 0 0,-14-9 0 0,8 11 0 16,-8-11 0-16,6 12 0 0,-6-12 0 0,5 11 0 15,-5-11 0-15,-3 11 0 0,3-11 0 16,-11 12 0-16,11-12 0 0,-20 14 0 0,20-14 0 16,-28 12 0-16,28-12 0 0,-35 11 0 0,35-11 0 15,-40 12 0-15,40-12 0 0,-40 10 0 0,40-10 0 16,-38 10 0-16,38-10 0 0,-42 10 0 0,42-10 0 16,-35 9 0-16,35-9 0 0,-31 7 0 15,31-7 0-15,-28 6 0 0,28-6 0 0,-25 5 0 16,25-5 0-16,-21 3 0 0,6 0 0 0</inkml:trace>
  <inkml:trace contextRef="#ctx0" brushRef="#br0" timeOffset="37701.56">18476 13743 2048 0,'0'0'0'0,"0"0"0"0,0 0 0 0,0 0 0 0,0 0 0 0,0 0 0 16,0 0 0-16,0 0 0 0,-6 3 0 0,6-3 0 15,-6 2 0-15,6-2 0 0,-13 6 0 0,13-6 0 16,-14 8 0-16,14-8 0 15,-20 11 0-15,20-11 0 0,-17 7 0 0,17-7 0 0,-22 14 0 16,22-14 0-16,-26 15 0 0,26-15 0 0,-27 13 0 16,27-13 0-16,-26 16 0 0,26-16 0 0,-22 13 0 15,22-13 0-15,-25 13 0 0,25-13 0 16,-21 15 0-16,21-15 0 0,-23 14 0 0,23-14 0 0,-27 15 0 16,27-15 0-16,-23 13 0 0,23-13 0 15,-24 14 0-15,24-14 0 0,-21 11 0 0,21-11 0 16,-19 14 0-16,19-14 0 0,-15 11 0 15,15-11 0-15,-12 10 0 0,12-10 0 0,-8 8 0 0,8-8 0 16,-6 10 0-16,6-10 0 0,-5 12 0 0,5-12 0 16,0 15 0-16,0-15 0 0,7 16 0 0,-7-16 0 15,9 18 0-15,-9-18 0 0,13 19 0 16,-13-19 0-16,17 19 0 0,-17-19 0 0,19 15 0 16,-19-15 0-16,20 14 0 0,-20-14 0 15,27 14 0-15,-27-14 0 0,35 12 0 0,-35-12 0 0,39 12 0 16,-39-12 0-16,38 10 0 0,-38-10 0 15,40 11 0-15,-40-11 0 0,40 9 0 0,-40-9 0 0,37 11 0 16,-37-11 0-16,35 9 0 0,-35-9 0 16,30 9 0-16,-30-9 0 0,22 6 0 0,-22-6 0 15,20 10 0-15,-20-10 0 0,17 11 0 0,-17-11 0 16,16 10 0-16,-16-10 0 0,10 8 0 0,-10-8 0 16,8 10 0-16,-8-10 0 0,5 9 0 15,-5-9 0-15,8 8 0 0,-2-1 0 0</inkml:trace>
  <inkml:trace contextRef="#ctx0" brushRef="#br0" timeOffset="38546.75">20396 14404 2048 0,'0'1'0'0,"0"-1"0"0,0 0 0 0,0 0 0 0,0 0 0 0,0 0 0 16,0 0 0-16,0 0 0 0,0 0 0 0,0 0 0 31,3-4 0-31,-3 4 0 0,2-4 0 0,-2 4 0 15,8-7 0-15,-8 7 0 0,7-11 0 0,-7 11 0 16,13-10 0-16,-13 10 0 0,23-12 0 0,-23 12 0 16,23-10 0-16,-23 10 0 0,26-8 0 0,-26 8 0 15,33-5 0-15,-33 5 0 0,31-4 0 0,-31 4 0 16,32 0 0-16,-32 0 0 0,31 6 0 0,-31-6 0 16,26 7 0-16,-26-7 0 0,24 12 0 0,-24-12 0 15,19 12 0-15,-19-12 0 0,10 18 0 16,-10-18 0-16,5 22 0 0,-5-22 0 0,-6 25 0 15,6-25 0-15,-13 25 0 0,13-25 0 0,-20 26 0 16,20-26 0-16,-23 24 0 0,23-24 0 0,-26 26 0 16,26-26 0-16,-25 23 0 0,25-23 0 0,-26 18 0 15,26-18 0-15,-21 18 0 0,21-18 0 0,-20 16 0 16,20-16 0-16,-20 14 0 0,20-14 0 16,-14 12 0-16,14-12 0 0,-12 11 0 0,12-11 0 0,-10 10 0 15,10-10 0-15,-5 8 0 0,5-8 0 16,1 6 0-16,-1-6 0 0,3 9 0 0,-3-9 0 15,13 6 0-15,-13-6 0 0,16 6 0 0,-16-6 0 16,20 5 0-16,-20-5 0 0,21 3 0 0,-21-3 0 16,27 3 0-16,-27-3 0 0,28 2 0 0,-28-2 0 15,34 3 0-15,-34-3 0 0,32 3 0 0,-32-3 0 16,37 4 0-16,-37-4 0 0,32 3 0 16,-32-3 0-16,31 4 0 0,-31-4 0 15,27 4 0-15,-27-4 0 0,22 2 0 0,-22-2 0 0,16 3 0 16,-16-3 0-16,11 2 0 0,-11-2 0 0,7 1 0 15,-7-1 0-15,7 2 0 0,-7-2 0 16,7 2 0-16,-7-2 0 0,7 0 0 0,-7 0 0 16,6-4 0-16,-6 4 0 0,6-5 0 0,-6 5 0 15,6-11 0-15,-6 11 0 0,7-10 0 0</inkml:trace>
  <inkml:trace contextRef="#ctx0" brushRef="#br0" timeOffset="39149.17">21073 14359 2048 0,'0'0'0'0,"0"0"0"0,-4 0 0 16,4 0 0-16,-3-2 0 0,3 2 0 0,-8-1 0 0,8 1 0 15,-14 0 0 1,14 0 0-16,-15 1 0 0,15-1 0 0,-19 4 0 0,19-4 0 0,-19 10 0 16,19-10 0-16,-19 8 0 0,19-8 0 0,-19 16 0 15,19-16 0 1,-18 20 0-16,18-20 0 0,-17 19 0 0,17-19 0 0,-10 26 0 0,10-26 0 16,-10 30 0-16,10-30 0 0,-6 30 0 0,6-30 0 15,2 34 0 1,-2-34 0-16,7 29 0 0,-7-29 0 0,10 29 0 0,-10-29 0 0,17 28 0 0,-17-28 0 15,17 21 0-15,-17-21 0 0,23 19 0 0,-23-19 0 16,24 14 0-16,-24-14 0 0,24 10 0 0,-24-10 0 16,27 5 0-16,-27-5 0 0,27 2 0 0,-27-2 0 15,26-4 0-15,-26 4 0 0,25-6 0 0,-25 6 0 16,25-10 0-16,-25 10 0 0,22-15 0 0,-22 15 0 31,21-17 0-31,-21 17 0 0,19-21 0 0,-19 21 0 16,17-22 0-16,-17 22 0 0,14-26 0 0,-14 26 0 0,10-24 0 0,-10 24 0 0,9-24 0 31,-9 24 0-31,4-24 0 0,-4 24 0 0,-1-24 0 16,1 24 0-16,-7-21 0 0,7 21 0 0,-9-19 0 15,9 19 0-15,-17-16 0 0,17 16 0 16,-19-17 0-16,19 17 0 0,-21-14 0 0,21 14 0 16,-22-12 0-16,22 12 0 0,-22-10 0 0,22 10 0 15,-23-6 0-15,23 6 0 0,-20-5 0 0,20 5 0 16,-18-2 0-16,18 2 0 0,-15-1 0 15,15 1 0-15,-13 0 0 0,13 0 0 0,-8 1 0 16,8-1 0-16,-5 2 0 0,5-2 0 0,-1 2 0 16,1-2 0-16,-1 2 0 0</inkml:trace>
  <inkml:trace contextRef="#ctx0" brushRef="#br0" timeOffset="55476.58">22247 13266 2048 0,'1'1'0'0,"-1"-1"0"0,0 0 0 0,0 0 0 0,0 0 0 0,0 0 0 0,0 0 0 0,0 0 0 0,0 0 0 16,0 0 0-16,-1 0 0 0,1 0 0 16,-2 0 0-16,2 0 0 0,-2 0 0 15,2 0 0-15,-2 0 0 0,2 0 0 0,-1 0 0 0,1 0 0 16,0 0 0-16,0 0 0 0,-5-1 0 0,5 1 0 16,-6 0 0-16,6 0 0 0,-7 0 0 0,7 0 0 15,-9 1 0-15,9-1 0 0,-11 5 0 0,11-5 0 16,-14 4 0-16,14-4 0 0,-14 6 0 15,14-6 0-15,-17 7 0 16,17-7 0-16,-18 9 0 0,18-9 0 0,-14 6 0 16,14-6 0-16,-16 11 0 0,16-11 0 0,-16 11 0 0,16-11 0 0,-12 9 0 15,12-9 0 1,-14 9 0-16,14-9 0 0,-12 10 0 0,12-10 0 0,-8 8 0 0,8-8 0 0,-6 6 0 16,6-6 0-1,-2 9 0-15,2-9 0 0,1 5 0 0,-1-5 0 0,1 5 0 0,-1-5 0 16,7 4 0-16,-7-4 0 0,7 6 0 0,-7-6 0 0,15 7 0 15,-15-7 0-15,12 5 0 0,-12-5 0 16,11 4 0 0,-11-4 0-16,14 7 0 0,-14-7 0 0,14 12 0 0,-14-12 0 0,17 13 0 0,-17-13 0 15,14 14 0-15,-14-14 0 0,11 11 0 0,-11-11 0 16,10 15 0-16,-10-15 0 0,6 15 0 0,-6-15 0 31,6 14 0-31,-6-14 0 0,3 10 0 0,-3-10 0 0,4 13 0 0,-4-13 0 0,0 15 0 16,0-15 0-16,-4 16 0 0,4-16 0 0,-3 15 0 15,3-15 0-15,-6 18 0 0,6-18 0 0,-8 16 0 16,8-16 0-16,-11 13 0 0,11-13 0 0,-13 12 0 16,13-12 0-1,-15 13 0-15,15-13 0 0,-16 9 0 16,16-9 0-16,-11 7 0 0,11-7 0 0,-11 7 0 16,11-7 0-16,-9 3 0 0,9-3 0 0,-10 2 0 15,10-2 0-15,-10 1 0 0,10-1 0 16,-7 2 0-16,7-2 0 0,-4 0 0 0,2-2 0 15</inkml:trace>
  <inkml:trace contextRef="#ctx0" brushRef="#br0" timeOffset="56241.98">22347 13368 2048 0,'0'1'0'0,"0"-1"0"16,0 0 0-16,0 0 0 0,0 0 0 0,0 0 0 0,0 1 0 16,0-1 0-16,-1-1 0 0,1 1 0 15,-1 0 0-15,1 0 0 0,-5-1 0 0,5 1 0 16,-6 0 0-16,6 0 0 0,-7 2 0 0,7-2 0 15,-7 4 0-15,7-4 0 0,-9 4 0 0,9-4 0 16,-8 4 0-16,8-4 0 0,-9 5 0 16,9-5 0-16,-4 8 0 0,4-8 0 0,-5 14 0 0,5-14 0 15,-1 12 0-15,1-12 0 0,2 16 0 0,-2-16 0 16,4 13 0-16,-4-13 0 16,7 14 0-16,-7-14 0 0,10 13 0 0,-10-13 0 15,13 13 0-15,-13-13 0 0,18 13 0 0,-18-13 0 0,20 13 0 16,-20-13 0-16,21 12 0 0,-21-12 0 0,23 13 0 15,-23-13 0-15,20 11 0 0,-20-11 0 16,18 13 0-16,-18-13 0 0,15 11 0 0,-15-11 0 0,11 12 0 16,-11-12 0-16,7 10 0 0,-7-10 0 15,4 10 0-15,-4-10 0 0,0 10 0 0,0-10 0 16,-5 9 0-16,5-9 0 0,-10 7 0 0,10-7 0 16,-16 5 0-16,16-5 0 0,-17 3 0 0,17-3 0 15,-18 1 0-15,18-1 0 0,-20 0 0 0,20 0 0 16,-24-1 0-16,24 1 0 0,-17-5 0 15,17 5 0-15,-18-5 0 0,18 5 0 16,-12-9 0-16,12 9 0 0,-10-6 0 0,10 6 0 0,-5-10 0 16,5 10 0-1,0-11 0-15,0 11 0 0,4-14 0 0,-4 14 0 0,8-13 0 0,-8 13 0 0,10-17 0 16,-10 17 0 0,13-17 0-16,-13 17 0 0,14-16 0 0,-14 16 0 0,15-16 0 0,-15 16 0 15,17-17 0-15,-17 17 0 0,12-14 0 0,-12 14 0 16,11-14 0-16,-11 14 0 0,7-15 0 0,-7 15 0 15,4-14 0-15,-4 14 0 0,3-12 0 16,-3 12 0-16,1-11 0 0,-1 11 0 0,1-12 0 0,-1 12 0 16,0-8 0-16,0 8 0 0,-1-8 0 0,1 8 0 15,-1-6 0-15,1 6 0 0,-3-7 0 0,3 7 0 16,-3-4 0-16,3 4 0 0,-4-4 0 0,4 4 0 16,-2-5 0-16,2 5 0 0,-4-4 0 15,4 4 0-15,-5-4 0 0,5 4 0 0,-4-3 0 16,4 3 0-16,-4-4 0 0,4 4 0 0,-3-1 0 31</inkml:trace>
  <inkml:trace contextRef="#ctx0" brushRef="#br0" timeOffset="56494.98">22635 13419 2048 0,'1'0'0'0,"-1"0"0"0,0 0 0 0,0 0 0 0,0 0 0 0,0 0 0 0,0 0 0 16,0 0 0-16,0 0 0 0,0 0 0 0,0 0 0 15,0 0 0-15,0 0 0 0,0 0 0 16,0 0 0-16,0 0 0 0,0 0 0 0,0 0 0 15,0 0 0-15,0 0 0 0,-1-2 0 0</inkml:trace>
  <inkml:trace contextRef="#ctx0" brushRef="#br0" timeOffset="64383.37">27235 3261 2048 0,'0'0'0'16,"0"0"0"-16,0 0 0 0,0 0 0 0,4-2 0 15,-4 2 0-15,6-5 0 0,-6 5 0 0,4-3 0 0,-4 3 0 0,8-7 0 32,-8 7 0-32,7-4 0 0,-7 4 0 0,6-6 0 15,-6 6 0-15,4 0 0 0,-4 0 0 0,1 3 0 16,-1-3 0-16,-5 7 0 0,5-7 0 0,-11 15 0 15,11-15 0-15,-14 18 0 0,14-18 0 0,-23 28 0 16,23-28 0-16,-29 32 0 0,-2 8 0 16,31-40 0-16,-35 48 0 0,35-48 0 0,-40 49 0 15,2-1 0-15,-1 0 0 0,39-48 0 16,-42 51 0-16,2-5 0 0,1 3 0 0,39-49 0 0,-43 52 0 16,4-2 0-16,-2 2 0 0,4-6 0 15,0 3 0-15,37-49 0 0,-45 59 0 0,7-4 0 16,-5 3 0-16,-2 1 0 0,5-7 0 0,-3-1 0 15,-2 3 0-15,6-6 0 0,-4-1 0 0,-1 5 0 16,-2-1 0-16,46-51 0 0,-50 60 0 16,-3 2 0-16,6-5 0 0,-1-1 0 0,7-5 0 0,-6 1 0 15,7-2 0-15,-6 2 0 0,7-2 0 0,-4 3 0 16,-3 0 0-16,6-4 0 0,-3 2 0 16,5-5 0-16,-2 1 0 0,40-47 0 0,-44 54 0 0,1-5 0 15,2-1 0-15,41-48 0 0,-45 55 0 16,5-6 0-16,1-1 0 0,39-48 0 0,-37 48 0 15,37-48 0-15,-37 46 0 0,37-46 0 16,-33 47 0-16,33-47 0 0,-30 42 0 0,30-42 0 16,-22 39 0-16,22-39 0 0,-18 39 0 0,18-39 0 0,-12 37 0 15,12-37 0-15,-8 30 0 0,8-30 0 16,-2 27 0-16,2-27 0 0,8 31 0 0,-8-31 0 16,18 27 0-16,-18-27 0 0,29 21 0 0,-29-21 0 15,39 17 0-15,-39-17 0 0,48 13 0 0,-48-13 0 16,59 5 0-16,-59-5 0 0,67 1 0 0,-3-1 0 15,2-1 0-15,-66 1 0 0,73-3 0 0,-8-1 0 16,3 1 0-16,-4 1 0 0,2-1 0 16,-6 2 0-16,5 1 0 0,3 0 0 15,-7 0 0-15,6 1 0 0,4-2 0 0,2 2 0 0,2 1 0 16,0-1 0-16,2 1 0 0,-3 3 0 0,0 0 0 16,1 1 0-16,-1 1 0 0,2-1 0 15,-3 3 0-15,3 0 0 0,0 0 0 0,1 0 0 16,0 0 0-16,2 2 0 0,-1 1 0 0,0 0 0 15,-1-2 0-15,2 0 0 0,-1 1 0 16,3 1 0-16,-2-2 0 0,1 0 0 0,0 0 0 0,1 0 0 16,0 0 0-16,1 1 0 15,-3 0 0-15,3 0 0 0,-3 0 0 0,-2 0 0 0,0 3 0 0,-2-1 0 16,-1 0 0-16,1 1 0 0,-13-1 0 0,3-2 0 16,-5 0 0-16,6 2 0 0,-6-2 0 0,1 1 0 15,-61-12 0-15,66 14 0 0,-1 0 0 16,-2-2 0-16,-63-12 0 15,64 10 0-15,-64-10 0 0,65 13 0 0,-65-13 0 0,55 8 0 0,-55-8 0 16,51 6 0-16,-51-6 0 0,42 6 0 0,-42-6 0 16,31 1 0-16,-31-1 0 15,27 0 0-15,-27 0 0 0,26 0 0 0,-26 0 0 0,17-10 0 16,-17 10 0-16,13-15 0 0,-13 15 0 0,4-26 0 16,-4 26 0-16,-4-29 0 0,4 29 0 15,-13-36 0-15,13 36 0 0,-20-40 0 16,-11-6 0-16,31 46 0 0,-36-53 0 0,-2 4 0 0,1 0 0 0,37 49 0 15,-43-51 0-15,3 3 0 0,-2 1 0 16,42 47 0-16,-43-53 0 0,0 4 0 0,2 0 0 16,41 49 0-16,-49-55 0 0,4 0 0 15,0 1 0-15,5 4 0 16,0-3 0-16,2 7 0 0,-2-6 0 0,0-1 0 0,2 4 0 0,1-1 0 0,-3-2 0 16,40 52 0-16,-46-60 0 0,2 4 0 0,-1-3 0 15,7 6 0-15,-6 0 0 0,5 4 0 16,-2-2 0-16,3 3 0 0,-5-3 0 0,4 4 0 15,-2-2 0-15,3 3 0 0,-2-1 0 0,1 1 0 16,-2 1 0-16,41 45 0 0,-49-57 0 0,5 6 0 16,-4-3 0-1,7 8 0-15,-1-5 0 0,42 51 0 0,-46-56 0 0,3 5 0 0,0 1 0 0,3 4 0 16,0 0 0-16,40 46 0 0,-40-50 0 0,-1 2 0 16,2 1 0-16,39 47 0 0,-44-50 0 0,7 4 0 15,-1 1 0-15,38 45 0 0,-38-47 0 16,38 47 0-16,-40-50 0 0,40 50 0 0,-43-48 0 15,43 48 0-15,-41-52 0 0,41 52 0 16,-39-48 0-16,39 48 0 0,-41-49 0 0,41 49 0 0,-36-46 0 31,36 46 0-31,-36-41 0 0,36 41 0 0,-32-40 0 16,32 40 0-16,-27-34 0 0,27 34 0 16,-26-30 0-16,26 30 0 0,-20-26 0 0,20 26 0 15,-22-24 0-15,22 24 0 0,-20-20 0 0,20 20 0 16,-15-16 0-16,15 16 0 0,-14-9 0 0,14 9 0 15,-11-6 0-15,11 6 0 0,-8-1 0 0,8 1 0 16,-5 0 0-16,5 4 0 0</inkml:trace>
  <inkml:trace contextRef="#ctx0" brushRef="#br0" timeOffset="65259.69">26097 4746 2048 0,'2'0'0'0,"-2"0"0"0,0 0 0 0,0 0 0 15,6 0 0-15,-6 0 0 0,18 5 0 0,-18-5 0 0,25 4 0 31,-25-4 0-31,34 7 0 0,-34-7 0 0,45 6 0 0,3 1 0 0,-48-7 0 0,57 5 0 16,-57-5 0-16,63 6 0 0,-4-1 0 0,2-3 0 16,-61-2 0-1,64 3 0-15,-4 0 0 0,1-3 0 0,-61 0 0 0,66 1 0 0,-3-1 0 0,1 0 0 32,-64 0 0-32,71 3 0 0,-5-1 0 0,3 3 0 0,-7-3 0 0,2 1 0 0,-64-3 0 0,69 4 0 31,-4-1 0-31,3-1 0 0,-4 2 0 15,2 0 0-15,-66-4 0 0,72 3 0 0,-4 0 0 16,4 0 0-16,-7 0 0 0,-2-2 0 0,-63-1 0 16,70 1 0-16,-5-1 0 0,1 2 0 0,-66-2 0 15,68 2 0-15,-68-2 0 0,71 0 0 0,-9 0 0 16,-5 1 0-16,-57-1 0 0,55 0 0 0,-55 0 0 16,47 0 0-16,-47 0 0 0,34 0 0 0,-34 0 0 15,34 0 0-15,-34 0 0 0,25 0 0 16,-25 0 0-16,21 0 0 0,-21 0 0 0,15 0 0 15,-15 0 0-15,6 0 0 0,-6 0 0 0,-3-3 0 16,3 3 0-16,-7-2 0 0,-4 0 0 0</inkml:trace>
  <inkml:trace contextRef="#ctx0" brushRef="#br0" timeOffset="65800.67">27551 4861 2048 0,'0'0'0'0,"0"0"0"0,0 0 0 0,0 0 0 0,0-2 0 0,0 2 0 0,0 2 0 15,0-2 0-15,0 0 0 0,0 0 0 0,2 8 0 0,-2-8 0 0,4 13 0 16,-4-13 0-16,3 20 0 0,-3-20 0 0,3 29 0 15,-3-29 0-15,2 37 0 0,-2-37 0 0,1 49 0 16,-1-49 0-16,0 55 0 0,0 1 0 16,0-56 0-16,-1 60 0 0,0-1 0 15,1-59 0-15,-1 56 0 0,0 3 0 0,1-59 0 16,-3 58 0-16,2-1 0 0,1-57 0 0,-1 58 0 0,1-58 0 16,0 58 0-16,0-58 0 0,0 58 0 15,2-1 0-15,-2-57 0 0,3 55 0 0,-3-55 0 16,1 53 0-16,-1-53 0 15,1 51 0-15,-1-51 0 0,-1 47 0 0,1-47 0 16,-1 38 0-16,1-38 0 0,-2 35 0 0,2-35 0 0,0 30 0 16,0-30 0-16,-3 23 0 15,3-23 0-15,-8 13 0 0,8-13 0 0,-10 1 0 0,0-8 0 0</inkml:trace>
  <inkml:trace contextRef="#ctx0" brushRef="#br0" timeOffset="66378.17">25819 5491 2048 0,'1'0'0'0,"-1"0"0"0,2 0 0 16,-2 0 0-16,2 6 0 0,-2-6 0 16,2 12 0-16,-2-12 0 0,5 17 0 0,-5-17 0 15,5 25 0-15,-5-25 0 0,6 29 0 0,-6-29 0 16,7 35 0-16,-7-35 0 0,7 36 0 16,-7-36 0-16,6 37 0 0,-6-37 0 0,6 32 0 0,-6-32 0 0,4 32 0 15,-4-32 0-15,5 28 0 0,-5-28 0 16,6 23 0-16,-6-23 0 0,3 20 0 15,-3-20 0-15,3 13 0 0,-3-13 0 0,0 7 0 0,0-7 0 16,-2 2 0-16,1-2 0 0</inkml:trace>
  <inkml:trace contextRef="#ctx0" brushRef="#br0" timeOffset="66976.42">25812 5708 2048 0,'0'0'0'0,"0"0"0"16,4 0 0-16,-4 0 0 0,8-2 0 0,-8 2 0 0,12-6 0 0,-12 6 0 16,15-5 0-16,-15 5 0 15,18-7 0-15,-18 7 0 0,22-6 0 0,-22 6 0 0,21-7 0 0,-21 7 0 16,23-9 0-16,-23 9 0 16,21-10 0-16,-21 10 0 0,22-9 0 0,-22 9 0 0,17-9 0 15,-17 9 0-15,16-8 0 16,-16 8 0-16,13-8 0 0,-13 8 0 0,12-5 0 0,-12 5 0 0,7-5 0 15,-7 5 0-15,4-6 0 0,-4 6 0 0,1-1 0 16,-1 1 0-16,-1-2 0 0,1 2 0 0,-4 2 0 16,4-2 0-16,-9 3 0 0,9-3 0 15,-10 9 0-15,10-9 0 0,-9 7 0 0,9-7 0 0,-12 14 0 16,12-14 0-16,-11 17 0 0,11-17 0 16,-10 20 0-1,10-20 0-15,-10 20 0 0,10-20 0 0,-4 22 0 0,4-22 0 0,-3 22 0 0,3-22 0 0,4 20 0 16,-4-20 0-16,7 18 0 0,-7-18 0 15,10 11 0-15,-10-11 0 0,14 9 0 0,-14-9 0 32,16 3 0-32,-16-3 0 0,15-3 0 0,-15 3 0 15,19-7 0-15,-19 7 0 0,16-10 0 0,-16 10 0 16,15-15 0-16,-15 15 0 0,10-17 0 16,-10 17 0-16,8-21 0 0,-8 21 0 0,5-21 0 0,-5 21 0 0,1-25 0 0,-1 25 0 0,-2-25 0 15,2 25 0-15,-6-23 0 0,6 23 0 0,-6-16 0 31,6 16 0-31,-4-16 0 0,4 16 0 0,-5-11 0 16,5 11 0-16,-4-5 0 0,4 5 0 0,-3-3 0 16,3 3 0-16,-3 3 0 0,3-3 0 0,-1 8 0 15,1-8 0-15,0 13 0 0,0-13 0 16,1 16 0-16,-1-16 0 0,5 19 0 0,-5-19 0 16,4 22 0-16,-4-22 0 0,4 22 0 0,-4-22 0 15,5 22 0-15,-5-22 0 0,5 16 0 0,-5-16 0 16,7 14 0-16,-7-14 0 0,5 5 0 0,-5-5 0 15,4 6 0-15</inkml:trace>
  <inkml:trace contextRef="#ctx0" brushRef="#br0" timeOffset="67468.78">26177 5599 2048 0,'2'0'0'0,"-2"0"0"0,1 3 0 0,-1-3 0 0,3 6 0 0,-3-6 0 15,4 9 0-15,-4-9 0 0,7 14 0 0,-7-14 0 16,6 16 0-16,-6-16 0 0,6 19 0 0,-6-19 0 16,6 21 0-16,-6-21 0 0,5 20 0 0,-5-20 0 15,6 19 0-15,-6-19 0 0,5 16 0 16,-5-16 0-16,4 12 0 0,-4-12 0 0,2 9 0 0,-2-9 0 16,1 5 0-16,-1-5 0 0,0 3 0 15,0-3 0-15,1-3 0 0,-1 3 0 0,1-5 0 16,-1 5 0-16,0-11 0 0,0 11 0 0,2-18 0 15,-2 18 0-15,1-23 0 0,-1 23 0 0,5-29 0 16,-5 29 0-16,7-31 0 0,-7 31 0 16,9-33 0-16,-9 33 0 0,13-28 0 0,-13 28 0 0,14-24 0 15,-14 24 0-15,14-22 0 0,-14 22 0 0,18-15 0 16,-18 15 0-16,16-9 0 0,-16 9 0 16,19-4 0-16,-19 4 0 0,16 4 0 0,-16-4 0 15,15 9 0-15,-15-9 0 0,13 13 0 0,-13-13 0 16,9 20 0-16,-9-20 0 15,11 23 0-15,-11-23 0 0,7 29 0 0,-7-29 0 0,6 30 0 0,-6-30 0 16,6 31 0-16,-6-31 0 0,6 29 0 16,-6-29 0-16,3 26 0 0,-3-26 0 0,4 22 0 15,-4-22 0-15,2 21 0 0,-2-21 0 16,4 13 0-16,-4-13 0 0,3 11 0 0,-3-11 0 0,1 6 0 16,-1-6 0-16,3 2 0 0,-3-2 0 0,3-2 0 15,-3 2 0-15,5-4 0 0,-3-1 0 0</inkml:trace>
  <inkml:trace contextRef="#ctx0" brushRef="#br0" timeOffset="68232.94">26879 5421 2048 0,'2'0'0'0,"-2"0"0"0,0-1 0 0,0 1 0 0,0-2 0 0,0 2 0 0,-2 0 0 0,2 0 0 0,-1-1 0 15,1 1 0-15,-9 0 0 0,9 0 0 0,-13 1 0 32,13-1 0-32,-14 5 0 0,14-5 0 15,-18 7 0-15,18-7 0 0,-20 6 0 0,20-6 0 0,-16 8 0 16,16-8 0-16,-17 7 0 0,17-7 0 15,-14 4 0-15,14-4 0 0,-13 5 0 0,13-5 0 16,-11 4 0-16,11-4 0 0,-7 4 0 0,7-4 0 16,-4 4 0-16,4-4 0 0,-4 5 0 0,4-5 0 15,-3 6 0-15,3-6 0 0,-3 4 0 16,3-4 0-16,0 7 0 0,0-7 0 0,0 9 0 0,0-9 0 16,0 6 0-16,0-6 0 0,-1 8 0 15,1-8 0-15,-1 9 0 0,1-9 0 0,-1 7 0 16,1-7 0-16,0 7 0 0,0-7 0 0,0 9 0 15,0-9 0-15,2 4 0 0,-2-4 0 0,4 2 0 16,-4-2 0-16,8 3 0 0,-8-3 0 0,7-1 0 16,-7 1 0-16,12-2 0 0,-12 2 0 0,14-1 0 15,-14 1 0-15,13-1 0 0,-13 1 0 16,15 1 0-16,-15-1 0 0,17 1 0 0,-17-1 0 16,17 6 0-16,-17-6 0 0,16 9 0 0,-16-9 0 15,16 9 0-15,-16-9 0 0,14 16 0 0,-14-16 0 16,14 19 0-16,-14-19 0 0,11 19 0 15,-11-19 0-15,7 22 0 0,-7-22 0 0,6 21 0 0,-6-21 0 16,-2 21 0-16,2-21 0 0,-4 19 0 16,4-19 0-16,-8 17 0 0,8-17 0 0,-12 15 0 15,12-15 0-15,-15 11 0 0,15-11 0 0,-17 9 0 16,17-9 0-16,-20 5 0 0,20-5 0 0,-21 1 0 16,21-1 0-16,-19-3 0 0,19 3 0 0,-18-8 0 15,18 8 0-15,-11-14 0 0,11 14 0 0,-6-20 0 16,6 20 0-16,-4-21 0 0,3 1 0 0</inkml:trace>
  <inkml:trace contextRef="#ctx0" brushRef="#br0" timeOffset="68759.41">27037 5391 2048 0,'-1'-2'0'0,"1"2"0"0,-1 0 0 0,1 0 0 0,-2-2 0 0,2 2 0 0,-4 0 0 16,4 0 0-16,-8 1 0 0,8-1 0 0,-8 4 0 0,8-4 0 0,-11 8 0 0,11-8 0 15,-7 13 0-15,7-13 0 0,-8 16 0 0,8-16 0 16,-4 15 0-16,4-15 0 0,-1 20 0 16,1-20 0-16,5 16 0 0,-5-16 0 0,11 16 0 15,-11-16 0-15,13 14 0 0,-13-14 0 0,19 15 0 16,-19-15 0-16,22 13 0 0,-22-13 0 15,24 15 0-15,-24-15 0 16,24 14 0-16,-24-14 0 0,22 15 0 0,-22-15 0 0,21 17 0 0,-21-17 0 16,18 19 0-16,-18-19 0 0,13 19 0 0,-13-19 0 15,11 18 0-15,-11-18 0 0,4 16 0 0,-4-16 0 16,-1 17 0-16,1-17 0 16,-6 13 0-16,6-13 0 0,-11 13 0 15,11-13 0-15,-13 7 0 0,13-7 0 16,-17 6 0-16,17-6 0 0,-19 3 0 0,19-3 0 15,-16 0 0-15,16 0 0 0,-16-4 0 0,16 4 0 0,-16-12 0 0,16 12 0 0,-12-17 0 16,12 17 0 0,-9-21 0-16,9 21 0 0,-4-25 0 0,4 25 0 0,-1-26 0 0,1 26 0 0,2-27 0 15,-2 27 0-15,6-28 0 16,-6 28 0-16,4-25 0 0,-4 25 0 0,4-23 0 0,-4 23 0 0,4-20 0 16,-4 20 0-16,2-19 0 0,-2 19 0 0,0-19 0 15,0 19 0-15,0-13 0 0,0 13 0 16,0-13 0-16,0 13 0 0,-1-12 0 0,1 12 0 15,-1-8 0-15,1 8 0 0,0-5 0 0,0 5 0 16,-1-5 0 0</inkml:trace>
  <inkml:trace contextRef="#ctx0" brushRef="#br0" timeOffset="69997.69">26704 4146 2048 0,'0'0'0'0,"0"0"0"0,0 0 0 0,0 0 0 0,0 0 0 0,0 0 0 15,0-7 0-15,0 7 0 0,0-9 0 0,0 9 0 16,0-10 0-16,0 10 0 0,-1-10 0 0,1 10 0 16,-1-13 0-16,1 13 0 0,-2-10 0 0,2 10 0 15,2-3 0-15,-2 3 0 0,2 4 0 0,-2-4 0 16,4 18 0-16,-4-18 0 0,4 27 0 15,-4-27 0-15,7 35 0 0,-7-35 0 0,5 42 0 16,-5-42 0-16,5 45 0 0,-5-45 0 0,3 41 0 16,-3-41 0-16,5 42 0 0,-5-42 0 0,6 43 0 15,-6-43 0-15,7 36 0 0,-7-36 0 16,5 38 0-16,-5-38 0 0,3 31 0 0,-3-31 0 0,3 26 0 16,-3-26 0-16,1 20 0 0,-1-20 0 15,1 18 0-15,-1-18 0 0,1 16 0 16,-1-16 0-16,-2 4 0 0,2-4 0 0,-5 0 0 0,5 0 0 15,-5-3 0-15,5 3 0 16,-3-4 0-16</inkml:trace>
  <inkml:trace contextRef="#ctx0" brushRef="#br0" timeOffset="70600.07">26711 4404 2048 0,'1'-1'0'0,"-1"1"0"0,-1-2 0 16,1 2 0-16,0-3 0 0,0 3 0 0,0-7 0 15,0 7 0-15,2-6 0 0,-2 6 0 0,7-7 0 16,-7 7 0-16,11-9 0 0,-11 9 0 0,19-8 0 15,-19 8 0-15,19-7 0 0,-19 7 0 16,22-8 0-16,-22 8 0 0,24-5 0 0,-24 5 0 16,20-4 0-16,-20 4 0 15,20-3 0-15,-20 3 0 0,20-1 0 0,-20 1 0 16,18 0 0-16,-18 0 0 0,14 3 0 0,-14-3 0 0,9 2 0 0,-9-2 0 16,8 8 0-16,-8-8 0 0,7 12 0 15,-7-12 0-15,5 17 0 0,-5-17 0 0,1 20 0 16,-1-20 0-16,1 21 0 0,-1-21 0 0,0 24 0 15,0-24 0-15,0 27 0 0,0-27 0 0,0 22 0 16,0-22 0-16,0 17 0 0,0-17 0 16,2 16 0-16,-2-16 0 0,1 9 0 0,-1-9 0 0,1 8 0 15,-1-8 0-15,0 3 0 0,0-3 0 16,0 0 0-16,0 0 0 0,-1-7 0 0,1 7 0 0,-1-11 0 16,1 11 0-16,0-11 0 0,0 11 0 15,0-23 0-15,0 23 0 0,-2-29 0 0,2 29 0 16,0-32 0-16,0 32 0 0,0-34 0 0,0 34 0 15,2-30 0 1,-2 30 0-16,2-27 0 0,-2 27 0 0,2-23 0 0,-2 23 0 0,3-16 0 0,-3 16 0 16,2-11 0-16,-2 11 0 0,1-8 0 0,-1 8 0 31,1-4 0-31,-1 4 0 0,4-2 0 0,-4 2 0 16,5 3 0-16,-5-3 0 0,8 6 0 0,-8-6 0 0,10 5 0 0,-10-5 0 0,14 6 0 15,-14-6 0-15,17 4 0 16,-17-4 0-16,18 3 0 0,-18-3 0 0,21 0 0 0,-21 0 0 15,21-3 0-15,-21 3 0 16,21-6 0-16,-21 6 0 0,20-7 0 0,-20 7 0 0,22-11 0 0,-22 11 0 16,18-11 0-16,-18 11 0 0,16-15 0 0,-16 15 0 15,15-16 0-15,-15 16 0 0,12-17 0 0,-12 17 0 16,12-18 0-16,-12 18 0 0,9-14 0 16,-9 14 0-1,6-15 0-15,-6 15 0 0,4-9 0 0</inkml:trace>
  <inkml:trace contextRef="#ctx0" brushRef="#br0" timeOffset="71021.13">27156 4369 2048 0,'0'0'0'0,"0"0"0"0,0 0 0 0,0 0 0 0,0 0 0 0,0 0 0 15,5 1 0-15,-5-1 0 0,8 0 0 0,-8 0 0 16,7 0 0-16,-7 0 0 0,15 0 0 0,-15 0 0 15,16 0 0-15,-16 0 0 0,19-1 0 0,-19 1 0 16,20-4 0-16,-20 4 0 0,21-8 0 0,-21 8 0 16,23-10 0-16,-23 10 0 0,18-10 0 15,-18 10 0-15,16-13 0 0,-16 13 0 0,15-12 0 16,-15 12 0-16,9-11 0 0,-9 11 0 0,9-15 0 16,-9 15 0-16,8-16 0 0,-8 16 0 0,3-13 0 15,-3 13 0-15,-3-15 0 0,3 15 0 16,-12-11 0-16,12 11 0 0,-13-8 0 0,13 8 0 0,-19-1 0 15,19 1 0-15,-21 4 0 0,21-4 0 16,-24 13 0-16,24-13 0 0,-21 21 0 0,21-21 0 16,-17 21 0-16,17-21 0 0,-13 25 0 0,13-25 0 15,-9 31 0-15,9-31 0 0,-6 29 0 0,6-29 0 16,2 29 0-16,-2-29 0 0,9 27 0 0,-9-27 0 16,14 24 0-16,-14-24 0 0,16 18 0 15,-16-18 0-15,21 14 0 0,-21-14 0 0,27 9 0 16,-27-9 0-16,29 2 0 0,-29-2 0 0,36-8 0 15,-36 8 0-15,28-9 0 0,-28 9 0 16,24-11 0-16,-24 11 0 0,17-7 0 0,-4-1 0 0</inkml:trace>
  <inkml:trace contextRef="#ctx0" brushRef="#br0" timeOffset="71377.99">27530 4340 2048 0,'0'1'0'0,"0"-1"0"0,0 2 0 15,0-2 0-15,0 4 0 0,0-4 0 0,1 6 0 0,-1-6 0 16,2 4 0-16,-2-4 0 0,5 6 0 15,-5-6 0-15,8 6 0 0,-8-6 0 0,12 1 0 16,-12-1 0-16,15-1 0 0,-15 1 0 0,19-6 0 16,-19 6 0-16,20-9 0 0,-20 9 0 15,17-14 0-15,-17 14 0 0,14-16 0 16,-14 16 0-16,8-18 0 0,-8 18 0 0,5-20 0 0,-5 20 0 16,0-19 0-16,0 19 0 0,-5-20 0 15,5 20 0-15,-8-18 0 0,8 18 0 0,-14-7 0 0,14 7 0 16,-18-1 0-16,18 1 0 0,-22 5 0 15,22-5 0-15,-21 13 0 0,21-13 0 0,-24 22 0 0,24-22 0 16,-19 25 0-16,19-25 0 0,-18 29 0 16,18-29 0-16,-9 29 0 0,9-29 0 0,-4 31 0 15,4-31 0-15,4 26 0 0,-4-26 0 0,9 26 0 16,-9-26 0-16,19 22 0 0,-19-22 0 0,20 18 0 16,-20-18 0-16,26 13 0 0,-26-13 0 0,27 10 0 15,-27-10 0-15,29 9 0 0,-29-9 0 0,27 3 0 16,-27-3 0-16,26 0 0 0,-26 0 0 0,23-2 0 15,-23 2 0-15,18-6 0 0,-18 6 0 16,15-5 0-16</inkml:trace>
  <inkml:trace contextRef="#ctx0" brushRef="#br0" timeOffset="73132.46">28048 5509 2048 0,'1'1'0'0,"-1"-1"0"0,0 0 0 0,0 0 0 0,3-3 0 16,-3 3 0-16,4-3 0 0,-4 3 0 0,10-8 0 16,-10 8 0-1,18-12 0-15,-18 12 0 0,17-9 0 0,-17 9 0 0,18-10 0 0,-18 10 0 0,21-5 0 16,-21 5 0-16,20-5 0 0,-20 5 0 15,24 0 0-15,-24 0 0 16,22 3 0-16,-22-3 0 0,21 6 0 0,-21-6 0 0,17 19 0 0,-17-19 0 16,10 24 0-16,-10-24 0 0,6 29 0 0,-6-29 0 31,-1 36 0-31,1-36 0 0,-10 36 0 0,10-36 0 0,-12 33 0 0,12-33 0 0,-17 31 0 0,17-31 0 31,-16 26 0-31,16-26 0 0,-20 23 0 0,20-23 0 0,-18 21 0 0,18-21 0 16,-22 15 0-16,22-15 0 0,-23 10 0 15,23-10 0-15,-18 7 0 0,18-7 0 16,-14 6 0-16,14-6 0 0,-10-2 0 0,10 2 0 16,-5-10 0-16,5 10 0 0,-1-14 0 0,1 14 0 0,6-17 0 15,-6 17 0-15,13-16 0 16,-13 16 0-16,17-13 0 0,-17 13 0 0,15-10 0 16,-15 10 0-16,20-6 0 0,-20 6 0 0,22 0 0 0,-22 0 0 0,21 3 0 0,-21-3 0 31,24 3 0-31,-24-3 0 0,21 9 0 0,-21-9 0 15,20 10 0-15,-20-10 0 0,19 10 0 16,-19-10 0-16,20 7 0 0,-20-7 0 0,19 3 0 0,-19-3 0 16,15 2 0-16</inkml:trace>
  <inkml:trace contextRef="#ctx0" brushRef="#br0" timeOffset="73485.87">28544 5509 2048 0,'0'1'0'0,"0"-1"0"0,-3 5 0 0,3-5 0 0,-4 8 0 0,4-8 0 0,-8 15 0 15,8-15 0-15,-10 20 0 0,10-20 0 0,-10 25 0 16,10-25 0-16,-10 29 0 0,10-29 0 0,-7 31 0 16,7-31 0-16,-2 29 0 0,2-29 0 0,1 29 0 15,-1-29 0-15,8 26 0 0,-8-26 0 16,16 21 0-16,-16-21 0 0,21 15 0 15,-21-15 0-15,25 11 0 0,-25-11 0 0,29 1 0 16,-29-1 0-16,33-4 0 0,-33 4 0 0,32-12 0 0,-32 12 0 16,32-17 0-16,-32 17 0 0,27-22 0 0,-27 22 0 15,20-26 0-15,-20 26 0 0,13-33 0 0,-13 33 0 16,7-34 0-16,-7 34 0 0,-3-37 0 0,3 37 0 16,-11-33 0-16,11 33 0 0,-21-29 0 15,21 29 0-15,-32-24 0 0,32 24 0 0,-39-13 0 16,39 13 0-16,-40-5 0 0,40 5 0 15,-46 0 0-15,46 0 0 0,-40 3 0 0</inkml:trace>
  <inkml:trace contextRef="#ctx0" brushRef="#br0" timeOffset="74279.61">24216 7746 2048 0,'0'0'0'0,"0"0"0"0,0 0 0 0,0 0 0 0,2 5 0 0,-2-5 0 0,7 15 0 16,-7-15 0-16,6 20 0 0,-6-20 0 15,6 26 0-15,-6-26 0 0,6 32 0 0,-6-32 0 16,6 40 0-16,0 10 0 0,-6-50 0 0,3 55 0 16,-3-55 0-16,3 61 0 0,-3-61 0 0,0 66 0 15,0-66 0-15,-2 67 0 0,2-67 0 16,-2 64 0-16,2-64 0 0,-5 57 0 0,5-57 0 15,-1 49 0-15,1-49 0 0,-1 43 0 0,1-43 0 16,0 33 0-16,0-33 0 0,-1 25 0 16,1-25 0-16,0 17 0 0,0-17 0 0,-1 11 0 0,1-6 0 15</inkml:trace>
  <inkml:trace contextRef="#ctx0" brushRef="#br0" timeOffset="74826.92">24265 8183 2048 0,'0'1'0'16,"0"-1"0"-16,3 0 0 0,-3 0 0 0,8 2 0 0,-8-2 0 16,14 3 0-16,-14-3 0 15,18 3 0-15,-18-3 0 0,26 1 0 0,-26-1 0 16,29 3 0-16,-29-3 0 0,34 1 0 0,-34-1 0 0,39 0 0 16,-39 0 0-16,40 0 0 0,-40 0 0 0,41 0 0 15,-41 0 0-15,42-4 0 0,-42 4 0 0,37-4 0 16,-37 4 0-16,32-6 0 15,-32 6 0-15,30-4 0 0,-30 4 0 0,20-5 0 0,-20 5 0 0,15-4 0 16,-15 4 0-16,8-5 0 0,-8 5 0 16,3-4 0-16,-3 4 0 15,-5-3 0-15,5 3 0 0,-11 2 0 0,11-2 0 16,-20 5 0-16,20-5 0 0,-22 14 0 0,22-14 0 16,-27 18 0-16,27-18 0 0,-26 28 0 15,26-28 0-15,-25 32 0 0,25-32 0 0,-23 35 0 0,23-35 0 0,-17 38 0 0,17-38 0 16,-11 35 0-16,11-35 0 0,-4 33 0 0,4-33 0 15,1 29 0-15,-1-29 0 0,7 25 0 0,-7-25 0 16,14 15 0-16,-14-15 0 0,17 4 0 16,-17-4 0-16,22 0 0 0,-22 0 0 0,25-11 0 15,-25 11 0 1,24-16 0-16,-24 16 0 0,24-25 0 0,-24 25 0 0,24-28 0 0,-24 28 0 0,20-35 0 16,-20 35 0-16,17-35 0 15,-17 35 0-15,17-38 0 0,-17 38 0 16,12-32 0-16,-12 32 0 0,9-29 0 15,-9 29 0-15,7-23 0 0,-7 23 0 0,5-13 0 16,-5 13 0-16,2-6 0 0,-2 6 0 0,0 1 0 0,0-1 0 0,-1 11 0 0,1-11 0 16,-1 15 0-1,1-15 0-15,-1 23 0 0,1-23 0 0,-2 24 0 16,2-24 0-16,0 28 0 0,0-28 0 16,2 25 0-16,-2-25 0 0,0 20 0 0,1-4 0 15</inkml:trace>
  <inkml:trace contextRef="#ctx0" brushRef="#br0" timeOffset="75262.21">24901 8178 2048 0,'0'1'0'0,"0"-1"0"0,2 5 0 0,-2-5 0 0,2 12 0 0,-2-12 0 15,4 20 0-15,-4-20 0 0,2 24 0 0,-2-24 0 0,5 27 0 16,-5-27 0-16,4 33 0 0,-4-33 0 15,5 33 0-15,-5-33 0 0,6 30 0 0,-6-30 0 16,3 25 0-16,-3-25 0 0,5 21 0 16,-5-21 0-16,4 14 0 0,-4-14 0 0,2 8 0 0,-2-8 0 15,4 5 0-15,-4-5 0 0,1-5 0 0,-1 5 0 16,1-5 0-16,-1 5 0 0,2-16 0 0,-2 16 0 16,5-29 0-16,-5 29 0 0,9-35 0 15,-9 35 0-15,12-41 0 0,-12 41 0 0,12-38 0 16,-12 38 0-16,20-40 0 0,-20 40 0 15,26-40 0-15,-26 40 0 0,28-32 0 0,-28 32 0 16,30-23 0-16,-30 23 0 0,33-16 0 0,-33 16 0 16,29-4 0-16,-29 4 0 0,28 0 0 0,-28 0 0 15,26 8 0-15,-26-8 0 0,23 19 0 0,-23-19 0 16,19 21 0-16,-19-21 0 0,15 30 0 0,-15-30 0 16,9 32 0-16,-9-32 0 0,6 35 0 0,-6-35 0 15,3 32 0-15,-3-32 0 0,0 31 0 16,0-31 0-16,0 25 0 0,0-25 0 15,0 22 0-15,0-22 0 0,1 14 0 0,-1-14 0 16,2 6 0-16,-2-6 0 0,2 1 0 0,1-2 0 0</inkml:trace>
  <inkml:trace contextRef="#ctx0" brushRef="#br0" timeOffset="75941.17">26126 7988 2048 0,'-2'0'0'0,"2"0"0"0,-3-2 0 0,3 2 0 0,-8 0 0 0,8 0 0 0,-14 0 0 0,14 0 0 0,-19 0 0 16,19 0 0-16,-26 0 0 0,26 0 0 0,-32 2 0 16,32-2 0-16,-33 1 0 0,33-1 0 0,-36 3 0 15,36-3 0-15,-31 4 0 0,31-4 0 0,-30 3 0 16,30-3 0 0,-28 6 0-16,28-6 0 0,-21 4 0 0,21-4 0 15,-17 5 0-15,17-5 0 0,-15 5 0 0,15-5 0 16,-11 8 0-16,11-8 0 0,-6 12 0 15,6-12 0-15,-7 10 0 0,7-10 0 0,-4 16 0 16,4-16 0-16,-4 14 0 0,4-14 0 0,-5 19 0 16,5-19 0-16,-3 19 0 0,3-19 0 0,-5 17 0 15,5-17 0-15,-2 14 0 0,2-14 0 16,-5 12 0-16,5-12 0 0,-2 8 0 0,2-8 0 16,-1 6 0-16,1-6 0 0,2 5 0 0,-2-5 0 15,7 0 0-15,-7 0 0 0,11-5 0 0,-11 5 0 0,16-7 0 16,-16 7 0-16,25-7 0 0,-25 7 0 15,27-6 0-15,-27 6 0 0,31-6 0 16,-31 6 0-16,33 2 0 0,-33-2 0 0,33 8 0 16,-33-8 0-16,31 10 0 0,-31-10 0 0,30 16 0 15,-30-16 0-15,25 22 0 0,-25-22 0 0,23 25 0 0,-23-25 0 0,18 29 0 16,-18-29 0 0,14 32 0-16,-14-32 0 0,7 32 0 0,-7-32 0 15,2 29 0-15,-2-29 0 0,-3 28 0 0,3-28 0 16,-10 25 0-16,10-25 0 0,-16 21 0 15,16-21 0-15,-24 18 0 0,24-18 0 0,-29 15 0 16,29-15 0-16,-38 11 0 0,38-11 0 0,-41 5 0 16,41-5 0-16,-39 1 0 0,39-1 0 0,-40-4 0 15,40 4 0-15,-31-6 0 0,31 6 0 16,-24-15 0-16,24 15 0 0,-17-20 0 0,17 20 0 0,-6-21 0 0,6 21 0 0,-3-20 0 0</inkml:trace>
  <inkml:trace contextRef="#ctx0" brushRef="#br0" timeOffset="76447.1">26369 8049 2048 0,'-1'-1'0'0,"1"1"0"0,-2-4 0 0,2 4 0 0,-5-5 0 15,5 5 0-15,-12-7 0 0,12 7 0 0,-18-5 0 16,18 5 0-16,-22-1 0 0,22 1 0 0,-23 0 0 15,23 0 0-15,-26 3 0 0,26-3 0 0,-21 10 0 16,21-10 0-16,-19 13 0 0,19-13 0 0,-13 16 0 16,13-16 0-16,-6 22 0 0,6-22 0 0,-1 22 0 15,1-22 0-15,6 27 0 0,-6-27 0 16,10 25 0-16,-10-25 0 0,19 28 0 0,-19-28 0 16,25 25 0-16,-25-25 0 0,28 28 0 0,-28-28 0 15,26 30 0-15,-26-30 0 0,26 28 0 0,-26-28 0 16,25 26 0-16,-25-26 0 0,20 24 0 15,-20-24 0-15,13 21 0 0,-13-21 0 0,9 19 0 16,-9-19 0-16,4 16 0 0,-4-16 0 0,-6 10 0 16,6-10 0-16,-11 8 0 0,11-8 0 0,-15 4 0 15,15-4 0-15,-20 0 0 0,20 0 0 0,-24-5 0 16,24 5 0-16,-23-10 0 0,23 10 0 0,-23-15 0 16,23 15 0-16,-21-20 0 0,21 20 0 15,-16-23 0-15,16 23 0 0,-10-28 0 0,10 28 0 16,-3-27 0-16,3 27 0 0,2-31 0 15,-2 31 0-15,6-29 0 0,-6 29 0 0,12-29 0 0,-12 29 0 16,15-27 0-16,-15 27 0 0,18-26 0 16,-18 26 0-16,17-23 0 0,-17 23 0 0,18-26 0 15,-18 26 0-15,15-21 0 0,-15 21 0 0,16-22 0 16,-16 22 0-16,11-21 0 0,-11 21 0 0,10-22 0 16,-10 22 0-16,7-21 0 0,-7 21 0 0,5-19 0 15,-3 2 0-15</inkml:trace>
  <inkml:trace contextRef="#ctx0" brushRef="#br0" timeOffset="76775.14">26534 7823 2048 0,'1'2'0'0,"-1"-2"0"0,5 3 0 0,-5-3 0 0,7 11 0 16,-7-11 0-16,10 15 0 0,-10-15 0 0,13 20 0 0,-13-20 0 15,16 26 0-15,-16-26 0 0,19 34 0 0,-19-34 0 16,21 38 0-16,-21-38 0 0,23 42 0 0,-23-42 0 16,26 48 0-16,-26-48 0 0,24 50 0 15,-24-50 0-15,25 53 0 16,-25-53 0-16,22 54 0 0,-22-54 0 0,17 54 0 16,-17-54 0-16,12 52 0 0,-12-52 0 0,5 47 0 15,-5-47 0-15,-4 47 0 0,4-47 0 0,-14 42 0 0,14-42 0 16,-27 38 0-16,27-38 0 0,-38 32 0 15,38-32 0-15,-51 28 0 0,-4-10 0 16,-2-4 0-16,57-14 0 0,-61 6 0 0,-1-8 0 16,62 2 0-16,-53-9 0 0,12 4 0 0</inkml:trace>
  <inkml:trace contextRef="#ctx0" brushRef="#br0" timeOffset="77104.92">25688 7703 2048 0,'-2'-1'0'15,"2"1"0"-15,-5-2 0 0,5 2 0 16,-6 2 0-16,6-2 0 0,-9 5 0 0,9-5 0 15,-13 13 0-15,13-13 0 0,-19 22 0 0,19-22 0 16,-21 35 0-16,21-35 0 0,-25 46 0 0,-2 5 0 0,4 0 0 0,23-51 0 16,-20 56 0-16,1 2 0 0,0 0 0 15,19-58 0-15,-13 58 0 16,3-1 0-16,10-57 0 0,-5 58 0 0,4-1 0 16,1-57 0-16,4 54 0 0,-4-54 0 0,8 55 0 15,-8-55 0-15,17 51 0 0,-17-51 0 16,27 51 0-16,-27-51 0 0,31 41 0 0,-3-10 0 15</inkml:trace>
  <inkml:trace contextRef="#ctx0" brushRef="#br0" timeOffset="77524.71">27301 8072 2048 0,'3'0'0'0,"-3"0"0"0,5 7 0 0,-5-7 0 0,10 12 0 0,-10-12 0 0,14 16 0 16,-14-16 0-16,15 22 0 0,-15-22 0 0,23 29 0 16,-23-29 0-16,20 26 0 0,-20-26 0 15,26 33 0-15,-26-33 0 0,28 34 0 0,-28-34 0 16,28 31 0-16,-28-31 0 0,29 30 0 0,-29-30 0 15,29 25 0-15,-29-25 0 0,27 21 0 0,-27-21 0 16,26 14 0-16,-26-14 0 0,25 7 0 0,-25-7 0 16,21 0 0-16,-5-3 0 0</inkml:trace>
  <inkml:trace contextRef="#ctx0" brushRef="#br0" timeOffset="77740.14">27678 8179 2048 0,'0'1'0'16,"0"-1"0"-16,-2 3 0 0,2-3 0 0,-8 13 0 16,8-13 0-16,-13 20 0 0,13-20 0 0,-20 25 0 15,20-25 0-15,-26 34 0 0,26-34 0 0,-33 34 0 16,33-34 0-16,-36 40 0 0,36-40 0 0,-37 38 0 16,37-38 0-16,-33 33 0 0,33-33 0 15,-30 28 0-15,30-28 0 0,-22 23 0 0,22-23 0 0,-11 13 0 16,11-13 0-16,-6 8 0 0,6-8 0 0,-2 1 0 15</inkml:trace>
  <inkml:trace contextRef="#ctx0" brushRef="#br0" timeOffset="78236.45">27961 8046 2048 0,'0'-2'0'16,"0"2"0"-16,2-4 0 0,-2 4 0 0,6-10 0 0,-6 10 0 16,13-14 0-16,-13 14 0 0,19-17 0 0,-19 17 0 15,26-20 0-15,-26 20 0 16,34-18 0-16,-34 18 0 0,37-14 0 0,-37 14 0 16,41-10 0-16,-41 10 0 0,38-2 0 0,-38 2 0 0,40 5 0 15,-40-5 0-15,35 13 0 0,-35-13 0 16,31 20 0-16,-31-20 0 0,26 28 0 15,-26-28 0-15,14 36 0 0,-14-36 0 0,4 42 0 16,-4-42 0-16,-6 49 0 0,6-49 0 16,-15 51 0-16,15-51 0 0,-23 48 0 0,23-48 0 15,-29 46 0-15,29-46 0 0,-31 39 0 0,31-39 0 16,-36 36 0-16,36-36 0 0,-33 28 0 16,33-28 0-16,-32 22 0 0,32-22 0 0,-28 18 0 0,28-18 0 15,-23 11 0-15,23-11 0 0,-17 9 0 16,17-9 0-16,-11 3 0 0,11-3 0 0,-5-3 0 15,5 3 0-15,4-7 0 0,-4 7 0 0,12-11 0 16,-12 11 0-16,20-12 0 0,-20 12 0 0,21-10 0 0,-21 10 0 16,26-6 0-16,-26 6 0 0,31-2 0 15,-31 2 0-15,31 5 0 0,-31-5 0 0,29 8 0 16,-29-8 0-16,31 15 0 0,-31-15 0 16,28 16 0-16,-28-16 0 0,28 18 0 0,-28-18 0 15,24 17 0-15,-24-17 0 0,25 15 0 0,-25-15 0 16,27 7 0-16,-27-7 0 0,27-2 0 0,-27 2 0 15,27-5 0-15,-27 5 0 0,23-11 0 0</inkml:trace>
  <inkml:trace contextRef="#ctx0" brushRef="#br0" timeOffset="78678.8">28801 8026 2048 0,'-4'0'0'0,"4"0"0"0,-10 1 0 0,10-1 0 0,-17 5 0 0,17-5 0 0,-23 12 0 0,23-12 0 0,-24 18 0 16,24-18 0-16,-25 23 0 0,25-23 0 15,-25 31 0-15,25-31 0 0,-22 38 0 0,22-38 0 0,-16 38 0 0,16-38 0 0,-11 40 0 16,11-40 0-16,-1 43 0 0,1-43 0 16,9 42 0-16,-9-42 0 0,18 39 0 15,-18-39 0-15,29 37 0 0,-29-37 0 0,35 32 0 0,-35-32 0 16,39 23 0-1,-39-23 0-15,41 20 0 0,-41-20 0 0,40 12 0 0,-40-12 0 0,40 4 0 16,-40-4 0-16,34 0 0 0,-34 0 0 16,32-8 0-16,-32 8 0 0,26-18 0 0,-26 18 0 15,21-23 0 1,-21 23 0-16,17-37 0 0,-17 37 0 0,7-40 0 0,-7 40 0 16,2-49 0-16,-2 49 0 0,-5-50 0 0,5 50 0 0,-9-52 0 0,9 52 0 15,-19-47 0 1,19 47 0-16,-22-43 0 0,22 43 0 0,-26-34 0 15,26 34 0-15,-32-25 0 0,32 25 0 0,-33-18 0 0,33 18 0 0,-34-9 0 0,34 9 0 32,-32 0 0-32,32 0 0 0,-28 3 0 0,28-3 0 0,-22 5 0 0,6-1 0 0</inkml:trace>
  <inkml:trace contextRef="#ctx0" brushRef="#br0" timeOffset="79278.03">24963 10013 2048 0,'1'2'0'0,"-1"-2"0"0,1 0 0 0,-1 0 0 0,5 1 0 0,-5-1 0 0,7 2 0 16,-7-2 0-16,9 3 0 0,-9-3 0 0,16 3 0 0,-16-3 0 0,19 5 0 0,-19-5 0 15,24 2 0-15,-24-2 0 16,29 0 0-16,-29 0 0 0,30 0 0 15,-30 0 0-15,30 0 0 0,-30 0 0 0,29-3 0 0,-29 3 0 0,29-4 0 16,-29 4 0-16,25-2 0 16,-25 2 0-16,18-3 0 0,-4 0 0 0</inkml:trace>
  <inkml:trace contextRef="#ctx0" brushRef="#br0" timeOffset="79458.39">24955 10269 2048 0,'0'0'0'0,"0"0"0"16,1 0 0-16,-1 0 0 0,7 1 0 0,-7-1 0 16,12 3 0-16,-12-3 0 0,15 2 0 0,-15-2 0 15,18 2 0 1,-18-2 0-16,13 1 0 0,-13-1 0 0,29 3 0 0,-29-3 0 0,40 1 0 0,-40-1 0 16,42 1 0-16,-42-1 0 0,35 0 0 0</inkml:trace>
  <inkml:trace contextRef="#ctx0" brushRef="#br0" timeOffset="97698.68">26697 9799 2048 0,'0'0'0'0,"0"0"0"0,0 0 0 0,0 0 0 0,5-3 0 15,-5 3 0-15,9-9 0 0,-9 9 0 0,14-10 0 16,-14 10 0-16,19-10 0 0,-19 10 0 0,19-9 0 16,-19 9 0-1,22-7 0-15,-22 7 0 0,27-9 0 0,-27 9 0 0,29-4 0 0,-29 4 0 16,27-9 0-16,-27 9 0 0,27-6 0 0,-27 6 0 16,26-3 0-16,-26 3 0 0,23-1 0 0,-23 1 0 15,20 0 0-15,-20 0 0 0,16 4 0 0,-16-4 0 16,12 9 0-16,-12-9 0 0,5 13 0 15,-5-13 0-15,-2 16 0 0,2-16 0 0,-8 17 0 16,8-17 0-16,-14 20 0 0,14-20 0 16,-24 20 0-16,24-20 0 0,-27 20 0 15,27-20 0-15,-28 16 0 0,28-16 0 0,-31 17 0 0,31-17 0 0,-27 18 0 16,27-18 0-16,-28 18 0 0,28-18 0 0,-23 15 0 16,23-15 0-16,-19 14 0 0,19-14 0 0,-10 10 0 15,10-10 0-15,-7 12 0 0,7-12 0 0,6 13 0 16,-6-13 0-1,10 13 0-15,-10-13 0 0,20 14 0 0,-20-14 0 16,26 18 0-16,-26-18 0 0,35 26 0 16,-35-26 0-16,39 27 0 0,-39-27 0 0,41 31 0 15,-41-31 0-15,36 33 0 0,-36-33 0 0,33 24 0 16,-33-24 0-16,25 31 0 0,-25-31 0 0,19 27 0 16,-19-27 0-16,15 21 0 0,-15-21 0 15,9 23 0-15,-9-23 0 0,-1 24 0 0,1-24 0 0,-5 22 0 0,5-22 0 0,-16 19 0 0,16-19 0 31,-25 19 0-31,25-19 0 0,-26 15 0 16,26-15 0-16,-33 12 0 0,33-12 0 0,-31 7 0 0,31-7 0 16,-39 4 0-16,39-4 0 0,-38 3 0 0,38-3 0 0,-39-3 0 0,39 3 0 0,-33-4 0 15,33 4 0 1,-26-11 0-16,26 11 0 0,-20-15 0 0,20 15 0 0,-12-16 0 0</inkml:trace>
  <inkml:trace contextRef="#ctx0" brushRef="#br0" timeOffset="98325.31">27251 9781 2048 0,'1'-3'0'0,"-1"3"0"0,2-8 0 15,-2 8 0-15,6-12 0 0,-6 12 0 0,7-13 0 0,-7 13 0 0,9-17 0 0,-9 17 0 16,11-12 0-16,-11 12 0 0,7-12 0 0,-7 12 0 16,17-12 0-16,-17 12 0 0,23-13 0 0,-23 13 0 15,30-7 0-15,-30 7 0 0,31-4 0 0,-31 4 0 16,32-2 0-16,-32 2 0 0,34 9 0 16,-34-9 0-16,32 13 0 0,-32-13 0 0,30 22 0 15,-30-22 0-15,22 29 0 0,-22-29 0 0,18 33 0 16,-18-33 0-16,8 39 0 0,-8-39 0 15,0 43 0-15,0-43 0 0,-9 47 0 0,9-47 0 16,-19 45 0-16,19-45 0 0,-23 47 0 0,23-47 0 16,-30 45 0-16,30-45 0 0,-31 43 0 15,31-43 0-15,-33 39 0 0,33-39 0 0,-31 35 0 16,31-35 0-16,-28 31 0 0,28-31 0 0,-27 27 0 16,27-27 0-16,-20 22 0 0,20-22 0 15,-13 15 0-15,13-15 0 0,-10 11 0 0,10-11 0 0,-7 8 0 16,7-8 0-16,-3 1 0 0,3-1 0 15,0-2 0-15,0 2 0 0,4-9 0 0,-4 9 0 16,8-10 0-16,-8 10 0 0,13-12 0 0,-13 12 0 16,13-11 0-16,-13 11 0 0,15-11 0 0,-15 11 0 15,19-9 0-15,-19 9 0 0,0 0 0 0,24-7 0 0,-24 7 0 16,27-3 0-16,-27 3 0 16,31-2 0-16,-31 2 0 0,31 5 0 0,-31-5 0 0,30 5 0 15,-30-5 0-15,25 5 0 0,-25-5 0 0,30 10 0 16,-30-10 0-16,29 11 0 0,-29-11 0 15,32 14 0-15,-32-14 0 0,26 9 0 0,-26-9 0 0,23 8 0 16,-23-8 0-16,22 9 0 0,-22-9 0 16,16 7 0-16,-16-7 0 0,12 4 0 15,-12-4 0-15,8 4 0 0,-8-4 0 0,9-2 0 16,-9 2 0-16,4-6 0 0,-4 6 0 16,5-9 0-16,0-2 0 0</inkml:trace>
  <inkml:trace contextRef="#ctx0" brushRef="#br0" timeOffset="98990.19">27929 10123 2048 0,'1'1'0'0,"-1"-1"0"0,0 3 0 16,0-3 0-16,3 3 0 0,-3-3 0 0,4 5 0 0,-4-5 0 15,8 9 0-15,-8-9 0 0,8 16 0 16,-8-16 0-16,7 17 0 15,-7-17 0-15,7 20 0 0,-7-20 0 0,6 22 0 0,-6-22 0 0,5 19 0 16,-5-19 0-16,7 17 0 0,-7-17 0 16,2 14 0-16,-2-14 0 0,2 12 0 0,-2-12 0 15,1 6 0-15,-1-6 0 0,2 3 0 0,-2-3 0 16,0 2 0-16,0-2 0 0,0-4 0 0,0 4 0 16,0-9 0-16,0 9 0 0,1-13 0 0,-1 13 0 15,2-20 0 1,-2 20 0-16,5-26 0 0,-5 26 0 0,8-32 0 0,-8 32 0 0,12-31 0 0,-12 31 0 15,14-29 0-15,-14 29 0 0,15-24 0 16,-15 24 0-16,18-18 0 0,-18 18 0 0,19-13 0 16,-19 13 0-16,19-5 0 0,-19 5 0 0,19 1 0 15,-19-1 0 1,21 5 0-16,-21-5 0 0,18 15 0 0,-18-15 0 16,16 17 0-16,-16-17 0 0,14 23 0 0,-14-23 0 0,14 24 0 0,-14-24 0 15,12 24 0-15,-12-24 0 0,9 22 0 0,-9-22 0 0,7 21 0 16,-7-21 0-16,5 15 0 15,-5-15 0-15,4 11 0 16,-4-11 0-16,3 7 0 0,-3-7 0 0,4 2 0 16,-4-2 0-16,3-2 0 0,-3 2 0 0,6-8 0 0,-6 8 0 15,6-16 0-15,-6 16 0 0,7-20 0 0,-7 20 0 0,11-25 0 0,-11 25 0 16,15-28 0-16,-15 28 0 0,14-27 0 16,-14 27 0-16,17-24 0 0,-17 24 0 15,14-21 0-15,-14 21 0 16,18-13 0-16,-18 13 0 0,16-9 0 15,-16 9 0-15,17-2 0 0,-17 2 0 0,16 5 0 16,-16-5 0-16,17 8 0 0,-17-8 0 0,16 16 0 16,-16-16 0-16,14 19 0 0,-14-19 0 0,13 25 0 15,-13-25 0-15,14 24 0 0,-14-24 0 0,12 29 0 16,-12-29 0-16,12 27 0 0,-12-27 0 0,10 28 0 0,-10-28 0 0,10 25 0 0,-10-25 0 16,6 21 0-16,-6-21 0 0,4 18 0 15,-4-18 0-15,3 16 0 0,-3-16 0 0,0 11 0 31,0-11 0-31,0 5 0 0,0-3 0 0</inkml:trace>
  <inkml:trace contextRef="#ctx0" brushRef="#br0" timeOffset="99482.09">26743 10771 2048 0,'1'0'0'0,"-1"0"0"0,0 0 0 0,0 0 0 0,0 0 0 0,0 0 0 0,2-2 0 16,-2 2 0-16,12-4 0 0,-12 4 0 0,19-5 0 16,-19 5 0-16,28-7 0 0,-28 7 0 0,30-8 0 15,-30 8 0-15,35-9 0 0,12 2 0 16,-47 7 0-16,57-9 0 0,-57 9 0 0,65-7 0 0,-4 2 0 16,2 1 0-16,-63 4 0 0,70-4 0 15,-5 4 0-15,3 0 0 0,-8 0 0 0,3 0 0 16,-63 0 0-16,71 0 0 0,-3 0 0 0,4 1 0 15,-9 2 0-15,7 0 0 0,-10 0 0 0,2 1 0 16,-62-4 0-16,71 2 0 0,-3 1 0 0,1 0 0 16,-7 1 0-16,-2-1 0 0,-60-3 0 15,68 4 0-15,-5 1 0 0,-3-3 0 0,-60-2 0 16,60 6 0-16,-60-6 0 0,61 6 0 0,-61-6 0 16,53 4 0-16,-53-4 0 0,52 4 0 0,-52-4 0 15,44 4 0-15,-44-4 0 0,35 1 0 16,-35-1 0-16,20-1 0 0,-20 1 0 0,12-4 0 15</inkml:trace>
  <inkml:trace contextRef="#ctx0" brushRef="#br0" timeOffset="100012.69">26967 10943 2048 0,'0'0'0'0,"0"0"0"0,0 0 0 0,0 0 0 0,0 0 0 0,0 0 0 15,0 0 0-15,0 0 0 0,0 0 0 0,0 0 0 16,6 1 0-16,-6-1 0 0,13 2 0 0,-13-2 0 15,24 1 0-15,-24-1 0 0,33 5 0 16,-33-5 0-16,46 1 0 0,-46-1 0 16,53 0 0-16,-53 0 0 0,63-1 0 15,-63 1 0-15,70-3 0 0,-3 1 0 0,2 1 0 0,-7-1 0 0,1 1 0 16,-63 1 0-16,70-1 0 0,-1 0 0 0,-2 1 0 16,-5-1 0-16,4-1 0 0,-66 2 0 15,71 0 0-15,-4 2 0 0,0-2 0 0,-67 0 0 0,72 0 0 16,-5 0 0-16,-3 1 0 15,-64-1 0-15,66 1 0 16,-66-1 0-16,68 2 0 0,-68-2 0 16,67 3 0-16,-67-3 0 0,63 6 0 0,-63-6 0 0,51 3 0 0,-51-3 0 0,45 4 0 0,-45-4 0 15,37 4 0-15,-37-4 0 16,27 2 0-16,-27-2 0 0,24 2 0 0,-24-2 0 0,17 3 0 0,-17-3 0 31,17 1 0-31,-17-1 0 0,9 3 0 0,-9-3 0 0,7 0 0 0,-7 0 0 0,0 2 0 0,0-2 0 31,-3 2 0-31,3-2 0 0,-10 2 0 16,10-2 0-16,-12 1 0 0,12-1 0 0,-11 2 0 0,14-8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27:08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8819 16322 2048 0,'0'0'0'0,"0"0"0"0,0 0 0 0,0 0 0 0,0 0 0 0,0 0 0 0,0 0 0 0,0 0 0 16,0 0 0-16,0 0 0 0,2 2 0 0,-2-2 0 16,3 0 0-16,-3 0 0 0,2 0 0 0,-2 0 0 0,1 2 0 0,-1-2 0 0,2 2 0 31,-2-2 0-31,1 0 0 0,-1 0 0 0,0 0 0 15,0 0 0-15,0 0 0 0,0 0 0 0,0 0 0 16,0 0 0-16,0 0 0 0,0 0 0 0,0 0 0 16,0 0 0-16,6 0 0 0,-6 0 0 0,9 0 0 15,-9 0 0-15,14-4 0 0,-14 4 0 16,16-4 0-16,-16 4 0 0,20-4 0 0,-20 4 0 16,20-3 0-16,-20 3 0 0,27-4 0 0,-27 4 0 15,26-3 0-15,-26 3 0 0,29-2 0 0,-29 2 0 16,27-2 0-16,-27 2 0 0,30 0 0 0,-30 0 0 15,33 0 0-15,-33 0 0 0,36 0 0 0,-36 0 0 16,40 0 0-16,-40 0 0 0,44 0 0 16,-44 0 0-16,47 0 0 0,-47 0 0 0,50 0 0 0,-50 0 0 15,50 0 0-15,-50 0 0 0,44 0 0 16,-44 0 0-16,44 0 0 0,-44 0 0 0,46 2 0 0,-46-2 0 16,48 0 0-16,-48 0 0 0,49 2 0 15,-49-2 0-15,51 1 0 0,-51-1 0 0,49 2 0 16,4 0 0-16,-53-2 0 0,54 4 0 0,-54-4 0 15,55 1 0-15,-55-1 0 0,56 1 0 0,-56-1 0 16,56 3 0-16,-56-3 0 16,56 0 0-16,-56 0 0 0,58 0 0 0,-58 0 0 0,60 0 0 15,-60 0 0-15,61 0 0 0,-61 0 0 0,60-1 0 16,-60 1 0-16,60 0 0 0,-60 0 0 0,63 0 0 16,-63 0 0-16,62 0 0 0,-62 0 0 0,64-2 0 15,-64 2 0-15,63 0 0 0,-63 0 0 0,65-1 0 16,-65 1 0-16,66 0 0 0,-66 0 0 15,70 0 0-15,-70 0 0 0,68 0 0 0,-68 0 0 16,71-1 0-16,-9 1 0 0,-3-2 0 16,-59 2 0-16,58 0 0 0,-58 0 0 0,63 0 0 0,-63 0 0 15,65 0 0-15,-65 0 0 0,69 0 0 16,-69 0 0-16,70-2 0 0,-9 2 0 0,-4-1 0 16,-57 1 0-16,65-1 0 0,-65 1 0 0,65-3 0 15,-65 3 0-15,69-2 0 0,-6-2 0 0,-3 1 0 16,-60 3 0-16,63-2 0 0,-63 2 0 0,69-1 0 15,-6 0 0-15,0-1 0 0,-63 2 0 0,65 0 0 16,-65 0 0-16,68-4 0 0,-5 2 0 16,0 1 0-16,-63 1 0 0,66-2 0 15,-5 1 0-15,-3 0 0 0,-58 1 0 16,65-1 0-16,-5 1 0 0,0 0 0 0,-60 0 0 16,65 0 0-16,-65 0 0 0,70 0 0 0,-5 0 0 15,-2 1 0-15,-63-1 0 0,66 0 0 0,-66 0 0 16,70 1 0-16,-5 0 0 0,-3 1 0 0,-62-2 0 0,64 0 0 15,-64 0 0-15,68 0 0 0,-4 0 0 0,-4 0 0 0,-60 0 0 16,64 0 0-16,-64 0 0 0,68 0 0 16,-7 0 0-16,1-2 0 0,-62 2 0 0,64 0 0 15,-64 0 0-15,71-1 0 0,-6 1 0 0,-4-1 0 16,-61 1 0-16,65 0 0 0,-4-1 0 16,0 1 0-16,-61 0 0 0,64-1 0 0,-64 1 0 15,71-2 0-15,-5 1 0 0,-2 0 0 0,-64 1 0 16,69-2 0-16,-5 1 0 0,-2 1 0 0,-62 0 0 15,68 0 0-15,-7-2 0 0,2 2 0 0,-63 0 0 16,68-1 0-16,-6-2 0 0,1 0 0 0,-63 3 0 16,70-3 0-16,-6 2 0 0,2-4 0 0,-66 5 0 15,72-1 0 1,-8-1 0-16,1 0 0 0,-65 2 0 0,70-3 0 0,-5 0 0 0,-1 3 0 16,-64 0 0-16,70-2 0 0,-5 0 0 0,0-1 0 15,-65 3 0-15,72-1 0 0,-7 0 0 0,2-2 0 16,-67 3 0-1,72-1 0-15,-10-2 0 0,3-1 0 0,-65 4 0 0,73-3 0 0,-6 1 0 16,-2-2 0-16,-65 4 0 0,70-4 0 16,-5 2 0-16,1-1 0 0,-66 3 0 0,71-2 0 0,-4 0 0 15,0-2 0-15,-67 4 0 16,75-3 0-16,-5 1 0 0,-1 0 0 0,-7 1 0 0,-2-2 0 0,-60 3 0 16,66-2 0-16,-1 2 0 0,2-3 0 0,-67 3 0 15,72-1 0-15,-5 0 0 0,0 0 0 0,-67 1 0 16,73-1 0-16,-7 1 0 0,1-3 0 0,-67 3 0 31,72 0 0-31,2 0 0 0,-8 0 0 0,-1 0 0 0,1 0 0 0,-66 0 0 0,71 0 0 16,-9 3 0-16,8-3 0 0,-11 0 0 0,4 1 0 31,-63-1 0-31,71 1 0 0,-5 0 0 0,3-1 0 0,-7 1 0 0,3-1 0 0,-65 0 0 0,71 0 0 31,-1 0 0-31,-1-1 0 0,-6 1 0 0,-1 0 0 0,-62 0 0 16,74 0 0-16,-4 0 0 0,-1 0 0 15,-5-1 0-15,0 1 0 0,-64 0 0 16,73 0 0-16,-6 0 0 0,1 1 0 0,-4-1 0 16,1 0 0-16,-65 0 0 0,73-1 0 0,-6 1 0 15,4 0 0-15,-8 0 0 0,1 1 0 0,-64-1 0 16,73 0 0-16,-5 0 0 0,2 0 0 0,-7 0 0 16,3 0 0-16,-66 0 0 0,73 0 0 0,-4 0 0 15,0-1 0-15,3 1 0 0,-10 0 0 16,1 0 0-16,-63 0 0 0,68 0 0 0,-3 0 0 15,3 1 0-15,-8-1 0 0,4 0 0 16,-64 0 0-16,70-1 0 0,-3-1 0 0,1-1 0 0,-7 0 0 16,-1 0 0-16,-60 3 0 0,70-3 0 0,-5 2 0 15,2-2 0-15,-7 1 0 16,4 1 0-16,-64 1 0 0,69-3 0 0,-5 2 0 0,2-1 0 16,-5 2 0-16,0 0 0 0,-61 0 0 0,68 0 0 15,-4 0 0-15,3 0 0 0,-4 0 0 0,0 2 0 16,-63-2 0-16,71 0 0 0,-5 0 0 0,1-2 0 15,-7 2 0-15,3-1 0 0,-63 1 0 0,69-2 0 16,-2-1 0-16,3 1 0 0,-8 0 0 0,-1 2 0 16,-61 0 0-16,71-1 0 0,-4-1 0 15,0 1 0-15,-67 1 0 0,75-2 0 0,-7-1 0 16,0 0 0-16,-68 3 0 0,76-2 0 0,-7-1 0 16,0 1 0-16,-69 2 0 0,73-4 0 0,-5-2 0 15,-1 1 0-15,-67 5 0 0,72-5 0 0,-6 0 0 16,2 2 0-16,-68 3 0 15,72-5 0-15,-6 0 0 0,-1-1 0 0,-65 6 0 0,71-4 0 16,-4 1 0-16,-3-3 0 0,-64 6 0 0,70-4 0 16,-6-2 0-16,0 2 0 0,-64 4 0 0,69-8 0 15,-4 1 0-15,2 3 0 0,-67 4 0 0,69-4 0 16,-3 1 0-16,-1 0 0 0,-65 3 0 16,70-4 0-16,-8 3 0 0,4-3 0 0,-66 4 0 15,68-1 0-15,-4-3 0 0,1 1 0 0,-65 3 0 16,70-3 0-16,-5 1 0 0,-1-2 0 0,-64 4 0 15,69-2 0-15,-6-1 0 0,-1 0 0 16,-62 3 0-16,70-2 0 0,-7 1 0 0,1 0 0 0,-64 1 0 16,71 1 0-16,-8 0 0 0,2 1 0 0,-65-2 0 15,69 3 0-15,-3 0 0 0,-3 0 0 16,-63-3 0-16,67 5 0 0,-4 1 0 0,-3 3 0 16,-60-9 0-16,64 8 0 0,-64-8 0 0,71 11 0 15,-7 1 0-15,-2-1 0 0,-62-11 0 0,61 13 0 16,-61-13 0-16,64 12 0 0,-64-12 0 0,66 15 0 15,-66-15 0-15,62 15 0 0,-62-15 0 0,53 13 0 16,-53-13 0-16,50 13 0 0,-50-13 0 16,49 10 0-16,-49-10 0 0,43 9 0 0,-43-9 0 15,33 5 0-15,-33-5 0 16,32 5 0-16,-32-5 0 0,28-2 0 0,-28 2 0 0,26-3 0 0,-26 3 0 16,22-7 0-16,-2-6 0 0</inkml:trace>
  <inkml:trace contextRef="#ctx0" brushRef="#br0" timeOffset="2715.63">16579 11168 2048 0,'0'0'0'0,"0"0"0"0,0 0 0 0,0 0 0 0,0 0 0 0,0 0 0 0,0 0 0 16,0 0 0-16,0 0 0 0,0 0 0 16,4-2 0-16,-4 2 0 0,6-3 0 0,-6 3 0 15,6-4 0-15,-6 4 0 0,4-1 0 0,-4 1 0 16,6-7 0-1,-6 7 0-15,9-5 0 0,-9 5 0 0,5-6 0 0,-5 6 0 16,8-5 0-16,-8 5 0 0,3-3 0 0,-3 3 0 0,1-3 0 0,-1 3 0 16,4-3 0-16,-4 3 0 15,1-1 0-15,-1 1 0 0,2-1 0 0,-2 1 0 16,1-2 0-16,-1 2 0 0,1-1 0 0,-1 1 0 0,0 0 0 16,0 0 0-16,0 0 0 0,0 0 0 0,0 0 0 15,0 0 0-15,0 0 0 0,0 0 0 0,0 0 0 16,0 0 0-1,1 4 0-15,-1-4 0 0,2 6 0 0,-2-6 0 0,1 4 0 0,-1-4 0 16,0 10 0-16,0-10 0 0,4 12 0 0,-4-12 0 16,1 12 0-1,-1-12 0-15,0 15 0 0,0-15 0 0,1 17 0 0,-1-17 0 0,2 22 0 0,-2-22 0 16,1 24 0 0,-1-24 0-16,1 27 0 0,-1-27 0 0,0 27 0 0,0-27 0 0,-1 35 0 0,1-35 0 15,1 42 0-15,-1-42 0 0,0 46 0 16,0-46 0-16,2 45 0 0,-2-45 0 0,2 50 0 15,-2-50 0 1,4 52 0-16,-4-52 0 0,4 53 0 0,-4-53 0 0,4 55 0 0,-4-55 0 0,5 58 0 16,-5-58 0-16,5 60 0 0,-5-60 0 15,4 61 0-15,-4-61 0 16,4 61 0-16,-4-61 0 0,7 65 0 0,-7-65 0 0,5 66 0 0,-5-66 0 16,5 68 0-1,-5-68 0-15,6 71 0 0,-2-11 0 0,-1-2 0 0,-3-58 0 0,5 59 0 16,-5-59 0-16,4 60 0 0,-4-60 0 0,1 67 0 15,-1-67 0-15,3 71 0 0,-2-9 0 0,2-4 0 16,-3-58 0-16,1 61 0 0,-1-61 0 0,0 67 0 16,1-8 0-16,3-1 0 0,-4-58 0 0,1 62 0 15,-1-62 0-15,2 63 0 0,-2-63 0 32,1 69 0-32,-1-69 0 0,1 61 0 0,-1 2 0 0,0-63 0 0,0 58 0 0,0-58 0 0,0 67 0 15,2-6 0-15,-4 2 0 16,2-63 0-16,-2 65 0 0,2-65 0 0,-2 67 0 0,1-4 0 15,-3-6 0 1,4-57 0-16,0 59 0 0,0-59 0 0,4 61 0 16,-4-61 0-16,0 65 0 0,0-65 0 0,4 67 0 15,-4-67 0-15,3 66 0 0,-3-66 0 0,4 67 0 16,-4-67 0-16,4 66 0 0,-4-66 0 0,5 65 0 16,-5-65 0-16,5 65 0 0,-5-65 0 15,6 63 0-15,-6-63 0 0,4 60 0 0,-4-60 0 16,8 58 0-16,-8-58 0 0,5 57 0 0,-5-57 0 15,6 55 0-15,-6-55 0 0,7 53 0 0,-7-53 0 16,4 52 0-16,-4-52 0 0,5 50 0 16,-5-50 0-16,4 45 0 0,-4-45 0 0,1 41 0 15,-1-41 0-15,3 41 0 0,-3-41 0 0,3 44 0 16,-3-44 0-16,5 40 0 0,-5-40 0 0,3 46 0 16,-3-46 0-16,5 37 0 0,-5-37 0 0,2 39 0 15,-2-39 0-15,5 42 0 0,-5-42 0 16,4 36 0-16,-4-36 0 0,4 35 0 0,-4-35 0 0,3 38 0 15,-3-38 0-15,4 33 0 0,-4-33 0 16,5 34 0-16,-5-34 0 0,1 31 0 0,-1-31 0 0,4 31 0 16,-4-31 0-16,1 27 0 0,-1-27 0 15,0 28 0-15,0-28 0 0,2 26 0 0,-2-26 0 16,0 24 0-16,0-24 0 0,0 24 0 0,0-24 0 16,0 23 0-16,0-23 0 0,1 23 0 0,-1-23 0 15,1 25 0-15,-1-25 0 0,2 23 0 16,-2-23 0-16,0 20 0 0,0-20 0 0,0 20 0 0,0-20 0 15,0 20 0-15,0-20 0 0,0 23 0 16,0-23 0-16,0 19 0 0,0-19 0 0,0 23 0 16,0-23 0-16,0 20 0 0,0-20 0 0,0 16 0 15,0-16 0-15,1 19 0 0,-1-19 0 0,1 17 0 16,-1-17 0-16,0 15 0 0,0-15 0 16,4 16 0-16,-4-16 0 0,1 17 0 15,-1-17 0-15,2 12 0 0,-2-12 0 0,1 11 0 0,-1-11 0 16,1 11 0-16,-1-11 0 0,0 13 0 0,0-13 0 15,0 10 0-15,0-10 0 0,2 12 0 0,-2-12 0 16,1 13 0-16,-1-13 0 0,0 10 0 0,0-10 0 16,1 10 0-16,-1-10 0 0,0 11 0 0,0-11 0 15,4 10 0-15,-4-10 0 16,1 10 0-16,-1-10 0 0,0 7 0 0,0-7 0 16,1 10 0-16,-1-10 0 0,2 12 0 0,-2-12 0 15,1 8 0-15,-1-8 0 0,1 8 0 0,-1-8 0 16,2 10 0-16,-2-10 0 0,1 11 0 0,-1-11 0 0,0 8 0 15,0-8 0-15,1 8 0 0,-1-8 0 16,3 11 0-16,-3-11 0 0,1 12 0 0,-1-12 0 16,0 9 0-16,0-9 0 0,0 9 0 15,0-9 0-15,2 5 0 0,-2-5 0 0,0 3 0 16,0-3 0-16,1 7 0 0,-1-7 0 0,1 8 0 0,-1-8 0 16,2 6 0-16,-2-6 0 0,1 5 0 0,-1-5 0 15,0 3 0 1,0-3 0-16,0 3 0 0,0-3 0 0,1 0 0 0,-1 0 0 0,0-1 0 15,0 1 0-15,-1-6 0 16,1 6 0-16,0-15 0 0,0 15 0 0,0-18 0 0,0 18 0 0,1-23 0 16,-1 23 0-16,0-20 0 0,0 20 0 0,4-26 0 15,-4-2 0-15</inkml:trace>
  <inkml:trace contextRef="#ctx0" brushRef="#br0" timeOffset="4892.47">15921 10587 2048 0,'3'0'0'0,"-3"0"0"0,0 0 0 0,0 0 0 15,0 0 0-15,0 0 0 0,0 0 0 0,0 0 0 16,0 0 0-16,0 0 0 0,4 0 0 0,-4 0 0 0,14-1 0 15,-14 1 0-15,16 0 0 0,-16 0 0 0,23-3 0 0,-23 3 0 16,32-3 0-16,-32 3 0 0,33-6 0 16,-33 6 0-16,35-5 0 0,-35 5 0 0,39-5 0 15,-39 5 0-15,45-10 0 0,-45 10 0 0,38-7 0 16,-38 7 0-16,35-9 0 0,-35 9 0 0,30-9 0 16,-7 3 0-16</inkml:trace>
  <inkml:trace contextRef="#ctx0" brushRef="#br0" timeOffset="5144.67">16060 10644 2048 0,'0'0'0'16,"0"0"0"-16,-1 2 0 0,1-2 0 0,0 1 0 15,0-1 0-15,-3 4 0 0,3-4 0 0,-1 12 0 0,1-12 0 16,0 16 0-16,0-16 0 0,0 21 0 16,0-21 0-16,0 22 0 0,0-22 0 0,0 23 0 15,0-23 0-15,0 24 0 0,0-24 0 0,4 22 0 16,-4-22 0-16,5 20 0 0,-5-20 0 0,5 17 0 16,-5-17 0-16,4 13 0 0,-4-13 0 15,8 7 0-15,-8-7 0 0,4 7 0 0,0-4 0 16</inkml:trace>
  <inkml:trace contextRef="#ctx0" brushRef="#br0" timeOffset="5544.05">16203 10727 2048 0,'1'3'0'0,"-1"-3"0"16,2 8 0-16,-2-8 0 0,2 10 0 0,-2-10 0 0,4 17 0 15,-4-17 0-15,6 24 0 0,-6-24 0 0,7 27 0 16,-7-27 0-16,2 28 0 0,-2-28 0 0,4 23 0 16,-4-23 0-16,6 19 0 0,-6-19 0 15,1 15 0-15,-1-15 0 0,0 7 0 16,0-7 0-16,1 7 0 0,-1-7 0 0,2 3 0 16,-2-3 0-16,0-1 0 0,0 1 0 0,0-5 0 15,0 5 0-15,0-13 0 0,0 13 0 0,0-20 0 16,0 20 0-16,1-24 0 0,-1 24 0 0,1-26 0 0,-1 26 0 15,5-26 0-15,-5 26 0 0,3-23 0 16,-3 23 0-16,2-22 0 0,-2 22 0 0,7-18 0 16,-7 18 0-16,6-13 0 0,-6 13 0 0,7-13 0 15,-7 13 0-15,12-10 0 0,-12 10 0 0,9-9 0 16,-9 9 0-16,10-6 0 0,-10 6 0 0,16-7 0 16,-16 7 0-16,14-6 0 0,-14 6 0 15,18-6 0-15,-18 6 0 0,18-4 0 0,-18 4 0 16,13-4 0-16,-13 4 0 0,15-3 0 0,-5 2 0 15</inkml:trace>
  <inkml:trace contextRef="#ctx0" brushRef="#br0" timeOffset="5952.49">16398 10841 2048 0,'0'0'0'0,"0"0"0"15,3 0 0-15,-3 0 0 0,4 0 0 0,-4 0 0 0,7 0 0 16,-7 0 0-16,10-4 0 0,-10 4 0 0,17-6 0 16,-17 6 0-16,18-7 0 0,-18 7 0 0,22-9 0 0,-22 9 0 15,22-13 0-15,-22 13 0 0,21-18 0 0,-21 18 0 16,18-17 0-16,-18 17 0 0,17-21 0 0,-17 21 0 16,12-19 0-16,-12 19 0 0,6-17 0 0,-6 17 0 15,2-16 0-15,-2 16 0 0,-7-9 0 16,7 9 0-16,-10-5 0 0,10 5 0 0,-17 0 0 15,17 0 0-15,-19 8 0 0,19-8 0 0,-19 12 0 16,19-12 0-16,-17 8 0 0,17-8 0 0,-17 19 0 16,17-19 0-16,-18 25 0 0,18-25 0 0,-9 25 0 15,9-25 0-15,-6 26 0 0,6-26 0 0,-2 22 0 16,2-22 0-16,0 19 0 0,0-19 0 16,9 17 0-16,-9-17 0 0,17 15 0 0,-17-15 0 15,24 10 0-15,-24-10 0 16,24 5 0-16,-24-5 0 0,28 0 0 0,-28 0 0 0,29-9 0 0,-29 9 0 15,28-15 0 1,-28 15 0-16,24-20 0 0,-3 2 0 0</inkml:trace>
  <inkml:trace contextRef="#ctx0" brushRef="#br0" timeOffset="6327.36">16662 10782 2048 0,'1'0'0'16,"-1"0"0"-1,4 2 0-15,-4-2 0 0,8 1 0 0,-8-1 0 0,13 4 0 16,-13-4 0-16,21 1 0 0,-21-1 0 16,23-1 0-16,-23 1 0 0,26-4 0 0,-26 4 0 15,29-4 0-15,-29 4 0 0,27-12 0 16,-27 12 0-16,27-13 0 0,-27 13 0 0,25-20 0 16,-25 20 0-16,17-20 0 0,-17 20 0 0,15-16 0 15,-15 16 0-15,5-20 0 0,-5 20 0 0,3-14 0 16,-3 14 0-16,-9-10 0 0,9 10 0 15,-17-6 0-15,17 6 0 0,-23 4 0 0,23-4 0 16,-29 8 0-16,29-8 0 0,-27 18 0 0,27-18 0 16,-29 21 0-16,29-21 0 0,-24 26 0 0,24-26 0 15,-17 29 0-15,17-29 0 0,-9 29 0 0,9-29 0 16,-2 30 0-16,2-30 0 0,4 30 0 0,-4-30 0 16,13 26 0-16,-13-26 0 0,22 25 0 0,-22-25 0 15,28 21 0-15,-28-21 0 0,24 17 0 16,-24-17 0-16,31 12 0 0,-31-12 0 0,38 6 0 15,-38-6 0-15,39-3 0 0,-39 3 0 0,44-5 0 16,-44 5 0-16,36-7 0 0,-36 7 0 0,32-6 0 16</inkml:trace>
  <inkml:trace contextRef="#ctx0" brushRef="#br0" timeOffset="17482.39">10738 16250 2048 0,'0'2'0'0,"0"-2"0"0,0 0 0 0,0 0 0 0,0 0 0 0,0 0 0 0,-2 1 0 16,2-1 0-16,-6 3 0 0,6-3 0 0,-3 3 0 16,3-3 0-16,-4 2 0 0,4-2 0 0,-2 3 0 15,2-3 0-15,-1 1 0 0,1-1 0 0,-4 1 0 16,4-1 0-16,-3 3 0 0,3-3 0 0,-4 0 0 15,4 0 0-15,-4 3 0 0,4-3 0 16,-1 0 0 0,1 0 0-16,-1 2 0 0,1-2 0 0,-5 5 0 0,5-5 0 15,-3 5 0-15,3-5 0 16,-4 9 0-16,4-9 0 0,-3 4 0 0,3-4 0 16,-3 12 0-16,3-12 0 0,-1 13 0 0,1-13 0 15,-1 13 0-15,1-13 0 0,2 16 0 0,-2-16 0 16,4 14 0-16,-4-14 0 0,5 12 0 15,-5-12 0-15,10 10 0 0,-10-10 0 0,13 9 0 16,-13-9 0-16,14 4 0 0,-14-4 0 0,16 2 0 0,-16-2 0 16,16-5 0-16,-16 5 0 15,16-5 0-15,-16 5 0 0,10-14 0 0,-10 14 0 0,9-13 0 16,-9 13 0-16,2-20 0 0,-2 20 0 0,-4-21 0 16,4 21 0-16,-14-24 0 0,14 24 0 15,-14-20 0-15,14 20 0 0,-22-18 0 0,22 18 0 0,-24-12 0 16,24 12 0-16,-28-8 0 0,28 8 0 15,-27-7 0-15,27 7 0 0,-25 0 0 0,25 0 0 16,-24 5 0-16,24-5 0 0,-17 4 0 0,17-4 0 16,-12 11 0-16,12-11 0 0,-8 14 0 15,8-14 0-15,-4 18 0 0,4-18 0 0,1 18 0 16,-1-18 0-16,6 19 0 0,-6-19 0 0,8 17 0 16,-8-17 0-16,13 17 0 0,-13-17 0 0,16 13 0 15,-16-13 0-15,17 13 0 0,-17-13 0 0,19 9 0 16,-19-9 0-16,21 4 0 0,-21-4 0 15,18 0 0-15,-18 0 0 0,19-5 0 0,-19 5 0 16,12-10 0-16,-12 10 0 0,10-14 0 0,-10 14 0 16,7-23 0-16,-7 23 0 0,5-24 0 0,-5 24 0 15,1-24 0-15,-1 24 0 0,-2-19 0 16,2 19 0-16,-10-23 0 0,10 23 0 0,-14-20 0 16,14 20 0-16,-19-18 0 0,19 18 0 0,-24-15 0 0,24 15 0 15,-24-12 0-15,24 12 0 0,-21-8 0 16,21 8 0-16,-21-2 0 0,21 2 0 0,-19 3 0 15,19-3 0-15,-18 12 0 0,18-12 0 0,-13 20 0 16,13-20 0-16,-8 23 0 0,8-23 0 0,-6 26 0 16,6-26 0-16,1 27 0 0,-1-27 0 0,7 30 0 15,-7-30 0-15,10 28 0 0,-10-28 0 0,15 27 0 16,-15-27 0-16,17 23 0 0,-17-23 0 16,20 22 0-16,-20-22 0 0,22 16 0 0,-22-16 0 15,21 10 0-15,-21-10 0 0,21 6 0 0,-21-6 0 16,19-2 0-16,-19 2 0 0,17-7 0 0,-17 7 0 15,14-16 0-15,-14 16 0 0,12-24 0 0,-12 24 0 16,7-33 0-16,-7 33 0 16,5-32 0-16,-5 32 0 0,0-33 0 0,0 33 0 15,-3-30 0-15,3 30 0 0,-8-28 0 0,8 28 0 16,-17-26 0-16,17 26 0 0,-17-22 0 0,17 22 0 16,-25-17 0-16,25 17 0 0,-22-10 0 0,22 10 0 0,-23-4 0 15,23 4 0-15,-23 2 0 0,23-2 0 0,-23 12 0 16,23-12 0-16,-17 17 0 15,17-17 0-15,-17 22 0 0,17-22 0 0,-14 23 0 0,14-23 0 16,-6 29 0-16,6-29 0 0,-2 28 0 0,2-28 0 16,5 29 0-16,-5-29 0 0,6 24 0 0,-6-24 0 15,13 22 0-15,-13-22 0 0,17 20 0 0,-17-20 0 16,18 20 0-16,-18-20 0 0,20 14 0 0,-20-14 0 16,23 9 0-16,-23-9 0 0,23 1 0 15,-23-1 0-15,23-7 0 0,-23 7 0 0,23-13 0 16,-23 13 0-16,17-16 0 0,-17 16 0 0,16-19 0 15,-16 19 0-15,9-24 0 0,-9 24 0 0,5-31 0 16,-5 31 0-16,0-29 0 0,0 29 0 16,-5-30 0-16,5 30 0 0,-8-24 0 0,8 24 0 15,-16-22 0-15,16 22 0 0,-23-17 0 0,23 17 0 0,-26-9 0 16,26 9 0-16,-27-5 0 0,27 5 0 16,-30 6 0-16,30-6 0 15,-27 13 0-15,27-13 0 0,-23 16 0 0,23-16 0 0,-20 23 0 0,20-23 0 16,-14 23 0-16,14-23 0 0,-9 28 0 0,9-28 0 15,1 31 0-15,-1-31 0 0,11 33 0 16,-11-33 0-16,21 36 0 0,-21-36 0 0,26 32 0 0,-26-32 0 16,32 27 0-16,-32-27 0 15,35 21 0-15,-35-21 0 0,32 17 0 0,-32-17 0 16,36 8 0-16,-36-8 0 0,30 3 0 16,-30-3 0-16,28-5 0 0,-28 5 0 0,29-15 0 0,-29 15 0 0,23-20 0 15,-23 20 0-15,18-31 0 0,-18 31 0 16,14-33 0-16,-14 33 0 0,2-38 0 15,-2 38 0-15,-7-41 0 16,7 41 0-16,-17-38 0 0,17 38 0 0,-19-33 0 0,19 33 0 16,-25-28 0-16,25 28 0 0,-31-21 0 0,31 21 0 0,-29-13 0 15,29 13 0-15,-29-7 0 0,29 7 0 16,-29-2 0-16,29 2 0 0,-27 6 0 0,27-6 0 16,-23 16 0-16,23-16 0 0,-19 18 0 0,19-18 0 0,-13 25 0 0,13-25 0 15,-6 23 0-15,6-23 0 0,0 27 0 0,0-27 0 31,8 27 0-31,-8-27 0 0,17 29 0 0,-17-29 0 0,16 26 0 16,-16-26 0-16,20 23 0 0,-20-23 0 0,19 17 0 0,-19-17 0 16,22 13 0-16,-22-13 0 15,29 4 0-15,-29-4 0 0,29-1 0 0,-29 1 0 0,27-12 0 0,-27 12 0 0,26-20 0 16,-26 20 0-16,21-21 0 0,-21 21 0 16,15-27 0-16,-15 27 0 0,9-28 0 15,-9 28 0-15,6-27 0 0,-6 27 0 0,-5-30 0 16,5 30 0-16,-6-27 0 15,6 27 0-15,-14-26 0 0,14 26 0 16,-16-18 0-16,16 18 0 0,-23-13 0 0,23 13 0 16,-28-4 0-16,28 4 0 0,-27 0 0 0,27 0 0 15,-25 6 0-15,25-6 0 0,-23 16 0 16,23-16 0-16,-18 20 0 0,18-20 0 0,-14 24 0 16,14-24 0-16,-10 23 0 0,10-23 0 0,-3 28 0 15,3-28 0-15,2 28 0 0,-2-28 0 0,6 26 0 16,-6-26 0-16,11 24 0 0,-11-24 0 0,11 20 0 15,-11-20 0-15,13 17 0 0,-13-17 0 16,16 15 0-16,-16-15 0 0,16 7 0 0,-16-7 0 0,17 3 0 16,-17-3 0-16,16-6 0 0,-16 6 0 15,17-17 0-15,-17 17 0 0,11-24 0 0,-11 24 0 16,12-33 0-16,-12 33 0 0,5-32 0 0,-5 32 0 16,0-32 0-16,0 32 0 0,-8-32 0 0,8 32 0 15,-11-29 0-15,11 29 0 0,-15-24 0 0,15 24 0 16,-18-20 0-16,18 20 0 0,-22-12 0 0,22 12 0 15,-29-7 0-15,29 7 0 0,-28 2 0 0,28-2 0 16,-26 11 0-16,26-11 0 0,-25 14 0 0,25-14 0 16,-17 19 0-16,17-19 0 0,-13 22 0 15,13-22 0-15,-7 22 0 0,7-22 0 0,1 28 0 16,-1-28 0-16,5 27 0 0,-5-27 0 0,10 24 0 16,-10-24 0-16,14 23 0 0,-14-23 0 15,18 18 0-15,-18-18 0 0,20 13 0 0,-20-13 0 0,22 8 0 16,-22-8 0-16,22 3 0 0,-22-3 0 15,23-5 0-15,-23 5 0 0,23-17 0 0,-23 17 0 16,17-17 0-16,-17 17 0 0,17-26 0 0,-17 26 0 16,10-24 0-16,-10 24 0 0,6-26 0 0,-6 26 0 15,2-24 0-15,-2 24 0 0,-8-21 0 0,8 21 0 16,-9-17 0-16,9 17 0 0,-16-11 0 0,16 11 0 16,-17-7 0-16,17 7 0 0,-20 0 0 0,20 0 0 15,-19 3 0-15,19-3 0 0,-18 11 0 0,18-11 0 16,-11 13 0-16,11-13 0 0,-11 17 0 15,11-17 0-15,-5 19 0 0,5-19 0 0,0 19 0 16,0-19 0-16,9 22 0 0,-9-22 0 0,13 18 0 16,-13-18 0-16,10 17 0 0,-10-17 0 0,15 13 0 15,-15-13 0-15,16 9 0 0,-16-9 0 0,17 4 0 16,-17-4 0-16,17 2 0 16,-17-2 0-16,18-5 0 0,-18 5 0 0,16-7 0 0,-16 7 0 15,14-15 0-15,-14 15 0 0,11-14 0 0,-11 14 0 16,7-21 0-16,-7 21 0 0,5-20 0 0,-5 20 0 15,-4-19 0-15,4 19 0 0,-6-13 0 0,6 13 0 16,-10-13 0-16,10 13 0 0,-16-9 0 0,16 9 0 16,-17-4 0-16,17 4 0 0,-18-3 0 15,18 3 0-15,-14-1 0 0,14 1 0 0,-15 4 0 16,15-4 0-16,-12 4 0 0,12-4 0 0,-11 7 0 0,11-7 0 16,-8 3 0-1,8-3 0-15,-5 8 0 0,5-8 0 0,-1 7 0 0,1-7 0 0,-1 7 0 16,1-7 0-1,0 6 0-15,0-6 0 0,3 5 0 0,-3-5 0 0,6 6 0 0,-6-6 0 0,12 2 0 16,-12-2 0 0,12 0 0-16,-12 0 0 0,15-2 0 0,-15 2 0 0,14-6 0 0,-14 6 0 15,17-9 0-15,-17 9 0 0,14-6 0 16</inkml:trace>
  <inkml:trace contextRef="#ctx0" brushRef="#br0" timeOffset="20537.59">10683 16151 2048 0,'0'0'0'0,"0"0"0"0,0 0 0 0,0 0 0 0,0 0 0 0,0 0 0 0,2-3 0 16,-2 3 0-16,3-5 0 0,-3 5 0 15,2-5 0-15,-2 5 0 0,3-5 0 0,-3 5 0 16,3-6 0-16,-3 6 0 0,2-7 0 0,-2 7 0 16,3-6 0-16,-3 6 0 0,3-3 0 15,-3 3 0-15,1-4 0 0,-1 4 0 0,2-3 0 16,-2 3 0-16,1-4 0 0,-1 4 0 0,1-4 0 16,-1 4 0-16,1-5 0 0,-1 5 0 0,3-4 0 15,-3 4 0-15,0-1 0 0,0 1 0 0,1-3 0 16,-1 3 0-16,0-2 0 0,0 2 0 0,0 0 0 15,0 0 0-15,0 0 0 0,0 0 0 0,0 0 0 16,0 0 0-16,0 0 0 16,0 0 0-16,0 0 0 0,0 0 0 0,0 0 0 0,0 0 0 15,0 0 0-15,0 0 0 0,0 0 0 0,0 0 0 16,0 0 0-16,0 0 0 0,0 0 0 16,0 0 0-16,0 0 0 0,0 0 0 15,1-1 0-15,-1 1 0 0,0 0 0 0,0 0 0 0,1 0 0 0,-1 0 0 16,0 0 0-16,0 0 0 0,0 0 0 0,0 0 0 15,1 0 0-15,-1 0 0 0,3-2 0 16,-3 2 0-16,4 0 0 0,-4 0 0 0,4 0 0 16,-4 0 0-16,3 0 0 0,-3 0 0 0,7-1 0 15,-7 1 0-15,9-4 0 0,-9 4 0 0,6-4 0 16,-6 4 0-16,10-5 0 0,-10 5 0 0,12-7 0 16,-12 7 0-16,9-6 0 0,-9 6 0 0,14-9 0 15,-14 9 0-15,11-10 0 0,-11 10 0 16,14-10 0-16,-14 10 0 0,16-10 0 0,-16 10 0 15,14-14 0-15,-14 14 0 0,15-11 0 0,-15 11 0 16,17-12 0 0,-17 12 0-16,21-15 0 0,-21 15 0 0,20-17 0 0,-20 17 0 0,21-16 0 0,-21 16 0 15,21-15 0-15,-21 15 0 0,20-16 0 0,-20 16 0 16,18-15 0-16,-18 15 0 0,22-17 0 0,-22 17 0 31,24-21 0-31,-24 21 0 0,23-18 0 0,-23 18 0 0,23-19 0 0,-23 19 0 0,23-18 0 0,-23 18 0 16,23-16 0-1,-23 16 0-15,24-21 0 0,-24 21 0 0,26-23 0 0,-26 23 0 0,26-22 0 32,-26 22 0-32,24-20 0 0,-24 20 0 0,27-23 0 0,-27 23 0 0,28-24 0 0,-28 24 0 15,31-26 0 1,-31 26 0-16,30-23 0 0,-30 23 0 0,29-25 0 0,-29 25 0 0,32-26 0 0,-32 26 0 16,30-28 0-1,-30 28 0-15,32-27 0 0,-32 27 0 0,35-28 0 0,-35 28 0 0,32-27 0 0,-32 27 0 31,34-27 0-31,-34 27 0 0,33-29 0 0,-33 29 0 0,35-30 0 0,-35 30 0 0,34-29 0 0,-34 29 0 32,35-31 0-32,-35 31 0 0,36-29 0 0,-36 29 0 15,37-31 0-15,-37 31 0 0,38-29 0 16,-38 29 0-16,36-31 0 0,-36 31 0 0,40-29 0 16,-40 29 0-16,38-29 0 0,-38 29 0 0,38-31 0 15,-38 31 0-15,36-29 0 0,-36 29 0 0,40-31 0 16,-40 31 0-16,38-30 0 0,-38 30 0 0,40-31 0 15,-40 31 0-15,39-32 0 0,-39 32 0 0,42-35 0 16,-42 35 0-16,40-32 0 0,2-3 0 16,-42 35 0-16,41-33 0 0,-41 33 0 0,43-34 0 15,-43 34 0-15,44-33 0 0,-44 33 0 0,42-35 0 16,-42 35 0-16,44-36 0 0,-44 36 0 0,44-36 0 16,-44 36 0-16,44-35 0 0,-44 35 0 0,44-35 0 15,-44 35 0-15,45-37 0 0,-45 37 0 0,46-37 0 16,-46 37 0-16,42-36 0 0,-42 36 0 0,44-36 0 15,-44 36 0-15,46-35 0 0,-46 35 0 0,44-36 0 16,-44 36 0-16,45-36 0 0,-45 36 0 16,45-36 0-16,-45 36 0 0,46-36 0 0,-46 36 0 15,42-33 0-15,-42 33 0 0,45-35 0 0,-45 35 0 16,45-34 0-16,-45 34 0 0,44-34 0 0,-44 34 0 16,44-35 0-16,-44 35 0 0,45-35 0 15,-45 35 0-15,47-34 0 0,-47 34 0 16,44-33 0-16,-44 33 0 0,47-34 0 0,-47 34 0 0,43-34 0 15,-43 34 0-15,45-33 0 0,-45 33 0 0,44-34 0 16,-44 34 0-16,44-30 0 0,-44 30 0 0,43-33 0 16,-43 33 0-16,41-32 0 0,-41 32 0 15,44-31 0-15,-44 31 0 0,39-29 0 0,-39 29 0 0,39-31 0 16,-39 31 0-16,38-29 0 0,-38 29 0 0,43-29 0 16,-43 29 0-16,39-33 0 0,-39 33 0 15,40-29 0-15,-40 29 0 0,40-31 0 0,-40 31 0 16,39-30 0-16,-39 30 0 0,39-29 0 0,-39 29 0 15,40-29 0-15,-40 29 0 0,38-30 0 0,-38 30 0 16,39-30 0-16,-39 30 0 0,39-28 0 0,-39 28 0 16,40-29 0-16,-40 29 0 0,36-29 0 15,-36 29 0-15,34-23 0 0,-34 23 0 0,30-25 0 16,-30 25 0-16,31-24 0 0,-31 24 0 16,34-27 0-16,-34 27 0 0,32-26 0 0,-32 26 0 0,34-26 0 15,-34 26 0-15,35-28 0 0,-35 28 0 0,39-31 0 16,-39 31 0-16,36-30 0 0,-36 30 0 0,38-31 0 15,-38 31 0-15,35-31 0 0,-35 31 0 16,39-30 0-16,-39 30 0 0,35-30 0 0,-35 30 0 16,36-30 0-16,-36 30 0 0,35-27 0 0,-35 27 0 15,35-30 0-15,-35 30 0 0,35-30 0 0,-35 30 0 16,36-30 0 0,-36 30 0-16,38-31 0 0,-38 31 0 0,36-32 0 0,-36 32 0 0,37-31 0 15,-37 31 0-15,36-31 0 16,-36 31 0-16,35-30 0 0,-35 30 0 0,32-33 0 0,-32 33 0 0,37-30 0 0,-37 30 0 15,32-34 0-15,-32 34 0 0,35-32 0 16,-35 32 0-16,34-32 0 16,-34 32 0-16,34-33 0 0,-34 33 0 0,35-35 0 0,-35 35 0 15,32-32 0-15,-32 32 0 16,36-33 0-16,-36 33 0 0,33-32 0 0,-33 32 0 0,34-31 0 0,-34 31 0 16,33-32 0-16,-33 32 0 0,34-33 0 0,-34 33 0 15,35-29 0-15,-35 29 0 0,32-32 0 0,-32 32 0 16,34-32 0-16,-34 32 0 0,31-29 0 15,-31 29 0-15,29-29 0 0,-29 29 0 0,31-30 0 0,-31 30 0 16,28-30 0-16,-28 30 0 0,33-32 0 0,-33 32 0 16,27-30 0-1,-27 30 0-15,31-30 0 0,-31 30 0 16,33-32 0-16,-33 32 0 0,30-31 0 0,-30 31 0 0,32-31 0 0,-32 31 0 0,30-29 0 16,-30 29 0-16,26-29 0 0,-26 29 0 0,33-31 0 15,-33 31 0 1,27-27 0-16,-27 27 0 0,23-27 0 15,-23 27 0-15,28-26 0 0,-28 26 0 0,28-28 0 0,-28 28 0 0,23-27 0 0,-23 27 0 16,26-24 0-16,-26 24 0 0,23-25 0 0,-23 25 0 16,22-22 0-1,-22 22 0-15,25-22 0 0,-25 22 0 16,17-19 0-16,-17 19 0 0,19-19 0 0,-19 19 0 16,20-17 0-16,-20 17 0 0,18-18 0 0,-18 18 0 15,18-16 0-15,-18 16 0 0,17-17 0 0,-17 17 0 16,18-16 0-16,-18 16 0 0,13-11 0 0,-13 11 0 15,17-13 0-15,-17 13 0 0,13-9 0 0,-13 9 0 16,13-11 0-16,-13 11 0 0,10-9 0 16,-10 9 0-16,10-11 0 0,-10 11 0 0,10-9 0 15,-10 9 0-15,9-9 0 0,-9 9 0 0,10-7 0 16,-10 7 0-16,11-7 0 0,-11 7 0 0,6-5 0 16,-6 5 0-16,4-4 0 0,-4 4 0 0,5-3 0 15,-5 3 0-15,2-1 0 0,-2 1 0 0,2-2 0 16,-2 2 0-16,3-2 0 0,-3 2 0 0,1 0 0 15,-1 0 0-15,0-2 0 0,0 2 0 0,0 0 0 16,0 0 0-16,0 0 0 0,0 0 0 16,0 0 0-16,0 0 0 0,0 0 0 0,0 0 0 15,0 0 0-15,0 0 0 0,0 0 0 0,0 0 0 16,0 0 0-16,0 0 0 0,0 0 0 16,0 0 0-16,0 0 0 0,0 0 0 0,0-2 0 0,0 2 0 15,-1-4 0-15,1 4 0 0,-3-7 0 16,3 7 0-16,-1-14 0 0,1 14 0 0,1-17 0 15</inkml:trace>
  <inkml:trace contextRef="#ctx0" brushRef="#br0" timeOffset="25101.06">13898 16694 2048 0,'0'0'0'0,"0"0"0"16,0 0 0-16,0 0 0 0,-7 0 0 0,7 0 0 15,-8 1 0-15,8-1 0 0,-16 0 0 16,16 0 0-16,-16 1 0 0,16-1 0 0,-21 4 0 0,21-4 0 0,-20 3 0 16,20-3 0-16,-21 9 0 0,21-9 0 0,-18 11 0 0,18-11 0 31,-17 14 0-31,17-14 0 0,-13 15 0 0,13-15 0 0,-4 20 0 0,4-20 0 0,2 24 0 15,-2-24 0-15,10 27 0 0,-10-27 0 0,15 29 0 0,-15-29 0 16,22 33 0-16,-22-33 0 0,28 34 0 16,-28-34 0-1,32 34 0-15,-32-34 0 0,32 34 0 0,-32-34 0 0,34 32 0 0,-34-32 0 0,34 30 0 32,-34-30 0-32,31 29 0 0,-31-29 0 0,28 24 0 15,-28-24 0-15,25 26 0 0,-25-26 0 0,17 22 0 16,-17-22 0-16,17 21 0 0,-17-21 0 15,10 21 0-15,-10-21 0 0,4 20 0 0,-4-20 0 0,-3 19 0 16,3-19 0-16,-10 16 0 0,10-16 0 16,-17 13 0-16,17-13 0 0,-24 9 0 0,24-9 0 15,-28 3 0-15,28-3 0 0,-33-2 0 0,33 2 0 16,-35-7 0-16,35 7 0 0,-38-13 0 0,38 13 0 16,-31-13 0-16,31 13 0 0,-28-18 0 15,28 18 0-15,-24-22 0 0,24 22 0 0,-15-23 0 16,15 23 0-16,-9-26 0 0,9 26 0 0,-3-29 0 15,3 29 0-15,5-31 0 0,-5 31 0 0,13-31 0 16,-13 31 0-16,18-31 0 0,-18 31 0 0,25-35 0 16,-25 35 0-16,24-28 0 0,-24 28 0 0,24-30 0 15,-24 30 0-15,27-28 0 0,-27 28 0 0,19-24 0 16,-19 24 0-16,20-24 0 0,-20 24 0 16,13-21 0-16,-13 21 0 0,13-23 0 0,-13 23 0 15,7-21 0-15,-7 21 0 0,4-23 0 0,-4 23 0 16,4-22 0-16,-4 22 0 0,-2-24 0 0,2 24 0 15,-6-22 0-15,6 22 0 0,-9-20 0 0,9 20 0 16,-10-17 0-16,10 17 0 0,-14-16 0 0,14 16 0 16,-13-14 0-16,13 14 0 0,-12-12 0 0,12 12 0 15,-6-10 0-15,6 10 0 0,-6-9 0 16,4 1 0-16</inkml:trace>
  <inkml:trace contextRef="#ctx0" brushRef="#br0" timeOffset="25757.23">14256 16756 2048 0,'0'0'0'0,"0"0"0"16,0 0 0-16,0 0 0 0,0 0 0 0,0 0 0 0,0 0 0 0,0 0 0 0,0 0 0 0,0 0 0 15,0-1 0-15,0 1 0 16,4-2 0-16,-4 2 0 0,9-3 0 16,-9 3 0-16,13-1 0 0,-13 1 0 0,19-4 0 15,-19 4 0-15,26-2 0 0,-26 2 0 0,31 0 0 0,-31 0 0 0,35 4 0 0,-35-4 0 16,36 8 0-16,-36-8 0 16,35 7 0-16,-35-7 0 0,32 10 0 0,-32-10 0 0,29 14 0 15,-29-14 0-15,21 15 0 0,-21-15 0 0,17 16 0 16,-17-16 0-16,11 16 0 0,-11-16 0 0,2 19 0 15,-2-19 0-15,-6 20 0 0,6-20 0 0,-10 19 0 16,10-19 0-16,-19 16 0 0,19-16 0 0,-22 13 0 16,22-13 0-16,-21 13 0 0,21-13 0 0,-23 8 0 15,23-8 0-15,-17 9 0 0,17-9 0 0,-14 6 0 16,14-6 0-16,-9 3 0 0,9-3 0 16,-6 3 0-16,6-3 0 0,-5 5 0 0,5-5 0 15,-2 4 0-15,2-4 0 0,4 8 0 0,-4-8 0 31,10 8 0-31,-10-8 0 0,16 6 0 0,-16-6 0 0,23 11 0 0,-23-11 0 0,27 12 0 0,-27-12 0 16,29 11 0 0,-29-11 0-16,27 13 0 0,-27-13 0 0,22 15 0 0,-22-15 0 0,25 16 0 15,-25-16 0 1,22 16 0-16,-22-16 0 0,18 19 0 0,-18-19 0 0,15 19 0 0,-15-19 0 0,11 20 0 31,-11-20 0-31,6 19 0 0,-6-19 0 0,-3 18 0 0,3-18 0 0,-12 19 0 0,12-19 0 0,-22 16 0 16,22-16 0-16,-21 13 0 15,21-13 0-15,-31 8 0 0,31-8 0 0,-34 5 0 0,34-5 0 32,-41 3 0-32,41-3 0 0,-43 0 0 0,43 0 0 15,-41-2 0-15,41 2 0 0,-38-3 0 0,38 3 0 16,-33-4 0-16,33 4 0 0,-30-7 0 0,30 7 0 16,-22-9 0-16,3-2 0 0</inkml:trace>
  <inkml:trace contextRef="#ctx0" brushRef="#br0" timeOffset="30307.36">11525 15356 2048 0,'0'1'0'0,"0"-1"0"0,0 0 0 0,0 0 0 16,0 0 0-16,0 0 0 0,0 0 0 0,0 0 0 15,0 0 0-15,0 0 0 0,3 2 0 0,-3-2 0 16,2 5 0-16,-2-5 0 0,5 5 0 16,-5-5 0-16,2 2 0 0,-2-2 0 0,4 8 0 0,-4-8 0 15,3 8 0-15,-3-8 0 0,6 11 0 0,-6-11 0 16,5 13 0-16,-5-13 0 0,7 18 0 0,-7-18 0 15,13 20 0-15,-13-20 0 0,13 25 0 0,-13-25 0 16,15 27 0-16,-15-27 0 0,16 31 0 0,-16-31 0 16,17 34 0-16,-17-34 0 0,18 38 0 15,-18-38 0-15,18 38 0 0,-18-38 0 0,16 42 0 16,-16-42 0-16,15 40 0 0,-15-40 0 0,16 44 0 16,-16-44 0-16,13 44 0 0,-13-44 0 15,10 45 0-15,-10-45 0 0,10 46 0 0,-10-46 0 0,4 44 0 16,-4-44 0-16,4 40 0 0,-4-40 0 15,1 39 0-15,-1-39 0 0,-2 41 0 16,2-41 0-16,-3 35 0 0,3-35 0 16,-6 38 0-16,6-38 0 0,-9 36 0 0,9-36 0 0,-8 33 0 0,8-33 0 15,-10 30 0-15,10-30 0 0,-13 30 0 0,13-30 0 16,-10 25 0-16,10-25 0 0,-14 25 0 16,14-25 0-16,-12 22 0 0,12-22 0 0,-10 14 0 0,10-14 0 15,-9 13 0 1,9-13 0-16,-8 9 0 0,8-9 0 0,-8 7 0 0,8-7 0 15,-6 0 0-15,6 0 0 0,-3-6 0 0,3 6 0 0,-1-7 0 16</inkml:trace>
  <inkml:trace contextRef="#ctx0" brushRef="#br0" timeOffset="31228.57">12173 15516 2048 0,'0'0'0'0,"0"0"0"0,0 0 0 0,0 0 0 0,0 0 0 0,0 0 0 0,0 0 0 0,0 0 0 15,0 0 0-15,0 0 0 0,0 0 0 0,0 0 0 16,0 2 0-16,0-2 0 0,-1 2 0 0,1-2 0 31,-2 1 0-31,2-1 0 0,-5 3 0 0,5-3 0 16,-9 2 0-16,9-2 0 15,-12 3 0-15,12-3 0 0,-12 3 0 0,12-3 0 16,-12 5 0-16,12-5 0 0,-16 7 0 0,16-7 0 16,-13 6 0-16,13-6 0 0,-14 5 0 0,14-5 0 0,-11 7 0 15,11-7 0-15,-10 6 0 0,10-6 0 0,-9 5 0 16,9-5 0-16,-6 5 0 0,6-5 0 0,-4 6 0 15,4-6 0-15,-5 4 0 0,5-4 0 0,-4 5 0 16,4-5 0-16,-4 9 0 0,4-9 0 16,-5 8 0-16,5-8 0 0,-5 9 0 0,5-9 0 15,-4 9 0-15,4-9 0 0,-4 10 0 0,4-10 0 16,-2 10 0-16,2-10 0 0,-3 11 0 0,3-11 0 16,2 10 0-16,-2-10 0 0,1 10 0 0,-1-10 0 15,2 10 0-15,-2-10 0 0,2 10 0 16,-2-10 0-16,4 10 0 0,-4-10 0 0,4 10 0 15,-4-10 0-15,3 7 0 0,-3-7 0 0,6 6 0 16,-6-6 0-16,9 7 0 0,-9-7 0 0,10 6 0 16,-10-6 0-16,12 3 0 0,-12-3 0 15,13 4 0-15,-13-4 0 0,14 3 0 0,-14-3 0 0,15 4 0 16,-15-4 0-16,17 4 0 0,-17-4 0 16,17 5 0-16,-17-5 0 0,14 4 0 0,-14-4 0 15,18 6 0-15,-18-6 0 0,14 9 0 0,-14-9 0 16,15 7 0-16,-15-7 0 0,12 9 0 0,-12-9 0 15,10 11 0-15,-10-11 0 0,5 15 0 0,-5-15 0 16,3 12 0-16,-3-12 0 0,-1 14 0 16,1-14 0-16,-3 9 0 0,3-9 0 0,-7 15 0 0,7-15 0 15,-10 13 0-15,10-13 0 0,-12 13 0 16,12-13 0-16,-19 11 0 0,19-11 0 0,-19 11 0 16,19-11 0-16,-21 9 0 0,21-9 0 0,-24 4 0 15,24-4 0-15,-23 5 0 0,23-5 0 0,-21 1 0 16,21-1 0-16,-20-1 0 0,20 1 0 0,-19-5 0 15,19 5 0-15,-14-8 0 0,14 8 0 0,-11-11 0 16,11 11 0-16,-8-11 0 16,8 11 0-16,-6-8 0 0</inkml:trace>
  <inkml:trace contextRef="#ctx0" brushRef="#br0" timeOffset="31958.16">12394 15547 2048 0,'3'0'0'0,"-3"0"0"0,0 0 0 0,0 0 0 0,0 0 0 0,0 0 0 0,-7 0 0 0,7 0 0 16,-5-2 0-16,5 2 0 0,-11 0 0 0,11 0 0 16,-16 0 0-1,16 0 0-15,-11 0 0 0,11 0 0 0,-18 5 0 0,18-5 0 0,-15 5 0 0,15-5 0 16,-13 7 0-16,13-7 0 16,-11 9 0-16,11-9 0 0,-9 11 0 0,9-11 0 0,-10 11 0 15,10-11 0 1,-6 11 0-16,6-11 0 0,-4 11 0 0,4-11 0 0,-4 8 0 0,4-8 0 0,4 14 0 15,-4-14 0-15,8 16 0 0,-8-16 0 0,14 20 0 16,-14-20 0-16,14 15 0 0,-14-15 0 0,20 18 0 16,-20-18 0-16,21 16 0 0,-21-16 0 0,23 17 0 15,-23-17 0-15,22 15 0 0,-22-15 0 16,22 17 0-16,-22-17 0 0,23 13 0 0,-23-13 0 16,16 16 0-16,-16-16 0 0,17 14 0 0,-17-14 0 31,10 15 0-31,-10-15 0 0,6 16 0 0,-6-16 0 0,2 18 0 0,-2-18 0 0,-4 17 0 0,4-17 0 31,-7 15 0-31,7-15 0 0,-13 15 0 0,13-15 0 0,-14 9 0 16,14-9 0-16,-18 7 0 0,18-7 0 0,-21 3 0 0,21-3 0 0,-21-2 0 31,21 2 0-31,-19-6 0 0,19 6 0 0,-15-7 0 16,15 7 0-16,-16-12 0 0,16 12 0 0,-9-16 0 15,9 16 0-15,-5-20 0 0,5 20 0 0,-1-19 0 16,1 19 0-16,2-26 0 0,-2 26 0 0,6-28 0 15,-6 28 0-15,7-26 0 0,-7 26 0 16,11-28 0-16,-11 28 0 0,9-24 0 0,-9 24 0 16,10-25 0-16,-10 25 0 0,9-22 0 0,-9 22 0 15,8-22 0-15,-8 22 0 0,9-22 0 0,-9 22 0 16,6-17 0-16,-6 17 0 0,4-16 0 0,-4 16 0 16,4-17 0-16,-4 17 0 0,2-10 0 15,-2 10 0-15,1-10 0 0,-1 10 0 0,0-7 0 0,0 7 0 16,1-5 0-16,-1 5 0 0,-2-3 0 15,2 3 0-15,-2-5 0 0,2 5 0 0,-1-5 0 16,1 5 0-16,-3-3 0 0,3 3 0 16,0-2 0-16,0 2 0 0,3 0 0 0</inkml:trace>
  <inkml:trace contextRef="#ctx0" brushRef="#br0" timeOffset="32195.46">12607 15502 2048 0,'0'0'0'0,"0"0"0"0,0 0 0 0,0 0 0 0,0 0 0 16,0 0 0-16,0 0 0 0,0 0 0 0,0 0 0 16,0 0 0-16,0 0 0 0,0 0 0 0,0 0 0 15,0 0 0-15,0 0 0 0,0 0 0 0,0 0 0 0,0 0 0 16,0 0 0-16,0 0 0 0,0 0 0 15,0 0 0-15,5 2 0 0,-5-2 0 0,3 2 0 16,2-3 0-16</inkml:trace>
  <inkml:trace contextRef="#ctx0" brushRef="#br0" timeOffset="40367.37">20128 16150 2048 0,'1'0'0'0,"-1"0"0"0,0 0 0 0,0 0 0 16,0 0 0-16,0 0 0 16,0 0 0-16,0 0 0 0,0 0 0 0,0 0 0 15,0 1 0-15,0-1 0 0,0 2 0 0,0-2 0 16,0 1 0-16,0-1 0 0,0 3 0 0,0-3 0 0,0 0 0 16,0 0 0-16,0 1 0 0,0-1 0 0,-5 1 0 15,5-1 0-15,-6 0 0 0,6 0 0 0,-3 1 0 16,3-1 0-16,-4 2 0 15,4-2 0-15,-3 0 0 0,3 0 0 0,-3 0 0 0,3 0 0 0,-3 2 0 16,3-2 0-16,-6 3 0 0,6-3 0 16,-7 4 0-16,7-4 0 0,-4 2 0 0,4-2 0 15,-3 4 0-15,3-4 0 0,-1 1 0 0,1-1 0 0,-3 1 0 16,3-1 0 0,0 0 0-16,0 0 0 0,-1 1 0 0,1-1 0 0,0 0 0 0,0 0 0 15,0 0 0-15,0 0 0 16,0 0 0-16,0 0 0 0,0-2 0 0,0 2 0 0,0-5 0 0,0 5 0 15,1-3 0-15,-1 3 0 16,0-3 0-16,0 3 0 0,-2-4 0 16,2 4 0-16,-5-5 0 0,5 5 0 0,-3-5 0 15,3 5 0-15,-5-3 0 0,5 3 0 16,-6-5 0-16,6 5 0 0,-7-4 0 0,7 4 0 16,-9-1 0-16,9 1 0 0,-11-2 0 0,11 2 0 15,-11 0 0-15,11 0 0 0,-9 0 0 0,9 0 0 16,-8 0 0-16,8 0 0 0,-5 2 0 15,5-2 0-15,-3 0 0 0,3 0 0 0,-3 3 0 16,3-3 0-16,-1 7 0 0,1-7 0 0,-1 6 0 16,1-6 0-16,3 6 0 0,-3-6 0 0,6 5 0 15,-6-5 0-15,8 6 0 0,-8-6 0 0,5 4 0 16,-5-4 0-16,8 1 0 0,-8-1 0 0,8-1 0 0,-8 1 0 0,9-7 0 16,-9 7 0-16,8-10 0 0,-8 10 0 15,7-9 0-15,-7 9 0 16,4-13 0-16,-4 13 0 0,1-13 0 0,-1 13 0 0,-5-16 0 0,5 16 0 0,-7-13 0 15,7 13 0 1,-6-13 0-16,6 13 0 0,-13-10 0 0,13 10 0 16,-14-8 0-16,14 8 0 0,-17-1 0 0,17 1 0 0,-16 1 0 15,16-1 0-15,-17 6 0 16,17-6 0-16,-15 7 0 0,15-7 0 0,-10 13 0 16,10-13 0-16,-7 14 0 0,7-14 0 15,-3 19 0-15,3-19 0 0,2 17 0 0,-2-17 0 16,5 19 0-16,-5-19 0 0,9 17 0 0,-9-17 0 15,13 14 0-15,-13-14 0 0,15 12 0 16,-15-12 0-16,20 6 0 0,-20-6 0 0,21 6 0 0,-21-6 0 16,20-2 0-16,-20 2 0 0,24-8 0 15,-24 8 0-15,19-12 0 0,-19 12 0 0,13-14 0 16,-13 14 0-16,11-16 0 0,-11 16 0 0,3-18 0 0,-3 18 0 16,0-16 0-16,0 16 0 0,-8-17 0 15,8 17 0-15,-10-15 0 0,10 15 0 0,-17-10 0 16,17 10 0-16,-23-9 0 0,23 9 0 15,-24-1 0-15,24 1 0 0,-24 1 0 0,24-1 0 16,-22 8 0-16,22-8 0 0,-21 11 0 0,21-11 0 16,-16 14 0-16,16-14 0 0,-11 16 0 15,11-16 0-15,-7 18 0 0,7-18 0 0,-1 19 0 16,1-19 0-16,3 16 0 0,-3-16 0 0,5 13 0 16,-5-13 0-16,6 12 0 0,-6-12 0 0,8 12 0 15,-8-12 0-15,17 7 0 0,-17-7 0 0,20 6 0 16,-20-6 0-16,20-1 0 0,-20 1 0 15,20-3 0-15,-20 3 0 0,16-12 0 0,-16 12 0 16,13-16 0-16,-13 16 0 0,10-19 0 0,-10 19 0 16,1-19 0-16,-1 19 0 0,-4-17 0 0,4 17 0 15,-10-18 0-15,10 18 0 0,-13-14 0 0,13 14 0 16,-18-11 0-16,18 11 0 0,-20-6 0 16,20 6 0-16,-22 0 0 0,22 0 0 0,-20 3 0 15,20-3 0-15,-19 10 0 0,19-10 0 16,-14 13 0-16,14-13 0 0,-11 20 0 0,11-20 0 0,-6 19 0 15,6-19 0-15,1 24 0 0,-1-24 0 16,4 21 0-16,-4-21 0 0,10 22 0 0,-10-22 0 16,18 19 0-16,-18-19 0 0,20 16 0 0,-20-16 0 15,26 11 0-15,-26-11 0 0,23 7 0 0,-23-7 0 16,22 0 0-16,-22 0 0 0,22-10 0 0,-22 10 0 16,20-11 0-16,-20 11 0 0,16-18 0 15,-16 18 0-15,10-18 0 0,-10 18 0 0,7-21 0 16,-7 21 0-16,-1-25 0 0,1 25 0 0,-6-23 0 15,6 23 0-15,-10-21 0 0,10 21 0 0,-15-18 0 16,15 18 0-16,-21-12 0 0,21 12 0 0,-21-8 0 16,21 8 0-16,-22 0 0 0,22 0 0 0,-20 2 0 15,20-2 0-15,-20 8 0 0,20-8 0 16,-16 12 0-16,16-12 0 0,-13 16 0 16,13-16 0-16,-8 18 0 0,8-18 0 0,-2 17 0 0,2-17 0 15,2 16 0-15,-2-16 0 0,7 18 0 16,-7-18 0-16,10 14 0 0,-10-14 0 0,14 12 0 15,-14-12 0-15,17 8 0 0,-17-8 0 0,18 3 0 0,-18-3 0 16,18-3 0-16,-18 3 0 0,18-6 0 16,-18 6 0-16,17-15 0 0,-17 15 0 0,16-18 0 0,-16 18 0 15,11-16 0-15,-11 16 0 16,7-20 0-16,-7 20 0 0,0-23 0 0,0 23 0 16,-3-23 0-16,3 23 0 0,-5-21 0 0,5 21 0 15,-14-16 0-15,14 16 0 0,-21-10 0 16,21 10 0-16,-24-4 0 0,24 4 0 0,-23 0 0 15,23 0 0-15,-22 2 0 0,22-2 0 0,-15 12 0 16,15-12 0-16,-12 12 0 0,12-12 0 0,-4 18 0 16,4-18 0-16,0 18 0 0,0-18 0 0,7 19 0 15,-7-19 0-15,7 16 0 0,-7-16 0 0,13 16 0 16,-13-16 0-16,16 11 0 0,-16-11 0 0,18 8 0 0,-18-8 0 16,20 6 0-16,-20-6 0 15,15 2 0-15,-15-2 0 0,19-2 0 0,-19 2 0 0,13-8 0 0,-13 8 0 16,11-10 0-16,-11 10 0 0,5-10 0 15,-5 10 0-15,-1-13 0 0,1 13 0 0,-4-10 0 16,4 10 0-16,-11-10 0 0,11 10 0 0,-13-8 0 16,13 8 0-16,-12-7 0 0,12 7 0 15,-10-3 0-15,10 3 0 0,-11-4 0 0,11 4 0 16,-8-11 0-16,8 11 0 0,-17-11 0 0</inkml:trace>
  <inkml:trace contextRef="#ctx0" brushRef="#br0" timeOffset="43030.33">16622 11161 2048 0,'0'0'0'0,"0"0"0"0,0 0 0 0,0 0 0 0,0 0 0 0,0 0 0 0,0 0 0 15,0 0 0-15,0 0 0 0,0 0 0 0,0-2 0 16,0 2 0-16,0-2 0 0,0 2 0 16,0-3 0-16,0 3 0 0,0-3 0 15,0 3 0-15,0-1 0 0,0 1 0 0,0-2 0 16,0 2 0-16,0-2 0 0,0 2 0 0,2 0 0 0,-2 0 0 16,2-1 0-1,-2 1 0-15,1-2 0 0,-1 2 0 0,1 0 0 0,-1 0 0 0,0-2 0 0,0 2 0 31,3 4 0-31,-3-4 0 0,5 1 0 0,-5-1 0 0,5 2 0 16,-5-2 0-16,8 6 0 0,-8-6 0 0,9 5 0 0,-9-5 0 0,11 9 0 16,-11-9 0-16,11 6 0 0,-11-6 0 0,9 10 0 15,-9-10 0-15,13 10 0 0,-13-10 0 16,13 11 0 0,-13-11 0-16,15 15 0 0,-15-15 0 0,14 16 0 0,-14-16 0 0,15 16 0 15,-15-16 0-15,17 20 0 0,-17-20 0 16,17 15 0-16,-17-15 0 0,17 19 0 15,-17-19 0-15,13 19 0 0,-13-19 0 16,19 23 0-16,-19-23 0 0,24 24 0 0,-24-24 0 16,21 27 0-16,-21-27 0 0,22 28 0 0,-22-28 0 0,24 31 0 15,-24-31 0-15,29 33 0 0,-29-33 0 0,26 33 0 16,-26-33 0-16,28 38 0 0,-28-38 0 0,25 33 0 16,-25-33 0-16,26 37 0 0,-26-37 0 0,27 37 0 15,-27-37 0-15,26 37 0 0,-26-37 0 0,26 36 0 16,-26-36 0-16,26 35 0 0,-26-35 0 15,21 30 0-15,-21-30 0 0,22 32 0 0,-22-32 0 16,23 33 0-16,-23-33 0 0,26 34 0 16,-26-34 0-16,22 35 0 0,-22-35 0 0,25 37 0 0,-25-37 0 15,27 39 0-15,-27-39 0 0,25 35 0 16,-25-35 0-16,21 38 0 0,-21-38 0 0,24 36 0 0,-24-36 0 16,23 37 0-16,-23-37 0 0,26 41 0 15,-26-41 0-15,26 43 0 0,-26-43 0 0,21 43 0 0,-21-43 0 16,25 43 0-16,-25-43 0 15,22 42 0-15,-22-42 0 0,24 42 0 0,-24-42 0 16,20 40 0-16,-20-40 0 0,23 41 0 0,-23-41 0 0,24 40 0 16,-24-40 0-16,21 41 0 15,-21-41 0-15,24 38 0 0,-24-38 0 0,23 42 0 0,-23-42 0 16,25 40 0-16,-25-40 0 0,22 40 0 0,-22-40 0 16,23 40 0-16,-23-40 0 0,22 36 0 0,-22-36 0 15,21 35 0-15,-21-35 0 0,21 34 0 16,-21-34 0-16,19 36 0 0,-19-36 0 0,22 37 0 0,-22-37 0 15,20 39 0-15,-20-39 0 0,21 37 0 16,-21-37 0-16,22 38 0 0,-22-38 0 0,19 39 0 0,-19-39 0 16,24 38 0-16,-24-38 0 0,22 39 0 15,-22-39 0-15,25 38 0 0,-25-38 0 16,21 38 0-16,-21-38 0 0,25 39 0 0,-25-39 0 0,27 41 0 16,-27-41 0-16,25 41 0 0,-25-41 0 0,23 39 0 15,-23-39 0-15,24 41 0 0,-24-41 0 0,22 38 0 16,-22-38 0-16,20 30 0 0,-20-30 0 0,17 33 0 15,-17-33 0-15,18 31 0 0,-18-31 0 16,20 34 0-16,-20-34 0 0,19 34 0 0,-19-34 0 16,24 33 0-16,-24-33 0 15,22 36 0-15,-22-36 0 0,23 36 0 0,-23-36 0 0,23 35 0 0,-23-35 0 16,26 34 0-16,-26-34 0 16,26 35 0-16,-26-35 0 0,25 35 0 15,-25-35 0-15,28 34 0 0,-28-34 0 0,25 38 0 0,-25-38 0 0,23 32 0 0,-23-32 0 31,22 30 0-31,-22-30 0 0,24 34 0 0,-24-34 0 0,19 32 0 0,-19-32 0 0,25 33 0 16,-25-33 0-16,25 33 0 0,-25-33 0 0,25 32 0 16,-25-32 0-1,23 32 0-15,-23-32 0 0,26 31 0 0,-26-31 0 16,26 33 0-16,-26-33 0 0,25 34 0 16,-25-34 0-16,28 33 0 0,-28-33 0 0,25 32 0 15,-25-32 0-15,24 33 0 0,-24-33 0 0,25 26 0 16,-25-26 0-16,22 29 0 0,-22-29 0 15,23 27 0-15,-23-27 0 0,22 26 0 0,-22-26 0 16,26 31 0-16,-26-31 0 0,24 31 0 0,-24-31 0 16,26 30 0-16,-26-30 0 0,23 25 0 0,-23-25 0 15,19 25 0-15,-19-25 0 0,18 23 0 16,-18-23 0-16,17 25 0 0,-17-25 0 0,22 28 0 0,-22-28 0 16,20 26 0-16,-20-26 0 0,19 25 0 15,-19-25 0-15,21 27 0 0,-21-27 0 0,21 25 0 16,-21-25 0-16,20 25 0 0,-20-25 0 0,20 26 0 15,-20-26 0-15,21 27 0 0,-21-27 0 0,20 28 0 16,-20-28 0-16,18 24 0 0,-18-24 0 0,16 21 0 16,-16-21 0-16,19 26 0 0,-19-26 0 0,19 24 0 15,-19-24 0-15,18 23 0 0,-18-23 0 0,20 25 0 16,-20-25 0-16,17 25 0 0,-17-25 0 0,20 25 0 16,-20-25 0-16,20 26 0 0,-20-26 0 15,17 24 0-15,-17-24 0 0,19 26 0 0,-19-26 0 16,20 27 0-16,-20-27 0 0,15 23 0 0,-15-23 0 15,17 24 0-15,-17-24 0 0,14 20 0 0,-14-20 0 16,15 22 0-16,-15-22 0 0,18 23 0 16,-18-23 0-16,16 21 0 0,-16-21 0 0,16 22 0 15,-16-22 0-15,14 19 0 0,-14-19 0 0,14 20 0 0,-14-20 0 16,15 20 0-16,-15-20 0 0,13 19 0 16,-13-19 0-16,14 23 0 0,-14-23 0 15,14 20 0-15,-14-20 0 0,12 21 0 0,-12-21 0 0,12 20 0 16,-12-20 0-16,11 17 0 0,-11-17 0 0,9 18 0 15,-9-18 0-15,12 20 0 0,-12-20 0 16,8 19 0-16,-8-19 0 0,9 19 0 0,-9-19 0 16,11 18 0-16,-11-18 0 0,9 19 0 0,-9-19 0 15,9 20 0-15,-9-20 0 0,11 20 0 0,-11-20 0 16,10 19 0-16,-10-19 0 0,8 19 0 0,-8-19 0 16,8 19 0-16,-8-19 0 15,10 19 0-15,-10-19 0 0,8 17 0 0,-8-17 0 0,6 15 0 16,-6-15 0-16,8 14 0 0,-8-14 0 0,8 16 0 15,-8-16 0-15,10 20 0 0,-10-20 0 0,7 15 0 16,-7-15 0-16,10 17 0 0,-10-17 0 0,10 17 0 16,-10-17 0-16,8 17 0 0,-8-17 0 0,10 18 0 15,-10-18 0-15,7 18 0 0,-7-18 0 0,8 14 0 16,-8-14 0-16,9 17 0 0,-9-17 0 16,11 16 0-16,-11-16 0 0,9 17 0 0,-9-17 0 15,10 13 0-15,-10-13 0 0,8 11 0 0,-8-11 0 16,6 9 0-16,-6-9 0 0,6 11 0 0,-6-11 0 15,6 11 0-15,-6-11 0 16,5 9 0-16,-5-9 0 0,3 7 0 0,-3-7 0 0,2 6 0 0,-2-6 0 16,5 6 0-16,-5-6 0 0,4 5 0 0,-4-5 0 15,2 6 0-15,-2-6 0 0,1 3 0 0,-1-3 0 16,4 4 0-16,-4-4 0 16,0 2 0-16,0-2 0 0,1-3 0 0,-1 3 0 0,0-6 0 15,0 6 0 1,0-6 0-16,0 6 0 0,0-13 0 0,0-1 0 0</inkml:trace>
  <inkml:trace contextRef="#ctx0" brushRef="#br0" timeOffset="45773.04">16706 16566 2048 0,'0'0'0'0,"0"0"0"0,0 0 0 0,0 0 0 0,0 0 0 16,0 0 0-16,0 0 0 0,0 0 0 0,0 0 0 0,0 0 0 15,-2 0 0-15,2 0 0 0,-3 1 0 0,3-1 0 0,-4 0 0 16,4 0 0-16,0 0 0 0,0 0 0 16,-8 0 0-16,8 0 0 0,-9 1 0 15,9-1 0-15,-17 3 0 0,17-3 0 0,-14 1 0 0,14-1 0 16,-21 3 0 0,21-3 0-16,-19 3 0 0,19-3 0 0,-22 5 0 15,22-5 0-15,-29 5 0 0,29-5 0 0,-36 8 0 0,36-8 0 16,-38 10 0-16,38-10 0 0,-44 11 0 15,44-11 0-15,-45 11 0 0,45-11 0 0,-48 11 0 0,48-11 0 0,-51 11 0 16,51-11 0 0,-50 10 0-16,50-10 0 0,-56 10 0 15,56-10 0-15,-55 10 0 0,55-10 0 0,-54 10 0 0,54-10 0 16,-56 8 0-16,56-8 0 0,-58 9 0 16,58-9 0-16,-56 9 0 0,56-9 0 0,-56 11 0 15,56-11 0-15,-57 10 0 0,57-10 0 0,-53 10 0 16,53-10 0-16,-47 8 0 0,47-8 0 0,-45 7 0 0,45-7 0 15,-43 6 0-15,43-6 0 0,-51 6 0 0,51-6 0 0,-49 5 0 0,49-5 0 0,-50 7 0 16,50-7 0-16,-45 5 0 0,45-5 0 31,-42 7 0-31,42-7 0 0,-46 4 0 0,46-4 0 16,-46 5 0-16,46-5 0 0,-39 5 0 0,39-5 0 16,-38 4 0-16,38-4 0 0,-31 4 0 0,31-4 0 15,-33 3 0-15,33-3 0 0,-26 5 0 0,26-5 0 16,-27 3 0-16,27-3 0 0,-24 5 0 15,24-5 0-15,-22 6 0 0,22-6 0 0,-20 6 0 16,20-6 0-16,-21 4 0 0,21-4 0 0,-19 6 0 16,19-6 0-16,-18 7 0 0,18-7 0 0,-21 6 0 15,21-6 0-15,-14 5 0 0,14-5 0 0,-18 5 0 16,18-5 0-16,-16 5 0 0,16-5 0 16,-14 3 0-16,14-3 0 0,-8 4 0 0,8-4 0 0,-8 1 0 15,8-1 0-15,-3 2 0 0,0 0 0 16</inkml:trace>
  <inkml:trace contextRef="#ctx0" brushRef="#br0" timeOffset="46549.73">16516 16384 2048 0,'0'0'0'0,"0"0"0"0,0 0 0 0,0 0 0 0,-4-2 0 0,4 2 0 0,-6-2 0 0,6 2 0 16,-4-3 0-16,4 3 0 0,-5-1 0 0,5 1 0 15,-4-2 0-15,4 2 0 0,-2-1 0 0,2 1 0 16,-4-2 0-16,4 2 0 0,-3-1 0 16,3 1 0-16,-2-2 0 0,2 2 0 0,-3-1 0 15,3 1 0-15,0 1 0 0,0-1 0 0,7 3 0 0,-7-3 0 0,11 7 0 0,-11-7 0 16,12 9 0-16,-12-9 0 0,19 12 0 0,-19-12 0 15,20 11 0-15,-20-11 0 0,22 13 0 0,-22-13 0 16,27 13 0-16,-27-13 0 0,22 12 0 0,-22-12 0 31,25 12 0-31,-25-12 0 0,22 12 0 0,-22-12 0 16,22 14 0-16,-22-14 0 0,23 11 0 0,-23-11 0 0,20 12 0 0,-20-12 0 0,19 13 0 16,-19-13 0-16,16 8 0 0,-16-8 0 15,14 10 0-15,-14-10 0 0,13 9 0 0,-13-9 0 0,10 6 0 16,-10-6 0-1,8 11 0-15,-8-11 0 16,4 9 0-16,-4-9 0 0,-1 13 0 0,1-13 0 16,-8 16 0-16,8-16 0 0,-10 18 0 0,10-18 0 15,-15 19 0-15,15-19 0 0,-20 19 0 0,20-19 0 16,-20 17 0-16,20-17 0 0,-26 19 0 16,26-19 0-16,-31 20 0 0,31-20 0 0,-30 21 0 0,30-21 0 15,-27 18 0-15,27-18 0 0,-28 19 0 16,28-19 0-16,-24 15 0 0,24-15 0 0,-17 13 0 15,17-13 0-15,-15 10 0 0,4-4 0 0</inkml:trace>
  <inkml:trace contextRef="#ctx0" brushRef="#br0" timeOffset="47685.24">13488 16859 2048 0,'0'0'0'0,"0"0"0"0,0 0 0 0,0 0 0 0,0 0 0 0,0 0 0 0,0 0 0 0,0 0 0 0,1 3 0 0,-1-3 0 15,3 5 0-15,-3-5 0 0,0 5 0 0,0-5 0 16,2 4 0-16,-2-4 0 0,2 2 0 0,-2-2 0 16,0 3 0-16,0-3 0 0,0 1 0 15,0-1 0-15,2 4 0 0,-2-4 0 0,1 2 0 0,-1-2 0 16,1 1 0-16,-1-1 0 0,0 2 0 0,0-2 0 15,0 0 0-15,0 0 0 0,0 3 0 32,0-3 0-32,-1 2 0 0,1-2 0 0,-1 2 0 15,1-2 0-15,-5 1 0 0,5-1 0 0,-7 0 0 16,7 0 0-16,-15 1 0 0,15-1 0 16,-16 0 0-16,16 0 0 0,-20 0 0 0,20 0 0 15,-29 0 0-15,29 0 0 0,-34 0 0 0,34 0 0 16,-39 2 0-16,39-2 0 0,-45 0 0 0,45 0 0 15,-48 2 0-15,-8 1 0 0,56-3 0 16,-56 4 0-16,56-4 0 0,-59 3 0 0,59-3 0 0,-63 3 0 16,63-3 0-16,-62 2 0 0,62-2 0 0,-63 3 0 15,63-3 0-15,-63 2 0 0,63-2 0 16,-63 1 0-16,63-1 0 0,-62 2 0 0,62-2 0 16,-61 1 0-16,61-1 0 0,-60 0 0 0,60 0 0 15,-60 0 0-15,60 0 0 0,-61-1 0 0,61 1 0 16,-60 0 0-16,60 0 0 0,-60-2 0 0,60 2 0 15,-59 0 0-15,59 0 0 0,-60 0 0 16,60 0 0-16,-62 2 0 0,62-2 0 16,-66 1 0-16,66-1 0 0,-66 5 0 0,66-5 0 0,-66 3 0 0,66-3 0 15,-65 2 0-15,65-2 0 0,-65 6 0 16,65-6 0-16,-63 6 0 0,63-6 0 0,-64 7 0 16,64-7 0-16,-55 6 0 0,2 0 0 0,53-6 0 15,-54 7 0-15,54-7 0 0,-49 7 0 0,49-7 0 16,-46 7 0-16,46-7 0 0,-46 8 0 15,46-8 0-15,-48 7 0 0,48-7 0 0,-48 9 0 0,48-9 0 16,-45 7 0-16,45-7 0 0,-40 9 0 16,40-9 0-16,-35 8 0 0,35-8 0 0,-33 5 0 15,33-5 0-15,-30 6 0 0,30-6 0 0,-23 4 0 16,23-4 0-16,-24 3 0 0,24-3 0 0,-20 3 0 16,20-3 0-16,-18 2 0 0,18-2 0 0,-14 1 0 15,14-1 0-15,-14 0 0 0,14 0 0 0,-13 0 0 16,13 0 0-16,-13 0 0 0,13 0 0 15,-8 0 0-15,8 0 0 0,-8-1 0 0</inkml:trace>
  <inkml:trace contextRef="#ctx0" brushRef="#br0" timeOffset="48236.14">11087 16845 2048 0,'0'1'0'0,"0"-1"0"0,0 0 0 0,0 0 0 0,0 0 0 0,0 0 0 0,0 0 0 0,0 0 0 16,0 0 0-16,0 0 0 0,-2 2 0 0,2-2 0 0,-5 1 0 0,5-1 0 15,-9 3 0-15,9-3 0 0,-14 9 0 0,14-9 0 16,-17 8 0 0,17-8 0-16,-19 12 0 0,19-12 0 0,-22 13 0 15,22-13 0-15,-26 18 0 0,26-18 0 0,-28 21 0 0,28-21 0 0,-32 20 0 16,32-20 0-16,-28 20 0 0,28-20 0 0,-28 22 0 16,28-22 0-16,-22 18 0 0,22-18 0 0,-19 13 0 15,19-13 0-15,-15 14 0 0,15-14 0 0,-14 13 0 16,14-13 0-1,-11 11 0-15,11-11 0 0,-3 11 0 0,3-11 0 0,3 12 0 0,-3-12 0 0,8 11 0 16,-8-11 0-16,17 12 0 0,-17-12 0 16,18 9 0-16,-18-9 0 0,26 9 0 15,-26-9 0-15,33 9 0 16,-33-9 0-16,38 13 0 0,-38-13 0 0,46 12 0 0,-46-12 0 0,45 15 0 0,-45-15 0 16,46 15 0-1,-46-15 0-15,42 15 0 0,-42-15 0 0,39 12 0 0,-39-12 0 0,36 15 0 0,-36-15 0 31,33 13 0-31,-33-13 0 0,30 15 0 0,-30-15 0 0,28 10 0 0,-28-10 0 0,28 10 0 16,-28-10 0 0,21 8 0-16,-21-8 0 0,26 2 0 0,-26-2 0 0,22 0 0 0,-22 0 0 0,20-6 0 31,-20 6 0-31,20-10 0 0,-3-3 0 0</inkml:trace>
  <inkml:trace contextRef="#ctx0" brushRef="#br0" timeOffset="49560.78">17113 16710 2048 0,'0'0'0'0,"0"0"0"16,0 0 0-16,0 0 0 0,0 0 0 0,0 0 0 0,0 0 0 15,0 0 0-15,0 0 0 0,0 0 0 0,0 1 0 16,0-1 0-16,2 5 0 0,-2-5 0 0,1 2 0 16,-1-2 0-16,8 5 0 0,-8-5 0 0,9 6 0 15,-9-6 0-15,18 7 0 0,-18-7 0 0,33 4 0 16,-33-4 0-16,37 5 0 16,-37-5 0-16,46 5 0 0,-46-5 0 0,49 5 0 0,-49-5 0 0,53 5 0 15,-53-5 0-15,58 6 0 16,-58-6 0-16,61 6 0 0,-61-6 0 0,61 4 0 0,-61-4 0 15,68 7 0-15,-68-7 0 0,70 6 0 0,-8 1 0 16,-3-4 0-16,-59-3 0 0,61 4 0 16,-61-4 0-16,63 6 0 0,-63-6 0 0,66 4 0 15,-66-4 0-15,69 3 0 0,-6-1 0 0,-3 2 0 16,-60-4 0-16,61 1 0 0,-61-1 0 16,66 3 0-16,-66-3 0 0,71 0 0 0,-8 2 0 0,-63-2 0 15,69 3 0-15,-6-3 0 0,-2 4 0 0,-61-4 0 16,68 1 0-16,-68-1 0 0,70 2 0 15,-7-1 0-15,-1 1 0 0,-62-2 0 0,62 1 0 0,-62-1 0 16,62 3 0-16,-62-3 0 0,66 1 0 16,-66-1 0-16,67 2 0 0,-67-2 0 0,67 0 0 15,-67 0 0-15,67 0 0 0,-67 0 0 0,65-2 0 16,-65 2 0-16,64 0 0 0,-64 0 0 0,60-1 0 16,-60 1 0-16,61-2 0 0,-61 2 0 15,51-2 0-15,-51 2 0 0,49-2 0 0,-49 2 0 16,52-3 0-16,-52 3 0 0,45-3 0 0,-45 3 0 15,46-2 0-15,-46 2 0 0,41-5 0 0,-41 5 0 16,38 0 0-16,-38 0 0 16,35-3 0-16,-35 3 0 0,26-1 0 0,-26 1 0 0,25 0 0 0,-25 0 0 15,23 0 0-15,-23 0 0 16,17-2 0-16,-17 2 0 0,16 0 0 0,-16 0 0 0,13-2 0 16,-13 2 0-1,12 0 0-15,-12 0 0 0,7 0 0 0,-7 0 0 0,6 0 0 0,-6 0 0 0,4 0 0 16,-4 0 0-16,0-1 0 0,0 1 0 15,-3-2 0-15,3 2 0 0,-6-6 0 0,6 6 0 0,-7-8 0 16,7 8 0-16,-8-12 0 0</inkml:trace>
  <inkml:trace contextRef="#ctx0" brushRef="#br0" timeOffset="50006.89">19889 16604 2048 0,'1'0'0'0,"-1"0"0"0,0 0 0 0,0 0 0 0,5 4 0 16,-5-4 0-16,9 5 0 0,-9-5 0 0,16 9 0 0,-16-9 0 0,17 10 0 0,-17-10 0 0,20 13 0 0,-20-13 0 15,25 13 0-15,-25-13 0 0,27 16 0 0,-27-16 0 16,23 13 0-16,-23-13 0 0,28 14 0 0,-28-14 0 16,27 15 0-16,-27-15 0 0,23 14 0 15,-23-14 0-15,21 10 0 0,-21-10 0 0,14 15 0 16,-14-15 0-16,13 11 0 0,-13-11 0 0,7 17 0 16,-7-17 0-16,2 18 0 0,-2-18 0 15,-3 17 0-15,3-17 0 0,-8 17 0 0,8-17 0 16,-13 17 0-16,13-17 0 0,-21 17 0 0,21-17 0 15,-25 19 0-15,25-19 0 0,-28 19 0 0,28-19 0 16,-34 20 0-16,34-20 0 0,-36 20 0 0,36-20 0 16,-30 17 0-16,30-17 0 0,-30 18 0 0,30-18 0 15,-27 18 0-15,27-18 0 0,-27 16 0 0,27-16 0 16,-20 14 0-16,20-14 0 0,-14 10 0 16,14-10 0-16,-11 6 0 0,3 1 0 0</inkml:trace>
  <inkml:trace contextRef="#ctx0" brushRef="#br0" timeOffset="50834.05">17412 16492 2048 0,'0'2'0'0,"0"-2"0"0,0 0 0 0,0 0 0 0,0 0 0 16,0 0 0-16,0 0 0 0,0 0 0 0,0 0 0 0,0 0 0 15,-3 5 0-15,3-5 0 0,-3 7 0 16,3-7 0-16,-10 11 0 0,10-11 0 15,-12 12 0-15,12-12 0 0,-14 14 0 0,14-14 0 0,-18 16 0 32,18-16 0-32,-22 19 0 0,22-19 0 0,-26 23 0 15,26-23 0-15,-22 21 0 0,22-21 0 16,-26 23 0-16,26-23 0 0,-22 20 0 0,22-20 0 16,-19 16 0-16,19-16 0 0,-18 19 0 0,18-19 0 15,-17 18 0-15,17-18 0 0,-16 18 0 0,16-18 0 16,-9 11 0-16,9-11 0 0,-8 14 0 0,8-14 0 15,-2 14 0-15,2-14 0 0,-2 11 0 0,2-11 0 16,4 12 0-16,-4-12 0 0,8 9 0 0,-8-9 0 16,17 9 0-16,-17-9 0 0,21 10 0 15,-21-10 0-15,24 7 0 0,-24-7 0 0,28 9 0 16,-28-9 0-16,32 10 0 0,-32-10 0 0,27 9 0 16,-27-9 0-16,29 10 0 0,-29-10 0 0,30 11 0 15,-30-11 0-15,25 12 0 0,-25-12 0 0,24 13 0 16,-24-13 0-16,19 11 0 0,-19-11 0 0,21 12 0 15,-21-12 0-15,18 10 0 0,-18-10 0 0,21 10 0 16,-21-10 0-16,19 8 0 0,-19-8 0 16,15 6 0-16,-15-6 0 0,18 3 0 0,-1-1 0 0</inkml:trace>
  <inkml:trace contextRef="#ctx0" brushRef="#br0" timeOffset="51374.48">18443 17154 2048 0,'-1'1'0'0,"1"-1"0"0,-2 7 0 15,2-7 0-15,-5 9 0 0,5-9 0 16,-7 15 0-16,7-15 0 0,-7 18 0 0,7-18 0 0,-6 19 0 15,6-19 0-15,-7 23 0 0,7-23 0 0,-4 22 0 0,4-22 0 16,-1 22 0-16,1-22 0 0,1 22 0 16,-1-22 0-16,4 21 0 0,-4-21 0 0,7 19 0 15,-7-19 0-15,8 17 0 0,-8-17 0 0,12 14 0 16,-12-14 0-16,13 15 0 0,-13-15 0 16,14 11 0-16,-14-11 0 0,18 9 0 0,-18-9 0 0,20 7 0 15,-20-7 0-15,19 6 0 0,-19-6 0 0,22 3 0 16,-22-3 0-16,23 5 0 0,-23-5 0 15,27 2 0-15,-27-2 0 0,29 3 0 16,-29-3 0-16,29 1 0 0,-29-1 0 0,33 2 0 0,-33-2 0 16,33 1 0-16,-33-1 0 0,33 0 0 15,-33 0 0-15,32-3 0 16,-32 3 0-16,29-2 0 0,-29 2 0 0,22-7 0 0,-22 7 0 16,17-5 0-16,-5-1 0 0</inkml:trace>
  <inkml:trace contextRef="#ctx0" brushRef="#br0" timeOffset="51662.66">18668 17299 2048 0,'0'2'0'0,"0"-2"0"0,0 6 0 0,0-6 0 15,0 12 0-15,0-12 0 0,-2 17 0 16,2-17 0-16,0 23 0 0,0-23 0 0,-3 26 0 16,3-26 0-16,-3 29 0 0,3-29 0 0,-3 34 0 15,3-34 0-15,-3 36 0 0,3-36 0 16,-5 36 0-16,5-36 0 0,-5 37 0 0,5-37 0 0,-2 34 0 16,2-34 0-16,-2 35 0 0,2-35 0 15,-4 31 0-15,4-31 0 0,-2 28 0 0,2-28 0 16,-1 19 0-16,1-19 0 0,1 17 0 0,-1-17 0 15,1 9 0-15</inkml:trace>
  <inkml:trace contextRef="#ctx0" brushRef="#br0" timeOffset="52235.8">19072 17059 2048 0,'0'0'0'0,"0"0"0"15,0 0 0-15,0 0 0 0,0 0 0 0,0 0 0 16,0 2 0-16,0-2 0 0,-1 5 0 0,1-5 0 0,-5 12 0 0,5-12 0 15,-7 16 0-15,7-16 0 0,-10 22 0 0,10-22 0 16,-16 28 0-16,16-28 0 0,-17 30 0 0,17-30 0 16,-19 38 0-16,19-38 0 0,-18 38 0 0,18-38 0 15,-16 42 0-15,16-42 0 0,-17 43 0 0,17-43 0 16,-10 44 0-16,10-44 0 0,-6 43 0 16,6-43 0-16,-3 42 0 0,3-42 0 0,3 41 0 15,-3-41 0 1,6 38 0-16,-6-38 0 0,9 33 0 0,-9-33 0 0,16 31 0 0,-16-31 0 0,21 28 0 15,-21-28 0 1,23 22 0-16,-23-22 0 0,26 19 0 0,-26-19 0 0,28 12 0 0,-28-12 0 16,26 6 0-16,-26-6 0 0,24 4 0 0,-24-4 0 15,25-5 0 1,-25 5 0-16,18-7 0 0,-18 7 0 0,16-13 0 0,-16 13 0 0,10-18 0 0,-10 18 0 16,6-22 0-16,-6 22 0 0,0-24 0 0,0 24 0 15,-7-24 0-15,7 24 0 16,-13-25 0-16,13 25 0 0,-18-23 0 0,18 23 0 0,-23-21 0 15,23 21 0-15,-28-15 0 0,28 15 0 0,-30-11 0 0,30 11 0 16,-33-5 0-16,33 5 0 0,-29 0 0 0,29 0 0 16,-27 5 0-16,27-5 0 15,-22 8 0-15,22-8 0 0,-14 9 0 0</inkml:trace>
  <inkml:trace contextRef="#ctx0" brushRef="#br0" timeOffset="60455.22">19440 15271 2048 0,'0'0'0'0,"0"0"0"0,0 0 0 0,0 0 0 0,0 0 0 0,0 0 0 0,0 0 0 15,0 0 0-15,0 0 0 0,0 0 0 0,1 5 0 0,-1-5 0 0,0 7 0 0,0-7 0 16,2 5 0-16,-2-5 0 0,0 6 0 16,0-6 0-16,6 5 0 0,-6-5 0 0,6 6 0 15,-6-6 0 1,6 2 0-16,-6-2 0 0,5 3 0 0,-5-3 0 16,3 4 0-16,-3-4 0 0,6 2 0 0,-6-2 0 0,8 2 0 0,-8-2 0 0,7 2 0 31,-7-2 0-31,5 2 0 0,-5-2 0 0,5 3 0 0,-5-3 0 0,3 6 0 0,-3-6 0 0,2 3 0 15,-2-3 0 1,2 4 0-16,-2-4 0 0,0 2 0 0,0-2 0 0,0 3 0 0,0-3 0 16,0 4 0-1,0-4 0-15,-2 6 0 0,2-6 0 0,-2 3 0 0,2-3 0 16,-1 3 0-16,1-3 0 16,0 3 0-16,0-3 0 0,-2 1 0 0,2-1 0 0,2 1 0 0,-2-1 0 0,3 3 0 15,-3-3 0-15,2 2 0 0,-2-2 0 16,1 0 0-16,-1 0 0 0,1 1 0 0,-1-1 0 0,3 0 0 31,-3 0 0-31,2 0 0 0,-2 0 0 0,2-1 0 16,-2 1 0-16,3-2 0 0,-3 2 0 0,2-3 0 15,-2 3 0-15,2 0 0 0</inkml:trace>
  <inkml:trace contextRef="#ctx0" brushRef="#br0" timeOffset="61609.9">19496 15271 2048 0,'0'-2'0'0,"0"2"0"0,-1 0 0 0,1 0 0 16,-2-1 0-16,2 1 0 0,-4-3 0 0,4 3 0 16,-6-1 0-16,6 1 0 0,-7-3 0 0,7 3 0 15,-6-1 0-15,6 1 0 0,-4-4 0 16,4 4 0-16,-4 0 0 0,4 0 0 0,-2-1 0 0,2 1 0 15,-1 0 0-15,1 0 0 0,-2 0 0 16,2 0 0-16,-1 0 0 0,1 0 0 0,0 0 0 0,0 0 0 16,0 0 0-16,0 0 0 0,0 0 0 15,0 0 0-15,0 0 0 0,0 0 0 0,0 0 0 16,0 0 0-16,0 1 0 0,0-1 0 16,0 0 0-16,0 0 0 0,0 0 0 0,0 0 0 15,0 2 0-15,0-2 0 0,0 2 0 0,0-2 0 16,-1 1 0-16,1-1 0 0,0 3 0 0,0-3 0 15,-1 1 0-15,1-1 0 0,-3 4 0 0,3-4 0 16,-2 4 0-16,2-4 0 0,-3 4 0 0,3-4 0 16,-3 6 0-16,3-6 0 0,-2 5 0 15,2-5 0-15,-2 5 0 0,2-5 0 0,-4 8 0 16,4-8 0-16,-3 6 0 0,3-6 0 0,-6 9 0 16,6-9 0-16,-6 6 0 0,6-6 0 15,-7 9 0-15,7-9 0 0,-7 9 0 0,7-9 0 0,-10 9 0 16,10-9 0-16,-10 11 0 0,10-11 0 0,-12 10 0 15,12-10 0-15,-11 12 0 0,11-12 0 0,-13 11 0 16,13-11 0-16,-12 14 0 0,12-14 0 16,-11 15 0-16,11-15 0 0,-15 16 0 15,15-16 0-15,-12 17 0 0,12-17 0 0,-13 16 0 16,13-16 0-16,-12 17 0 0,12-17 0 16,-13 17 0-16,13-17 0 0,-11 17 0 0,11-17 0 15,-9 19 0-15,9-19 0 0,-12 17 0 0,12-17 0 16,-9 18 0-16,9-18 0 0,-9 17 0 15,9-17 0-15,-7 17 0 0,7-17 0 0,-8 16 0 16,8-16 0-16,-6 18 0 0,6-18 0 0,-7 18 0 16,7-18 0-16,-5 15 0 0,5-15 0 0,-6 16 0 15,6-16 0-15,-5 15 0 0,5-15 0 0,-4 16 0 0,4-16 0 16,-3 14 0-16,3-14 0 0,-3 14 0 0,3-14 0 16,0 12 0-16,0-12 0 15,-1 13 0-15,1-13 0 0,0 11 0 0,0-11 0 16,1 11 0-16,-1-11 0 0,1 11 0 0,-1-11 0 15,2 11 0-15,-2-11 0 0,1 11 0 0,-1-11 0 0,1 8 0 0,-1-8 0 16,1 10 0-16,-1-10 0 16,1 8 0-16,-1-8 0 0,2 6 0 0,-2-6 0 0,0 7 0 15,0-7 0-15,0 6 0 0,0-6 0 0,0 8 0 16,0-8 0-16,0 5 0 0,0-5 0 0,1 5 0 16,-1-5 0-16,1 6 0 0,-1-6 0 0,1 4 0 15,-1-4 0-15,2 5 0 0,-2-5 0 0,3 4 0 16,-3-4 0-16,3 5 0 0,-3-5 0 15,3 5 0-15,-3-5 0 0,3 5 0 16,-3-5 0-16,4 3 0 0,-4-3 0 0,3 4 0 0,-3-4 0 16,3 4 0-16,-3-4 0 0,2 2 0 0,-2-2 0 15,2 4 0-15,-2-4 0 16,2 4 0-16,-2-4 0 0,1 7 0 16,-1-7 0-16,2 6 0 0,-2-6 0 0,0 8 0 15,0-8 0-15,0 7 0 0,0-7 0 0,0 8 0 0,0-8 0 16,0 8 0-16,0-8 0 15,0 7 0-15,0-7 0 0,2 8 0 0,-2-8 0 16,1 8 0-16,-1-8 0 0,2 8 0 0,-2-8 0 16,2 7 0-16,-2-7 0 0,1 7 0 15,-1-7 0-15,3 9 0 0,-3-9 0 0,1 7 0 16,-1-7 0-16,2 9 0 0,-2-9 0 0,2 5 0 16,-2-5 0-16,2 8 0 0,-2-8 0 0,1 7 0 15,-1-7 0-15,1 7 0 0,-1-7 0 0,1 6 0 16,-1-6 0-16,1 5 0 0,-1-5 0 15,2 7 0-15,-2-7 0 0,1 5 0 0,-1-5 0 0,2 5 0 0,-2-5 0 0,1 3 0 0,-1-3 0 32,0 3 0-32,0-3 0 0,3 0 0 0,-3 0 0 15,2-3 0-15,-2 3 0 0,1-6 0 0,-1 6 0 0,1-11 0 0,-1 11 0 16,4-8 0-16,-2 2 0 0</inkml:trace>
  <inkml:trace contextRef="#ctx0" brushRef="#br0" timeOffset="65332.63">18643 15119 2048 0,'0'0'0'0,"0"0"0"0,0 0 0 0,0 0 0 0,0 0 0 15,0 0 0-15,0 0 0 0,0 0 0 0,0 0 0 16,0 0 0-16,6 0 0 0,-6 0 0 0,5 0 0 16,-5 0 0-16,6 0 0 0,-6 0 0 15,12 0 0-15,-12 0 0 0,14-3 0 0,-14 3 0 0,18 0 0 16,-18 0 0-16,21 0 0 0,-21 0 0 0,20 0 0 16,-20 0 0-16,20 3 0 15,-20-3 0-15,16 4 0 0,-16-4 0 0,16 4 0 0,-16-4 0 16,16 7 0-16,-16-7 0 0,12 5 0 0,-12-5 0 15,13 6 0-15,-13-6 0 0,10 9 0 0,-10-9 0 16,10 7 0-16,-10-7 0 0,7 4 0 16,-7-4 0-16,6 9 0 0,-6-9 0 0,6 7 0 0,-6-7 0 15,3 7 0-15,-3-7 0 0,4 12 0 16,-4-12 0-16,2 12 0 0,-2-12 0 16,1 9 0-16,-1-9 0 0,-3 12 0 0,3-12 0 0,-4 12 0 15,4-12 0-15,-3 9 0 0,3-9 0 16,-7 11 0-16,7-11 0 0,-10 11 0 0,10-11 0 15,-9 12 0-15,9-12 0 0,-11 9 0 0,11-9 0 16,-13 12 0-16,13-12 0 0,-13 11 0 16,13-11 0-16,-9 8 0 0,9-8 0 0,-13 8 0 0,13-8 0 15,-8 9 0-15,8-9 0 0,-8 9 0 0,8-9 0 16,-4 5 0-16,4-5 0 0,-8 7 0 16,8-7 0-16,-8 4 0 0,8-4 0 0,-5 6 0 15,5-6 0-15,-6 4 0 0,6-4 0 0,-6 4 0 0,6-4 0 16,-6 4 0-16,6-4 0 0,-6 4 0 15,6-4 0-15,-5 1 0 0,5-1 0 0,-2 7 0 16,2-7 0-16,-2 9 0 0,2-9 0 0,-2 8 0 16,2-8 0-16,-1 7 0 0,1-7 0 0,3 9 0 15,-3-9 0-15,3 11 0 0,-3-11 0 16,5 9 0-16,-5-9 0 0,5 12 0 0,-5-12 0 0,4 14 0 16,-4-14 0-16,6 11 0 0,-6-11 0 15,4 8 0-15,-4-8 0 16,2 9 0-16,-2-9 0 0,4 11 0 0,-4-11 0 15,2 6 0-15,-2-6 0 0,2 7 0 0,-2-7 0 16,1 3 0-16,-1-3 0 0,2 3 0 0,-2-1 0 16</inkml:trace>
  <inkml:trace contextRef="#ctx0" brushRef="#br0" timeOffset="66352.22">18738 15653 2048 0,'0'0'0'0,"0"0"0"0,0 0 0 0,0 0 0 15,0 0 0-15,0 0 0 0,0 0 0 0,0 0 0 16,0 0 0-16,0 0 0 0,0 2 0 0,0-2 0 15,0 0 0-15,0 0 0 0,-1 0 0 0,1 0 0 16,0 0 0-16,0 0 0 0,-2 0 0 16,2 0 0-16,0 0 0 0,0 0 0 0,2 2 0 15,-2-2 0-15,2 5 0 0,-2-5 0 0,3 6 0 16,-3-6 0-16,1 1 0 0,-1-1 0 0,4 6 0 16,-4-6 0-16,5 6 0 0,-5-6 0 0,4 4 0 15,-4-4 0-15,3 3 0 0,-3-3 0 16,6 2 0-16,-6-2 0 0,8 3 0 0,-8-3 0 15,5 0 0-15,-5 0 0 0,4 0 0 0,-4 0 0 16,4 0 0-16,-4 0 0 0,2 0 0 16,-2 0 0-16,1-4 0 0,-1 4 0 0,-1-7 0 0,1 7 0 15,-1-7 0-15,1 7 0 0,-5-7 0 0,5 7 0 16,-8-6 0-16,8 6 0 0,-8-5 0 0,8 5 0 16,-6-4 0-16,6 4 0 0,-7 0 0 15,7 0 0-15,-6 3 0 0,6-3 0 0,-6 3 0 16,6-3 0-16,-6 3 0 0,6-3 0 0,-1 6 0 15,1-6 0-15,1 9 0 0,-1-9 0 0,2 8 0 16,-2-8 0-16,2 4 0 0,-2-4 0 16,4 7 0-16,-4-7 0 0,6 6 0 0,-6-6 0 0,5 5 0 15,-5-5 0-15,4 3 0 0,-4-3 0 16,3 4 0-16,-3-4 0 0,3 1 0 0,-3-1 0 16,2-3 0-16,-2 3 0 0,6-3 0 0,-6 3 0 15,4-3 0-15,-4 3 0 0,0-8 0 0,0 8 0 16,-2-8 0-16,2 8 0 15,-2-5 0-15,2 5 0 0,-6-7 0 0,6 7 0 16,-6-5 0-16,6 5 0 0,-9-5 0 0,9 5 0 0,-9-5 0 16,9 5 0-16,-9-4 0 0,9 4 0 0,-6 1 0 0,6-1 0 15,-7 4 0-15,7-4 0 0,-5 5 0 16,5-5 0-16,0 8 0 0,0-8 0 0,1 8 0 16,-1-8 0-16,3 5 0 0,-3-5 0 0,1 6 0 15,-1-6 0-15,7 5 0 0,-7-5 0 0,10 5 0 16,-10-5 0-16,8 3 0 0,-8-3 0 0,10 0 0 15,-10 0 0-15,10-2 0 0,-10 2 0 16,9-3 0-16,-9 3 0 0,7-2 0 0,-7 2 0 16,6-5 0-16,-6 5 0 0,5-8 0 0,-5 8 0 15,5-5 0-15,-5 5 0 0,2-6 0 0,-2 6 0 16,-1-5 0-16,1 5 0 0,-4-4 0 0,4 4 0 16,-3-1 0-16,3 1 0 0,-4-2 0 0,4 2 0 15,-6 2 0-15,6-2 0 0,-5 1 0 0,5-1 0 16,-6 4 0-1,6-4 0-15,-4 2 0 0,4-2 0 0,-4 4 0 0,4-4 0 0,-1 7 0 16,1-7 0 0,0 7 0-16,0-7 0 0,4 4 0 0,-4-4 0 0,7 2 0 15</inkml:trace>
  <inkml:trace contextRef="#ctx0" brushRef="#br0" timeOffset="79566.95">16134 13716 2048 0,'0'1'0'0,"0"-1"0"0,0 0 0 16,0 0 0-16,7-1 0 0,-7 1 0 0,7-2 0 15,-7 2 0-15,12-1 0 16,-12 1 0-16,13-4 0 0,-13 4 0 0,14-2 0 0,-14 2 0 0,12-4 0 16,-12 4 0-16,9-4 0 0,-9 4 0 0,9-2 0 15,-9 2 0-15,13 0 0 0,-13 0 0 16,18 0 0-16,-18 0 0 0,17 2 0 0,-17-2 0 0,20 4 0 15,-20-4 0-15,19 4 0 0,-19-4 0 16,17 2 0-16,-17-2 0 16,16 5 0-16,-16-5 0 0,15 6 0 0,-15-6 0 0,11 6 0 0,-11-6 0 15,11 8 0-15,-11-8 0 0,9 9 0 0,-9-9 0 16,8 10 0-16,-8-10 0 0,5 5 0 0,-5-5 0 16,2 11 0-16,-2-11 0 0,-2 10 0 0,2-10 0 15,-5 14 0-15,5-14 0 0,-8 13 0 16,8-13 0-16,-9 14 0 0,9-14 0 0,-11 15 0 15,11-15 0 1,-14 14 0-16,14-14 0 0,-12 14 0 16,12-14 0-16,-13 13 0 0,13-13 0 0,-14 13 0 0,14-13 0 0,-11 9 0 0,11-9 0 15,-7 10 0-15,7-10 0 0,-6 7 0 0,6-7 0 16,-7 9 0-16,7-9 0 0,-6 7 0 0,6-7 0 16,-3 4 0-1,3-4 0-15,-2 9 0 0,2-9 0 0,0 11 0 16,0-11 0-16,1 10 0 0,-1-10 0 0,1 14 0 0,-1-14 0 0,2 13 0 0,-2-13 0 31,1 14 0-31,-1-14 0 0,1 14 0 16,-1-14 0-16,4 16 0 0,-4-16 0 0,3 14 0 0,-3-14 0 15,2 16 0-15,-2-16 0 0,3 19 0 16,-3-19 0-16,1 14 0 0,-1-14 0 0,1 19 0 0,-1-19 0 16,3 17 0-16,-3-17 0 0,0 14 0 15,0-14 0-15,1 16 0 0,-1-16 0 0,0 15 0 16,0-15 0-16,0 13 0 0,0-13 0 0,0 8 0 15,0-8 0-15,0 7 0 0,0-7 0 0,0 5 0 16,0-5 0-16,0 4 0 0,0-4 0 16,0 7 0-16</inkml:trace>
  <inkml:trace contextRef="#ctx0" brushRef="#br0" timeOffset="80360.5">16281 14445 2048 0,'0'0'0'0,"0"0"0"0,-3 1 0 0,3-1 0 0,-5 1 0 0,5-1 0 0,-7 2 0 0,7-2 0 16,-7 3 0-16,7-3 0 0,-7 5 0 0,7-5 0 0,-9 3 0 0,9-3 0 16,-5 7 0-16,5-7 0 0,-4 6 0 0,4-6 0 15,3 7 0-15,-3-7 0 0,1 7 0 16,-1-7 0-16,5 6 0 0,-5-6 0 0,8 6 0 15,-8-6 0-15,6 7 0 0,-6-7 0 0,7 3 0 16,-7-3 0-16,6 5 0 0,-6-5 0 0,8 2 0 16,-8-2 0-16,8 0 0 0,-8 0 0 15,8 0 0-15,-8 0 0 0,5-4 0 0,-5 4 0 16,9-5 0-16,-9 5 0 0,5-8 0 0,-5 8 0 16,5-8 0-1,-5 8 0-15,3-8 0 0,-3 8 0 0,1-10 0 0,-1 10 0 0,-2-8 0 0,2 8 0 16,-6-7 0-16,6 7 0 0,-6-4 0 0,6 4 0 15,-9 0 0-15,9 0 0 0,-8 0 0 0,8 0 0 16,-8 4 0-16,8-4 0 0,-10 6 0 16,10-6 0-16,-5 6 0 0,5-6 0 0,-3 7 0 15,3-7 0 1,-4 7 0-16,4-7 0 0,0 8 0 0,0-8 0 0,3 5 0 0,-3-5 0 0,1 8 0 16,-1-8 0-16,7 4 0 0,-7-4 0 0,6 5 0 15,-6-5 0 1,7 2 0-16,-7-2 0 0,6 0 0 0,-6 0 0 0,8 0 0 0,-8 0 0 15,5-4 0-15,-5 4 0 0,6-6 0 0,-6 6 0 16,3-9 0-16,-3 9 0 0,4-8 0 0,-4 8 0 16,0-12 0-16,0 12 0 0,-3-10 0 0,3 10 0 15,-4-10 0-15,4 10 0 0,-6-10 0 0,6 10 0 16,-5-4 0 0,5 4 0-16,-7-1 0 0,7 1 0 0,-5 1 0 0,5-1 0 0,-2 4 0 0,2-4 0 15,-4 4 0-15,4-4 0 0,-2 6 0 16,2-6 0-16,3 7 0 0,-3-7 0 0,4 4 0 15,-4-4 0 1,5 5 0-16,-5-5 0 0,7 4 0 0,-7-4 0 0,7 0 0 0,-7 0 0 0,9-1 0 16,-9 1 0-1,7-3 0-15,-7 3 0 0,5-3 0 0</inkml:trace>
  <inkml:trace contextRef="#ctx0" brushRef="#br0" timeOffset="191940.72">4376 11678 2048 0,'0'1'0'0,"0"-1"0"0,0 0 0 0,0 0 0 16,-2 3 0-16,2-3 0 0,-3 4 0 0,3-4 0 15,-3 5 0-15,3-5 0 0,-2 6 0 0,2-6 0 0,-2 11 0 0,2-11 0 16,-4 14 0-16,4-14 0 0,-6 15 0 16,6-15 0-16,-6 16 0 0,6-16 0 0,-10 20 0 0,10-20 0 15,-14 26 0-15,14-26 0 16,-14 25 0-16,14-25 0 0,-17 31 0 0,17-31 0 0,-18 31 0 0,18-31 0 16,-22 33 0-16,22-33 0 0,-24 38 0 15,24-38 0-15,-24 38 0 0,24-38 0 0,-31 42 0 16,31-42 0-16,-27 37 0 15,-3 2 0-15,30-39 0 0,-34 43 0 0,34-43 0 16,-37 46 0-16,37-46 0 0,-43 49 0 0,5-2 0 0,1-5 0 0,37-42 0 16,-40 46 0-16,40-46 0 0,-44 47 0 15,44-47 0-15,-47 53 0 0,5-6 0 0,0-1 0 16,42-46 0-16,-44 49 0 0,44-49 0 0,-48 51 0 16,5-4 0-16,3-3 0 0,40-44 0 15,-41 47 0-15,41-47 0 0,-45 46 0 0,45-46 0 16,-46 50 0-16,4-6 0 0,3-1 0 0,39-43 0 15,-39 45 0-15,39-45 0 0,-39 42 0 0,39-42 0 16,-41 44 0-16,41-44 0 0,-43 45 0 0,43-45 0 16,-40 48 0-16,40-48 0 0,-40 46 0 0,40-46 0 15,-38 45 0-15,38-45 0 0,-39 46 0 0,39-46 0 16,-36 45 0-16,36-45 0 0,-35 44 0 0,35-44 0 16,-36 42 0-16,36-42 0 0,-31 43 0 0,31-43 0 15,-32 41 0-15,32-41 0 0,-30 39 0 0,30-39 0 16,-27 35 0-1,27-35 0-15,-22 31 0 0,22-31 0 16,-20 28 0-16,20-28 0 0,-18 25 0 0,18-25 0 16,-12 19 0-16,12-19 0 0,-14 20 0 0,14-20 0 15,-10 16 0-15,10-16 0 0,-9 13 0 0,9-13 0 0,-7 9 0 0,7-9 0 0,-2 11 0 16,2-11 0-16,-2 9 0 16,2-9 0-16,0 9 0 15,0-9 0-15,5 6 0 0,-5-6 0 0,8 7 0 16,-8-7 0-16,17 2 0 0,-17-2 0 15,21-2 0-15,-21 2 0 0,27-2 0 0,-27 2 0 16,33-6 0-16,-33 6 0 0,41-5 0 0,-41 5 0 16,43-9 0-16,-43 9 0 0,47-6 0 0,-47 6 0 15,52-7 0-15,-52 7 0 0,58-7 0 0,-58 7 0 16,59-5 0-16,-59 5 0 0,66-6 0 0,-5 2 0 16,-2 2 0-16,-59 2 0 0,62-4 0 15,-62 4 0-15,70-1 0 0,-7 1 0 0,1 0 0 0,-64 0 0 16,67 0 0-16,-2 1 0 0,-1 2 0 0,-64-3 0 15,69 2 0-15,-3-1 0 0,0 1 0 16,-66-2 0-16,73 2 0 0,-7 1 0 16,4 0 0-16,-8 0 0 0,0-3 0 0,4 2 0 15,-66-2 0-15,72 2 0 0,-5 2 0 0,2-3 0 16,-1 1 0-16,-68-2 0 0,74 5 0 0,-2-3 0 16,-2 1 0-16,-10 1 0 0,3-2 0 0,-63-2 0 15,71 4 0-15,-4-1 0 0,2 2 0 0,-8 0 0 16,0-2 0-16,-61-3 0 0,67 3 0 0,-4 2 0 15,0-1 0-15,-63-4 0 0,67 5 0 0,-4 0 0 16,-2-1 0-16,-61-4 0 0,65 6 0 16,-4 0 0-16,-3-2 0 0,-58-4 0 0,58 6 0 15,-58-6 0-15,61 6 0 0,-61-6 0 0,64 5 0 16,-64-5 0-16,66 6 0 0,-66-6 0 16,64 5 0-16,-64-5 0 0,57 5 0 0,-57-5 0 0,54 5 0 15,-54-5 0-15,51 4 0 0,-51-4 0 16,47 2 0-16,-47-2 0 0,42 3 0 0,-42-3 0 0,39 1 0 15,-39-1 0-15,34 1 0 0,-34-1 0 16,27 1 0-16,-27-1 0 0,20 0 0 0,-20 0 0 16,19 0 0-16,-19 0 0 0,17-1 0 0,-17 1 0 15,12-1 0-15,-12 1 0 0,7-6 0 0,-7 6 0 16,4-6 0-16,-4 6 0 0,0-10 0 0,0 10 0 16,-2-11 0-16,2 11 0 0,-8-15 0 15,8 15 0-15,-13-17 0 0,13 17 0 0,-16-18 0 16,16 18 0-16,-18-18 0 0,18 18 0 0,-24-23 0 15,24 23 0-15,-26-24 0 0,26 24 0 16,-28-29 0-16,28 29 0 0,-34-33 0 0,-3 0 0 16,37 33 0-16,-40-38 0 0,40 38 0 0,-41-42 0 0,41 42 0 15,-44-44 0-15,44 44 0 0,-49-45 0 16,6 3 0-16,0 4 0 16,43 38 0-16,-44-41 0 0,44 41 0 15,-48-45 0-15,5 5 0 0,0 0 0 0,43 40 0 0,-45-44 0 16,45 44 0-16,-48-48 0 0,4 3 0 0,1 4 0 15,43 41 0-15,-46-45 0 0,46 45 0 0,-51-50 0 0,9 7 0 0,-2 0 0 16,44 43 0-16,-45-48 0 0,45 48 0 16,-47-49 0-16,4 5 0 0,1 1 0 0,42 43 0 15,-44-47 0-15,44 47 0 0,-43-48 0 0,43 48 0 16,-45-52 0-16,5 6 0 0,1 5 0 0,39 41 0 16,-36-46 0-16,36 46 0 0,-40-45 0 0,40 45 0 15,-41-49 0-15,41 49 0 0,-43-50 0 16,43 50 0-16,-42-50 0 0,42 50 0 0,-43-52 0 15,43 52 0-15,-41-50 0 0,41 50 0 0,-42-48 0 16,42 48 0-16,-38-46 0 0,38 46 0 0,-38-43 0 16,38 43 0-16,-33-41 0 15,33 41 0-15,-35-40 0 0,35 40 0 0,-32-36 0 0,32 36 0 0,-26-31 0 16,26 31 0 0,-27-29 0-16,27 29 0 0,-22-23 0 0,22 23 0 0,-17-20 0 0,17 20 0 15,-17-21 0-15,17 21 0 0,-15-18 0 16,15 18 0-16,-17-16 0 0,17 16 0 15,-16-15 0-15,16 15 0 0,-12-12 0 16,12 12 0-16,-10-9 0 0,10 9 0 0,-12-6 0 0,12 6 0 0,-9-7 0 0,9 7 0 16,-7-4 0-16,7 4 0 15,-5-2 0-15,5 2 0 0,-3-2 0 0,3 2 0 0,-3-3 0 0,3 3 0 32,-6 4 0-32,6-4 0 0,-3 1 0 0,3-1 0 0,-5 6 0 0,5-6 0 0,-2 3 0 15,2-3 0 1,-1 3 0-16,1-3 0 0,1 1 0 0,4 1 0 0</inkml:trace>
  <inkml:trace contextRef="#ctx0" brushRef="#br0" timeOffset="193113.4">3566 12825 2048 0,'0'0'0'0,"0"0"0"15,0 0 0-15,0 0 0 0,2 3 0 16,-2-3 0-16,3 6 0 0,-3-6 0 0,3 7 0 15,-3-7 0-15,3 4 0 0,-3-4 0 0,5 5 0 0,-5-5 0 16,4 5 0-16,-4-5 0 16,6 3 0-16,-6-3 0 0,9 2 0 0,-9-2 0 15,11 2 0-15,-11-2 0 0,12 0 0 0,-12 0 0 16,9 1 0-16,-9-1 0 0,11-1 0 0,-11 1 0 0,13-1 0 0,-13 1 0 16,10-1 0-16,-10 1 0 0,9-2 0 15,-9 2 0-15,11-1 0 0,-11 1 0 0,11 0 0 16,-11 0 0-16,10-2 0 0,-10 2 0 15,9-1 0-15,-9 1 0 0,9-2 0 0,-9 2 0 0,10-2 0 16,-10 2 0-16,10 0 0 16,-10 0 0-16,6 0 0 0,-6 0 0 15,5 0 0-15,-5 0 0 0,4 0 0 0,-4 0 0 0,-2-3 0 16,2 3 0-16,-4-1 0 0,4 1 0 0,-5-1 0 0,5 1 0 0,-11-2 0 16,11 2 0-16,-10-5 0 0,10 5 0 15,-10-2 0-15,10 2 0 0,-15-2 0 0,15 2 0 16,-12-2 0-16,12 2 0 0,-13 0 0 0,13 0 0 15,-13-4 0-15,13 4 0 0,-13-1 0 0,13 1 0 16,-11-3 0-16,11 3 0 0,-9-3 0 0,9 3 0 16,-7 0 0-16,7 0 0 0,-3-1 0 0,3 1 0 15,1-3 0-15,-1 3 0 0,5-2 0 16,-5 2 0-16,11-3 0 16,-11 3 0-16,16-5 0 0,-16 5 0 0,26-6 0 0,-26 6 0 0,37-6 0 15,-37 6 0-15,44-3 0 0,-44 3 0 0,52-4 0 16,-52 4 0-1,55-6 0-15,-55 6 0 0,56-3 0 0,-56 3 0 0,60-3 0 0,-60 3 0 0,62-2 0 16,-62 2 0-16,66 0 0 0,-66 0 0 16,67 0 0-16,-67 0 0 0,68 0 0 15,-5 4 0-15,-4-3 0 16,-59-1 0-16,61 3 0 0,-61-3 0 0,62 3 0 0,-62-3 0 0,65 4 0 0,-65-4 0 31,67 5 0-31,-67-5 0 0,69 3 0 0,-69-3 0 0,72 3 0 0,-72-3 0 0,69 2 0 0,-69-2 0 31,67 2 0-31,-67-2 0 0,64 1 0 0,-64-1 0 0,61 0 0 0,-61 0 0 0,59 0 0 16,-59 0 0 0,51 0 0-16,-51 0 0 0,43-1 0 0,-43 1 0 0,46-2 0 0,-46 2 0 0,38-1 0 31,-38 1 0-31,39-1 0 0,-39 1 0 0,32-2 0 16,-32 2 0-16,27-3 0 0,-27 3 0 0,24 0 0 15,-24 0 0-15,22 0 0 0,-22 0 0 0,17 0 0 16,-17 0 0-16,17 0 0 0,-17 0 0 15,14 0 0-15,-14 0 0 0,13 0 0 0,-13 0 0 16,8 0 0-16,-8 0 0 0,7 0 0 0,-7 0 0 16,4 0 0-16,-4 0 0 0,-3-3 0 0,3 3 0 15,-4-1 0-15,4 1 0 0,-6-5 0 0,6 5 0 16,-14-4 0-16,14 4 0 0,-17-6 0 0</inkml:trace>
  <inkml:trace contextRef="#ctx0" brushRef="#br0" timeOffset="193668.62">4553 12825 2048 0,'0'0'0'15,"0"0"0"-15,0 0 0 0,0 0 0 0,0 0 0 0,0 0 0 16,0 0 0-16,0 0 0 0,0 0 0 15,0 0 0-15,0 0 0 0,0 0 0 0,0 0 0 0,0 0 0 0,0 0 0 16,0 0 0-16,0 5 0 0,0-5 0 16,2 7 0-16,-2-7 0 0,1 15 0 0,-1-15 0 15,0 19 0-15,0-19 0 0,0 25 0 0,0-25 0 16,1 31 0-16,-1-31 0 0,1 38 0 0,-1-38 0 16,4 43 0-16,-4-43 0 0,2 46 0 15,-2-46 0-15,5 51 0 0,-2 2 0 16,-3-53 0-16,4 53 0 0,-4-53 0 0,2 55 0 15,-2-55 0-15,4 57 0 0,-4-57 0 0,4 54 0 0,-4-54 0 16,4 56 0-16,-4-56 0 0,2 53 0 0,-2-53 0 16,3 48 0-16,-3-48 0 15,2 47 0-15,-2-47 0 0,1 42 0 0,-1-42 0 0,-1 42 0 0,1-42 0 16,0 36 0-16,0-36 0 0,-2 32 0 0,2-32 0 16,-3 29 0-16,3-29 0 0,-2 21 0 15,2-21 0-15,-6 17 0 0,6-17 0 0,-9 9 0 16,9-9 0-16,-12 0 0 0,12 0 0 15,-10 0 0-15,3-6 0 0</inkml:trace>
  <inkml:trace contextRef="#ctx0" brushRef="#br0" timeOffset="194369.18">3307 13162 2048 0,'0'2'0'0,"0"-2"0"0,0 0 0 16,0 0 0-16,0 0 0 0,0 0 0 0,0 0 0 15,0 0 0-15,0 2 0 0,0-2 0 0,0 3 0 16,0-3 0-16,0 7 0 0,0-7 0 0,0 10 0 16,0-10 0-16,1 16 0 0,-1-16 0 15,4 16 0-15,-4-16 0 0,1 23 0 0,-1-23 0 16,2 24 0-16,-2-24 0 0,1 26 0 0,-1-26 0 16,3 27 0-16,-3-27 0 0,1 28 0 0,-1-28 0 15,3 26 0-15,-3-26 0 0,3 25 0 0,-3-25 0 16,1 23 0-16,-1-23 0 0,1 23 0 0,-1-23 0 15,-1 20 0-15,1-20 0 0,-1 17 0 0,1-17 0 16,-3 16 0-16,3-16 0 0,-4 13 0 0,4-13 0 16,-4 9 0-16,4-9 0 15,-6 4 0-15,6-4 0 0,-4-1 0 0,4 1 0 0,-5-3 0 16,5 3 0-16,-2-6 0 0</inkml:trace>
  <inkml:trace contextRef="#ctx0" brushRef="#br0" timeOffset="195021.44">3278 13335 2048 0,'1'0'0'16,"-1"0"0"-16,4 1 0 0,-4-1 0 0,6 1 0 0,-6-1 0 15,6 0 0-15,-6 0 0 0,5 1 0 0,-5-1 0 0,7 0 0 0,-7 0 0 16,8 0 0 0,-8 0 0-16,11-1 0 0,-11 1 0 0,9-1 0 15,-9 1 0-15,13-1 0 0,-13 1 0 0,13 0 0 0,-13 0 0 0,13-2 0 0,-13 2 0 16,12-2 0-1,-12 2 0-15,12-3 0 0,-12 3 0 0,14-5 0 0,-14 5 0 0,13-5 0 16,-13 5 0-16,14-7 0 0,-14 7 0 0,13-9 0 16,-13 9 0-16,12-4 0 0,-12 4 0 0,11-6 0 15,-11 6 0 1,10-4 0-16,-10 4 0 0,6-3 0 0,-6 3 0 0,6-4 0 0,-6 4 0 0,0-3 0 16,0 3 0-16,-3-2 0 0,3 2 0 0,-2-1 0 15,2 1 0-15,-5 0 0 0,5 0 0 16,-6 0 0-16,6 0 0 0,-8 3 0 0,8-3 0 15,-7 7 0-15,7-7 0 0,-9 9 0 0,9-9 0 16,-6 10 0-16,6-10 0 0,-5 15 0 0,5-15 0 16,-6 19 0-1,6-19 0-15,-2 23 0 0,2-23 0 0,0 21 0 0,0-21 0 0,2 22 0 0,-2-22 0 32,5 19 0-32,-5-19 0 0,7 19 0 0,-7-19 0 0,8 13 0 0,-8-13 0 0,11 9 0 0,-11-9 0 15,9 10 0-15,-9-10 0 16,7 2 0-16,-7-2 0 0,7-4 0 0,-7 4 0 0,7-8 0 0,-7 8 0 31,7-14 0-31,-7 14 0 0,6-17 0 16,-6 17 0-16,4-21 0 0,-4 21 0 0,3-24 0 15,-3 24 0-15,3-26 0 0,-3 26 0 0,1-25 0 16,-1 25 0-16,2-24 0 0,-2 24 0 0,1-19 0 16,-1 19 0-16,0-16 0 0,0 16 0 15,0-10 0-15,0 10 0 0,-1-6 0 0,1 6 0 16,1-2 0-16,-1 2 0 0,0 2 0 15,0-2 0-15,2 10 0 0,-2-10 0 0,1 10 0 0,-1-10 0 16,1 16 0-16,-1-16 0 0,0 17 0 0,0-17 0 16,1 20 0-16,-1-20 0 0,1 17 0 0,-1-17 0 15,0 17 0-15,0-17 0 0,1 15 0 0,-1-15 0 16,2 13 0-16,-2-13 0 0,2 7 0 0,-2-7 0 16,4 0 0-16,-4 0 0 0,3-4 0 15,-3 4 0-15,4-6 0 0,-4 6 0 0,3-6 0 16</inkml:trace>
  <inkml:trace contextRef="#ctx0" brushRef="#br0" timeOffset="195540.79">3629 13224 2048 0,'1'1'0'0,"-1"-1"0"0,0 0 0 0,0 0 0 16,0 0 0-16,0 0 0 0,0 3 0 0,0-3 0 16,1 4 0-16,-1-4 0 0,2 12 0 0,-2-12 0 15,1 13 0-15,-1-13 0 0,2 18 0 0,-2-18 0 16,0 20 0-16,0-20 0 0,-2 20 0 0,2-20 0 15,-1 21 0-15,1-21 0 0,-2 16 0 0,2-16 0 16,-1 12 0-16,1-12 0 0,0 13 0 0,0-13 0 16,3 11 0-16,-3-11 0 0,3 10 0 15,-3-10 0-15,1 8 0 0,-1-8 0 0,2 6 0 0,-2-6 0 16,-1 0 0-16,1 0 0 16,-2-3 0-16,2 3 0 0,-2-9 0 0,2 9 0 0,-3-13 0 15,3 13 0-15,-1-12 0 0,1 12 0 0,0-13 0 16,0 13 0-1,-1-13 0-15,1 13 0 0,0-9 0 0,0 9 0 0,4-16 0 0,-4 16 0 16,4-17 0-16,-4 17 0 0,5-15 0 0,-5 15 0 16,9-13 0-16,-9 13 0 0,9-7 0 0,-9 7 0 15,12-6 0-15,-12 6 0 0,14-1 0 16,-14 1 0-16,14 2 0 0,-14-2 0 0,16 5 0 0,-16-5 0 16,14 7 0-16,-14-7 0 0,13 9 0 0,-13-9 0 15,12 14 0-15,-12-14 0 0,9 15 0 0,-9-15 0 16,11 20 0-16,-11-20 0 0,6 19 0 15,-6-19 0-15,4 22 0 0,-4-22 0 0,4 21 0 16,-4-21 0-16,1 18 0 16,-1-18 0-16,0 18 0 0,0-18 0 0,-4 19 0 0,4-19 0 0,-1 15 0 15,1-15 0-15,-2 15 0 0,2-15 0 16,-1 14 0-16,1-14 0 16,1 5 0-16,-1-5 0 0,3 0 0 0,-3 0 0 15,5 0 0-15,-1-5 0 0</inkml:trace>
  <inkml:trace contextRef="#ctx0" brushRef="#br0" timeOffset="196835.66">4064 13126 2048 0,'0'0'0'0,"0"0"0"0,0 0 0 0,0 0 0 0,0 0 0 0,0 0 0 0,0 0 0 15,0 0 0-15,0 0 0 16,0 0 0-16,-1 1 0 0,1-1 0 0,-2 0 0 0,2 0 0 0,-1 2 0 31,1-2 0-31,-3 1 0 0,3-1 0 0,0 0 0 16,0 0 0-16,-1 0 0 0,1 0 0 0,-2 3 0 15,2-3 0-15,-5 3 0 0,5-3 0 16,-2 4 0-16,2-4 0 0,-5 7 0 0,5-7 0 0,-5 10 0 16,5-10 0-16,-7 9 0 0,7-9 0 0,-7 14 0 15,7-14 0-15,-9 10 0 0,9-10 0 16,-5 9 0-16,5-9 0 0,-2 12 0 16,2-12 0-16,-1 9 0 0,1-9 0 0,4 11 0 0,-4-11 0 15,7 9 0-15,-7-9 0 0,10 7 0 16,-10-7 0-16,12 10 0 0,-12-10 0 0,12 5 0 0,-12-5 0 15,15 10 0-15,-15-10 0 0,14 10 0 0,-14-10 0 16,13 9 0-16,-13-9 0 0,12 11 0 16,-12-11 0-16,10 13 0 0,-10-13 0 0,5 15 0 15,-5-15 0-15,2 16 0 0,-2-16 0 0,3 13 0 16,-3-13 0-16,-3 15 0 0,3-15 0 16,-2 14 0-16,2-14 0 0,-7 16 0 0,7-16 0 15,-10 15 0-15,10-15 0 0,-14 14 0 0,14-14 0 0,-14 10 0 16,14-10 0-16,-11 10 0 0,11-10 0 15,-13 4 0-15,13-4 0 0,-12 1 0 0,12-1 0 16,-10-1 0-16,10 1 0 0,-8-2 0 0,8 2 0 16,-7-10 0-16,3-3 0 0</inkml:trace>
  <inkml:trace contextRef="#ctx0" brushRef="#br0" timeOffset="197723.92">4012 13061 2048 0,'0'0'0'0,"0"0"0"0,0 0 0 0,0 0 0 0,2 1 0 0,-2-1 0 0,3 1 0 0,-3-1 0 16,9 0 0-16,-9 0 0 0,8 0 0 15,-8 0 0-15,8 0 0 0,-8 0 0 0,11-1 0 16,-11 1 0-16,9 0 0 0,-9 0 0 0,8 0 0 15,-8 0 0-15,10 1 0 0,-10-1 0 0,10 0 0 16,-10 0 0-16,12 2 0 0,-12-2 0 0,12-2 0 16,-12 2 0-16,12 0 0 0,-12 0 0 15,10-2 0-15,-10 2 0 0,12-3 0 0,-12 3 0 0,11-4 0 16,-11 4 0-16,10-3 0 0,-10 3 0 0,14-3 0 16,-14 3 0-16,12-3 0 0,-12 3 0 15,14-4 0-15,-14 4 0 16,12-3 0-16,-12 3 0 0,11-1 0 0,-11 1 0 0,9 0 0 0,-9 0 0 15,7 1 0-15,-7-1 0 0,5 4 0 0,-5-4 0 16,5 3 0-16,-5-3 0 0,2 3 0 0,-2-3 0 16,1 2 0-1,-1-2 0-15,1 1 0 0,-1-1 0 0,-1 2 0 0,1-2 0 0,-3 0 0 0,3 0 0 16,-5 1 0-16,5-1 0 16,-5 0 0-16,5 0 0 0,-6 5 0 0,6-5 0 0,-6 6 0 15,6-6 0-15,-4 6 0 0,4-6 0 0,-4 8 0 16,4-8 0-16,-1 12 0 0,1-12 0 0,0 13 0 31,0-13 0-31,4 13 0 0,-4-13 0 0,7 14 0 16,-7-14 0-16,8 15 0 0,-8-15 0 0,13 15 0 15,-13-15 0-15,14 15 0 0,-14-15 0 0,14 14 0 0,-14-14 0 0,14 15 0 0,-14-15 0 16,13 15 0 0,-13-15 0-16,12 15 0 0,-12-15 0 0,12 15 0 0,-12-15 0 0,7 13 0 15,-7-13 0-15,6 13 0 0,-6-13 0 0,2 15 0 0,-2-15 0 31,-1 13 0-31,1-13 0 0,-5 13 0 0,5-13 0 0,-6 11 0 0,6-11 0 16,-9 12 0-16,9-12 0 16,-11 8 0-16,11-8 0 0,-11 8 0 0,11-8 0 15,-10 5 0-15,10-5 0 0,-12 1 0 16,12-1 0-16,-9 0 0 0,9 0 0 0,-11-3 0 16,11 3 0-16,-10-9 0 0,10 9 0 0,-9-12 0 15,9 12 0-15,-4-15 0 0,4 15 0 0,-3-18 0 16,3 18 0-16,2-17 0 0,-2 17 0 15,1-21 0-15,-1 21 0 0,3-20 0 0,-3 20 0 16,7-19 0-16,-7 19 0 0,6-19 0 0,-6 19 0 16,8-20 0-16,-8 20 0 0,8-20 0 0,-8 20 0 15,8-18 0-15,-8 18 0 0,8-18 0 16,-8 18 0-16,8-19 0 0,-8 19 0 0,6-16 0 0,-6 16 0 16,5-14 0-16,-5 14 0 0,3-13 0 15,-3 13 0-15,3-13 0 0,-3 13 0 0,1-12 0 16,-1 12 0-16,1-8 0 0,-1 8 0 15,0-10 0-15,0 10 0 0,-1-4 0 0,1 4 0 0,-1-5 0 16,1 5 0-16,0-4 0 0,0 4 0 16,-1-4 0-16,1 4 0 0,-2-4 0 0,2 4 0 15,-1-5 0-15</inkml:trace>
  <inkml:trace contextRef="#ctx0" brushRef="#br0" timeOffset="203171.08">4381 12161 2048 0,'0'0'0'0,"0"0"0"0,0 0 0 0,0 0 0 0,0 0 0 0,0 0 0 15,0 0 0-15,0 0 0 0,0 0 0 16,0 0 0-16,2-1 0 0,-2 1 0 0,3-2 0 16,-3 2 0-16,4-1 0 0,-4 1 0 15,2-1 0-15,-2 1 0 0,7-4 0 0,-7 4 0 0,7-1 0 16,-7 1 0-16,10-3 0 0,-10 3 0 16,7-1 0-16,-7 1 0 0,10-2 0 0,-10 2 0 0,11-2 0 15,-11 2 0-15,12-3 0 0,-12 3 0 16,14 3 0-16,-14-3 0 0,14 2 0 15,-14-2 0-15,12 3 0 0,-12-3 0 0,10 6 0 16,-10-6 0-16,10 9 0 0,-10-9 0 0,6 9 0 16,-6-9 0-16,3 6 0 0,-3-6 0 0,0 11 0 15,0-11 0-15,-2 9 0 0,2-9 0 0,-6 13 0 16,6-13 0-16,-7 11 0 0,7-11 0 0,-11 15 0 16,11-15 0-16,-9 12 0 0,9-12 0 0,-12 11 0 15,12-11 0-15,-6 7 0 0,6-7 0 0,-7 9 0 16,7-9 0-16,-7 9 0 0,7-9 0 0,-7 5 0 15,7-5 0-15,-6 10 0 0,6-10 0 16,-3 11 0-16,3-11 0 0,-4 10 0 0,4-10 0 16,-2 8 0-16,2-8 0 0,-3 10 0 0,3-10 0 15,0 12 0-15,0-12 0 0,-1 10 0 0,1-10 0 16,0 8 0-16,0-8 0 0,0 11 0 0,0-11 0 16,0 9 0-16,0-9 0 0,0 9 0 0,0-9 0 15,0 7 0-15,0-7 0 0,2 7 0 0,-2-7 0 16,3 4 0-16,-3-4 0 0,3 4 0 0,-3-4 0 15,4-1 0-15,1-5 0 0</inkml:trace>
  <inkml:trace contextRef="#ctx0" brushRef="#br0" timeOffset="203372.39">4442 12547 2048 0,'0'0'0'0,"0"0"0"0,0 0 0 16,0 0 0-16,0 0 0 0,0 0 0 0,0 0 0 0,0 0 0 0,0 2 0 0,0-2 0 16,0 1 0-16,0-1 0 0,0 0 0 0,0 0 0 15,0 2 0-15,0-2 0 0,0-2 0 0,0 2 0 16,0 0 0-16,0-1 0 0</inkml:trace>
  <inkml:trace contextRef="#ctx0" brushRef="#br0" timeOffset="205578.18">5033 13095 2048 0,'0'0'0'0,"0"0"0"0,0 0 0 0,0 0 0 16,0 0 0-16,0 0 0 0,-8 0 0 0,8 0 0 16,-10 0 0-16,10 0 0 0,-9 0 0 0,9 0 0 15,-14 2 0-15,14-2 0 0,-15 1 0 16,15-1 0-16,-12 3 0 0,12-3 0 0,-15 6 0 16,15-6 0-16,-12 6 0 0,12-6 0 0,-11 11 0 15,11-11 0-15,-7 11 0 0,7-11 0 0,-6 9 0 16,6-9 0-16,-1 14 0 0,1-14 0 0,1 13 0 15,-1-13 0-15,5 15 0 0,-5-15 0 0,7 16 0 16,-7-16 0-16,9 14 0 0,-9-14 0 0,14 16 0 16,-14-16 0-16,16 15 0 0,-16-15 0 0,18 18 0 15,-18-18 0-15,19 16 0 0,-19-16 0 0,23 17 0 16,-23-17 0-16,21 15 0 0,-21-15 0 16,19 15 0-16,-19-15 0 0,16 20 0 0,-16-20 0 15,13 14 0-15,-13-14 0 0,12 16 0 0,-12-16 0 16,9 15 0-16,-9-15 0 0,6 13 0 0,-6-13 0 15,0 13 0-15,0-13 0 0,-3 11 0 0,3-11 0 16,-12 11 0-16,12-11 0 0,-14 9 0 0,14-9 0 16,-17 4 0-16,17-4 0 0,-17 1 0 0,17-1 0 15,-18-1 0-15,18 1 0 0,-19-4 0 16,19 4 0-16,-13-5 0 0,13 5 0 0,-15-8 0 16,15 8 0-16,-13-10 0 15,13 10 0-15,-11-15 0 0,11 15 0 0,-6-24 0 0,6 24 0 0,-3-21 0 16,3 21 0-16,1-24 0 0,-1 24 0 0,4-25 0 15,-4 25 0-15,7-22 0 0,-7 22 0 16,7-21 0-16,-7 21 0 0,8-22 0 0,-8 22 0 16,7-18 0-16,-7 18 0 15,7-15 0-15,-7 15 0 0,6-17 0 0,-6 17 0 16,5-14 0-16,-5 14 0 0,3-13 0 0,-3 13 0 0,4-10 0 0,-4 10 0 16,2-13 0-16,-2 13 0 0,1-10 0 15,-1 10 0-15,3-12 0 0,-3 12 0 16,1-8 0-16,-1 8 0 0,0-10 0 15,0 10 0-15,-1-11 0 0,1 11 0 16,-2-7 0-16,2 7 0 0,-1-5 0 0,1 5 0 0,0-8 0 0</inkml:trace>
  <inkml:trace contextRef="#ctx0" brushRef="#br0" timeOffset="206481.64">5171 13079 2048 0,'0'0'0'0,"0"0"0"0,0 0 0 15,0 0 0-15,2 3 0 0,-2-3 0 0,4 5 0 16,-4-5 0-16,2 3 0 0,-2-3 0 0,4 4 0 16,-4-4 0-16,2 3 0 0,-2-3 0 0,1 1 0 15,-1-1 0-15,6 2 0 0,-6-2 0 16,5-2 0-16,-5 2 0 0,4 0 0 0,-4 0 0 0,4 0 0 16,-4 0 0-16,7-1 0 0,-7 1 0 15,10-3 0-15,-10 3 0 0,8-3 0 0,-8 3 0 16,10 0 0-16,-10 0 0 0,13-1 0 0,-13 1 0 15,11 1 0-15,-11-1 0 0,12 3 0 0,-12-3 0 16,12 4 0-16,-12-4 0 0,9 6 0 0,-9-6 0 16,6 9 0-16,-6-9 0 0,4 11 0 0,-4-11 0 15,3 10 0-15,-3-10 0 0,-3 11 0 16,3-11 0-16,-4 13 0 0,4-13 0 0,-6 8 0 16,6-8 0-16,-9 13 0 0,9-13 0 0,-9 10 0 15,9-10 0-15,-7 7 0 0,7-7 0 16,-7 7 0-16,7-7 0 0,-5 6 0 0,5-6 0 0,-5 3 0 15,5-3 0-15,-6 4 0 0,6-4 0 16,-5 4 0-16,5-4 0 0,-4 2 0 0,4-2 0 16,-2 3 0-16,2-3 0 0,-2 1 0 0,2-1 0 15,2 0 0-15,-2 0 0 0,3 2 0 0,-3-2 0 16,5 0 0-16,-5 0 0 0,4 0 0 0,-4 0 0 16,8 0 0-16,-8 0 0 0,9 0 0 0,-9 0 0 15,9 0 0-15,-9 0 0 0,7 1 0 0,-7-1 0 16,10 3 0-16,-10-3 0 0,11 3 0 15,-11-3 0-15,13 7 0 0,-13-7 0 0,12 8 0 16,-12-8 0-16,9 7 0 0,-9-7 0 0,11 10 0 16,-11-10 0-16,8 9 0 0,-8-9 0 15,6 10 0-15,-6-10 0 0,2 12 0 0,-2-12 0 16,3 15 0-16,-3-15 0 0,0 11 0 0,0-11 0 16,0 9 0-16,0-9 0 0,-3 11 0 15,3-11 0-15,-5 10 0 0,5-10 0 0,-9 11 0 16,9-11 0-16,-12 12 0 0,12-12 0 15,-9 7 0-15,9-7 0 0,-14 4 0 0,14-4 0 16,-16 6 0-16,16-6 0 0,-12 3 0 16,12-3 0-16,-10 2 0 0,10-2 0 0,-13 0 0 0,13 0 0 0,-12-2 0 15,12 2 0-15,-12-3 0 0,12 3 0 0,-8-6 0 16</inkml:trace>
  <inkml:trace contextRef="#ctx0" brushRef="#br0" timeOffset="207769.6">1853 15030 2048 0,'1'0'0'15,"-1"0"0"1,0 0 0-16,0 0 0 0,0 5 0 0,0-5 0 0,3 8 0 0,-3-8 0 0,1 15 0 0,-1-15 0 15,1 18 0-15,-1-18 0 16,0 25 0-16,0-25 0 16,-1 35 0-16,1-35 0 0,-3 36 0 0,3-36 0 15,-4 43 0-15,4-43 0 0,-6 45 0 0,6-45 0 16,-8 45 0-16,8-45 0 0,-8 48 0 0,8-48 0 16,-5 42 0-16,5-42 0 0,-4 43 0 0,4-43 0 15,-4 37 0-15,4-37 0 0,-2 36 0 16,2-36 0-16,-2 30 0 0,2-30 0 0,2 27 0 15,-2-27 0-15,4 25 0 0,-4-25 0 0,6 24 0 16,-6-24 0-16,9 17 0 0,-9-17 0 0,13 16 0 16,-13-16 0-16,12 10 0 0,-12-10 0 15,18 6 0-15,-18-6 0 0,14 2 0 0,-14-2 0 16,21-9 0-16,-21 9 0 0,19-11 0 16,-19 11 0-16,15-15 0 0,-15 15 0 0,13-16 0 0,-13 16 0 15,7-26 0-15,-7 26 0 0,8-25 0 0,-8 25 0 16,4-24 0-16</inkml:trace>
  <inkml:trace contextRef="#ctx0" brushRef="#br0" timeOffset="208462.63">1685 15268 2048 0,'0'0'0'0,"0"0"0"0,2 1 0 0,-2-1 0 16,3 2 0-16,-3-2 0 0,4 1 0 0,-4-1 0 15,7 1 0-15,-7-1 0 0,10 1 0 16,-10-1 0-16,9 2 0 0,-9-2 0 0,13 1 0 16,-13-1 0-16,16 1 0 0,-16-1 0 15,17 0 0-15,-17 0 0 0,18 2 0 0,-18-2 0 16,17 0 0-16,-17 0 0 0,19-2 0 16,-19 2 0-16,18 0 0 0,-18 0 0 0,20-2 0 0,-20 2 0 15,19-5 0-15,-19 5 0 0,18-6 0 0,-18 6 0 0,17-10 0 16,-17 10 0-16,20-9 0 0,-20 9 0 15,15-10 0-15,-15 10 0 0,17-9 0 0,-17 9 0 0,13-6 0 16,-13 6 0-16,14-5 0 0,-14 5 0 16,12-1 0-16,-12 1 0 0,8 0 0 0,-8 0 0 15,5 0 0-15,-5 0 0 0,7 1 0 16,-7-1 0-16,3 2 0 0,-3-2 0 0,4 3 0 16,-4-3 0-16,2 8 0 0,-2-8 0 0,4 13 0 0,-4-13 0 15,2 18 0-15,-2-18 0 0,3 20 0 16,-3-20 0-16,1 27 0 0,-1-27 0 0,1 29 0 15,-1-29 0-15,3 30 0 0,-3-30 0 0,4 30 0 16,-4-30 0-16,2 29 0 0,-2-29 0 16,3 27 0-16,-3-27 0 0,1 22 0 0,-1-22 0 15,0 19 0-15,0-19 0 0,0 13 0 0,0-13 0 0,0 10 0 16,0-10 0-16,-4 4 0 16,4-4 0-16,-6 1 0 0,6-1 0 0,-4 0 0 15,4 0 0-15,-4-1 0 0,4 1 0 0,-6-16 0 0,6 16 0 16,-7-28 0-16,7 28 0 0,-6-33 0 15,6 33 0-15,-4-36 0 0,4 36 0 0,-3-36 0 16,3 36 0-16,4-31 0 0,-4 31 0 16,6-26 0-16,-6 26 0 0,4-23 0 0,-4 23 0 15,4-18 0-15,-4 18 0 0,4-17 0 0,-4 17 0 16,8-13 0-16,-8 13 0 0,10-15 0 0,-10 15 0 16,13-16 0-16,-13 16 0 0,20-16 0 15,-20 16 0-15,17-14 0 0,-17 14 0 0,19-12 0 16,-19 12 0-16,17-9 0 0,-17 9 0 15,20-6 0-15,-20 6 0 0,18-5 0 0,-18 5 0 0,15-1 0 16,-15 1 0-16,17 1 0 0,-17-1 0 16,13 4 0-16,-13-4 0 0,9 6 0 0,-9-6 0 15,8 10 0-15,-4-1 0 0</inkml:trace>
  <inkml:trace contextRef="#ctx0" brushRef="#br0" timeOffset="208887.12">2225 15373 2048 0,'0'0'0'0,"0"0"0"15,0 0 0-15,0 0 0 0,3 3 0 0,-3-3 0 16,7 4 0-16,-7-4 0 0,3 6 0 16,-3-6 0-16,10 2 0 0,-10-2 0 0,12 2 0 0,-12-2 0 15,17-2 0-15,-17 2 0 16,18-4 0-16,-18 4 0 0,20-8 0 0,-20 8 0 16,22-16 0-16,-22 16 0 0,20-15 0 15,-20 15 0-15,19-18 0 0,-19 18 0 0,18-20 0 16,-18 20 0-16,14-20 0 0,-14 20 0 0,13-22 0 15,-13 22 0-15,8-27 0 0,-8 27 0 0,6-24 0 16,-6 24 0-16,5-20 0 0,-5 20 0 0,-4-18 0 16,4 18 0-16,-7-14 0 0,7 14 0 0,-8-8 0 15,8 8 0-15,-16 0 0 0,16 0 0 16,-22 11 0-16,22-11 0 0,-22 21 0 0,22-21 0 16,-21 23 0-16,21-23 0 0,-18 32 0 0,18-32 0 0,-14 31 0 0,14-31 0 15,-10 35 0-15,10-35 0 16,-5 38 0-16,5-38 0 0,3 38 0 0,-3-38 0 15,5 34 0-15,-5-34 0 0,8 31 0 16,-8-31 0-16,11 24 0 0,-11-24 0 0,15 19 0 0,-15-19 0 0,19 11 0 16,-19-11 0-16,25 3 0 15,-25-3 0-15,26-4 0 0,-26 4 0 0,24-15 0 16,-24 15 0-16,23-20 0 0,-23 20 0 0,20-18 0 0,-20 18 0 0,15-18 0 16,-15 18 0-16,10-17 0 0</inkml:trace>
  <inkml:trace contextRef="#ctx0" brushRef="#br0" timeOffset="209287.63">2496 15367 2048 0,'0'2'0'0,"0"-2"0"0,1 2 0 16,-1-2 0-16,0 5 0 0,0-5 0 0,4 3 0 16,-4-3 0-16,6 3 0 0,-6-3 0 0,8 2 0 15,-8-2 0 1,13 2 0-16,-13-2 0 0,17-3 0 0,-17 3 0 16,16-4 0-16,-16 4 0 0,19-8 0 0,-19 8 0 0,19-9 0 0,-19 9 0 0,20-11 0 15,-20 11 0-15,21-15 0 0,-21 15 0 16,18-14 0-1,-18 14 0-15,16-19 0 0,-16 19 0 0,13-20 0 0,-13 20 0 0,11-22 0 0,-11 22 0 16,6-22 0-16,-6 22 0 16,1-18 0-16,-1 18 0 0,-2-12 0 15,2 12 0-15,-12-7 0 0,12 7 0 0,-15 0 0 16,15 0 0-16,-18 7 0 0,18-7 0 16,-21 14 0-16,21-14 0 0,-23 20 0 0,23-20 0 15,-21 26 0-15,21-26 0 0,-18 30 0 0,18-30 0 0,-15 32 0 0,15-32 0 0,-9 29 0 16,9-29 0-1,-4 32 0-15,4-32 0 0,2 28 0 16,-2-28 0-16,9 26 0 0,-9-26 0 0,13 25 0 16,-13-25 0-16,16 20 0 0,-16-20 0 0,22 18 0 15,-22-18 0-15,26 12 0 0,-26-12 0 0,25 8 0 16,-25-8 0-16,30 3 0 0,-30-3 0 16,30-1 0-16,-30 1 0 0,30-7 0 0,-30 7 0 15,30-9 0-15,-30 9 0 0,29-13 0 0,-29 13 0 0,23-11 0 0,-23 11 0 0,19-10 0 16</inkml:trace>
  <inkml:trace contextRef="#ctx0" brushRef="#br0" timeOffset="209788.75">3051 15288 2048 0,'0'0'0'0,"0"0"0"0,3 0 0 0,-3 0 0 0,4 3 0 0,-4-3 0 0,10 2 0 0,-10-2 0 15,12 4 0-15,-12-4 0 0,17 2 0 0,-17-2 0 16,17 2 0-16,-17-2 0 0,19 2 0 0,-19-2 0 15,17-2 0-15,-17 2 0 0,20-2 0 0,-20 2 0 16,16-2 0-16,-16 2 0 0,15-1 0 0,-15 1 0 16,9-2 0-16,-9 2 0 0,4 0 0 0,-4 0 0 15,-2 2 0-15,2-2 0 0,-6 3 0 0,6-3 0 16,-10 4 0-16,10-4 0 0,-7 3 0 16,7-3 0-16,-7 1 0 0,7-1 0 0,-5 2 0 15,5-2 0-15,-16 11 0 0,16-11 0 16,-23 20 0-16,23-20 0 0,-22 20 0 0,22-20 0 15,-16 19 0-15,16-19 0 0,-16 14 0 16,16-14 0-16,-6 14 0 0,6-14 0 0,0 6 0 16,0-6 0-16,6 7 0 0,-6-7 0 0,14 2 0 15,-14-2 0-15,15 0 0 0,-15 0 0 0,18-5 0 16,-18 5 0-16,20-8 0 0,-20 8 0 16,26-9 0-16,-26 9 0 0,25-12 0 0,-25 12 0 15,24-14 0-15,-24 14 0 0,24-14 0 0,-24 14 0 0,23-15 0 16,-23 15 0-16,22-12 0 0,-5-1 0 0</inkml:trace>
  <inkml:trace contextRef="#ctx0" brushRef="#br0" timeOffset="210269.02">3781 14991 2048 0,'0'0'0'0,"0"0"0"0,0 0 0 0,0 0 0 16,1 2 0-16,-1-2 0 0,1 1 0 0,-1-1 0 0,2 6 0 15,-2-6 0-15,5 12 0 0,-5-12 0 16,4 18 0-16,-4-18 0 0,3 25 0 0,-3-25 0 16,4 32 0-16,-4-32 0 0,4 38 0 0,-4-38 0 15,4 44 0-15,-4-44 0 0,3 49 0 0,-3-49 0 16,2 51 0-16,-2-51 0 0,1 53 0 0,-1-53 0 15,0 49 0-15,0-49 0 0,-1 46 0 0,1-46 0 16,-4 41 0-16,4-41 0 0,-2 33 0 0,2-33 0 16,-4 25 0-16,4-25 0 0,-6 16 0 0,6-16 0 15,-6 7 0-15,6-7 0 0,-8-4 0 0,8 4 0 16,-7-15 0-16,7 15 0 0,-7-18 0 16,7 18 0-16,-5-16 0 0</inkml:trace>
  <inkml:trace contextRef="#ctx0" brushRef="#br0" timeOffset="211330.57">3708 15261 2048 0,'1'0'0'0,"-1"0"0"0,4 2 0 0,-4-2 0 0,3 2 0 0,-3-2 0 0,7 3 0 15,-7-3 0-15,8 5 0 16,-8-5 0-16,13 7 0 0,-13-7 0 0,13 8 0 16,-13-8 0-16,18 6 0 0,-18-6 0 0,17 5 0 15,-17-5 0-15,19 6 0 0,-19-6 0 0,20 2 0 16,-20-2 0-16,21 3 0 0,-21-3 0 0,25 2 0 0,-25-2 0 15,24 0 0-15,-24 0 0 0,23-3 0 16,-23 3 0-16,26-2 0 0,-26 2 0 0,25-4 0 16,-25 4 0-1,23-6 0-15,-23 6 0 0,22-4 0 0,-22 4 0 0,19-5 0 0,-19 5 0 0,16-8 0 16,-16 8 0 0,12-4 0-16,-12 4 0 0,9-5 0 0,-9 5 0 0,7-3 0 0,-7 3 0 0,4 0 0 15,-4 0 0-15,1 0 0 0,-1 0 0 31,1 1 0-31,-1-1 0 0,0 3 0 0,0-3 0 16,-1 2 0-16,1-2 0 0,0 4 0 0,0-4 0 16,-4 7 0-16,4-7 0 0,-5 9 0 0,5-9 0 15,-5 15 0-15,5-15 0 0,-7 18 0 0,7-18 0 16,-7 21 0-16,7-21 0 0,-7 22 0 0,7-22 0 16,-5 23 0-16,5-23 0 0,-2 24 0 0,2-24 0 15,0 25 0-15,0-25 0 0,3 20 0 0,-3-20 0 16,10 18 0-16,-10-18 0 0,9 15 0 0,-9-15 0 15,15 11 0-15,-15-11 0 0,13 5 0 0,-13-5 0 16,17 2 0-16,-17-2 0 0,15-7 0 16,-15 7 0-16,15-11 0 0,-15 11 0 0,13-15 0 15,-13 15 0-15,12-21 0 0,-12 21 0 16,13-24 0-16,-13 24 0 0,8-26 0 0,-8 26 0 16,6-26 0-16,-6 26 0 0,5-26 0 0,-5 26 0 0,5-21 0 15,-5 21 0-15,1-16 0 0,-1 16 0 16,1-11 0-16,-1 11 0 0,-1-6 0 15,1 6 0-15,0 0 0 0,0 0 0 0,-1 6 0 0,1-6 0 16,0 13 0-16,0-13 0 0,0 18 0 0,0-18 0 16,1 24 0-16,-1-24 0 0,2 26 0 15,-2-26 0-15,3 30 0 0,-3-30 0 0,3 26 0 0,-3-26 0 16,4 26 0-16,-4-26 0 0,4 23 0 16,-4-23 0-16,6 20 0 0,-6-20 0 0,6 11 0 15,-6-11 0-15,8 5 0 0,-8-5 0 16,10-7 0-16,-10 7 0 0,10-9 0 0,-10 9 0 0,11-20 0 15,-11 20 0-15,9-24 0 0,-9 24 0 16,10-28 0-16,-10 28 0 0,9-32 0 0,-9 32 0 0,7-31 0 16,-7 31 0-16,6-27 0 0,-6 27 0 0,5-24 0 15,-5 24 0-15,2-17 0 0,-2 17 0 16,0-11 0-16,0 11 0 0,0-7 0 16,0 7 0-16,0-3 0 0,0 3 0 0,-2 5 0 0,2-5 0 15,-2 10 0-15,2-10 0 0,-3 14 0 16,3-14 0-16,-2 20 0 0,2-20 0 15,-4 19 0-15,4-19 0 0,-3 21 0 0,3-21 0 16,-1 19 0-16,1-19 0 0,-2 14 0 0,2-14 0 16,-1 14 0-16,1-14 0 0,0 8 0 0,0-8 0 15,0 4 0-15,0-4 0 0,1 4 0 0,-1-4 0 0,0 0 0 16,0 0 0-16,3-5 0 0,-3 5 0 0,3-9 0 16,-3 9 0-16,6-17 0 0,-6 17 0 15,9-19 0-15,-9 19 0 0,12-23 0 0,-12 23 0 0,15-25 0 16,-15 25 0-1,17-23 0-15,-17 23 0 0,19-19 0 0,-19 19 0 0,19-15 0 0,-19 15 0 16,20-11 0-16,-20 11 0 16,17-4 0-16,-17 4 0 0,16 5 0 0,-16-5 0 0,14 10 0 0,-14-10 0 15,13 15 0-15,-13-15 0 0,9 20 0 0,-9-20 0 16,6 25 0 0,-6-25 0-16,4 26 0 0,-4-26 0 0,2 26 0 0,-2-26 0 0,0 27 0 0,0-27 0 15,0 22 0 1,0-22 0-16,2 17 0 0,-2-17 0 0,3 13 0 0,-3-13 0 15,7 5 0-15,-7-5 0 16,9-3 0-16,-9 3 0 0,11-6 0 0,-2 0 0 0</inkml:trace>
  <inkml:trace contextRef="#ctx0" brushRef="#br0" timeOffset="211758.36">4895 15119 2048 0,'1'0'0'0,"-1"0"0"0,0 0 0 0,0 0 0 0,0 0 0 0,0 0 0 0,-3 2 0 0,3-2 0 0,-5 2 0 0,5-2 0 16,-5 1 0-16,5-1 0 0,-9 5 0 15,9-5 0-15,-8 7 0 0,8-7 0 0,-8 4 0 16,8-4 0-16,-5 12 0 0,5-12 0 0,-6 11 0 15,6-11 0-15,-3 11 0 0,3-11 0 0,0 14 0 16,0-14 0-16,4 14 0 0,-4-14 0 0,8 16 0 16,-8-16 0-16,13 18 0 0,-13-18 0 0,18 16 0 15,-18-16 0-15,16 17 0 0,-16-17 0 16,17 16 0-16,-17-16 0 0,13 12 0 0,-13-12 0 16,14 15 0-16,-14-15 0 0,14 15 0 0,-14-15 0 0,11 13 0 15,-11-13 0-15,7 16 0 0,-7-16 0 0,2 15 0 16,-2-15 0-16,1 15 0 0,-1-15 0 0,-3 13 0 15,3-13 0-15,-7 12 0 0,7-12 0 16,-13 9 0-16,13-9 0 0,-17 5 0 16,17-5 0-16,-19 2 0 0,19-2 0 0,-21-5 0 0,21 5 0 15,-22-9 0-15,22 9 0 0,-20-15 0 0,20 15 0 16,-18-18 0-16,18 18 0 0,-13-26 0 16,13 26 0-16,-8-29 0 0,8 29 0 0,-7-22 0 15</inkml:trace>
  <inkml:trace contextRef="#ctx0" brushRef="#br0" timeOffset="211948.51">4872 15063 2048 0,'1'1'0'0,"-1"-1"0"0,2 0 0 0,-2 0 0 0,2 0 0 16,-2 0 0-16,3 0 0 0,-3 0 0 15,3 0 0-15,-3 0 0 0,5 0 0 0,-5 0 0 16,6-1 0-16,-6 1 0 0,6-3 0 0,-6 3 0 16,8-3 0-16,-8 3 0 0,12-3 0 0,-12 3 0 15,13-7 0-15,-13 7 0 16,15-7 0-16,-15 7 0 0,18-6 0 0,-18 6 0 0,19-9 0 0,-19 9 0 15,19-6 0-15,-19 6 0 0,19-6 0 0,-19 6 0 16,18-5 0-16</inkml:trace>
  <inkml:trace contextRef="#ctx0" brushRef="#br0" timeOffset="212471.96">5162 15017 2048 0,'-1'5'0'16,"1"-5"0"-16,-1 4 0 0,1-4 0 0,-3 6 0 16,3-6 0-16,-4 5 0 0,4-5 0 0,-2 3 0 15,2-3 0-15,-4 3 0 0,4-3 0 0,-6 4 0 16,6-4 0-16,-6 3 0 0,6-3 0 15,-9 5 0-15,9-5 0 0,-11 5 0 0,11-5 0 16,-10 10 0-16,10-10 0 0,-11 9 0 16,11-9 0-16,-8 11 0 0,8-11 0 0,-5 13 0 15,5-13 0-15,-2 13 0 16,2-13 0-16,1 14 0 0,-1-14 0 0,7 15 0 0,-7-15 0 0,15 20 0 0,-15-20 0 16,19 21 0-1,-19-21 0-15,24 22 0 0,-24-22 0 0,26 24 0 0,-26-24 0 0,28 23 0 16,-28-23 0-16,25 23 0 0,-25-23 0 0,21 25 0 15,-21-25 0-15,18 22 0 16,-18-22 0-16,14 20 0 0,-14-20 0 16,7 19 0-16,-7-19 0 0,-1 18 0 0,1-18 0 0,-9 13 0 0,9-13 0 0,-14 12 0 15,14-12 0-15,-19 4 0 0,19-4 0 0,-22 2 0 16,22-2 0-16,-22-1 0 0,22 1 0 0,-25-3 0 16,25 3 0-16,-20-9 0 0,20 9 0 15,-17-11 0-15,17 11 0 0,-14-15 0 0,14 15 0 16,-7-18 0-16,7 18 0 0,-1-23 0 0,1 23 0 15,6-26 0 1,-6 26 0-16,12-30 0 0,-12 30 0 0,16-32 0 0,-16 32 0 0,19-33 0 0,-19 33 0 31,18-33 0-31,-18 33 0 0,19-30 0 0,-19 30 0 0,13-28 0 0,-13 28 0 0,10-25 0 0,-10 25 0 32,5-23 0-32,-5 23 0 0,0-19 0 0,0 19 0 0,-5-19 0 0,5 19 0 0,-8-16 0 31,8 16 0-31,-8-11 0 0,8 11 0 15,-9-10 0-15,9 10 0 0,-7-8 0 0,7 8 0 0,-6-2 0 16,6 2 0-16,-5-4 0 0,5 4 0 0,-3 0 0 16,3 0 0-16,1 0 0 0,-1 0 0 15,4-3 0-15,-4 3 0 0,8 0 0 0,-3-1 0 16</inkml:trace>
  <inkml:trace contextRef="#ctx0" brushRef="#br0" timeOffset="212780.99">5411 14953 2048 0,'2'2'0'0,"-2"-2"0"0,4 6 0 0,-4-6 0 0,9 11 0 0,-9-11 0 0,13 16 0 16,-13-16 0-16,14 24 0 0,-14-24 0 0,17 28 0 15,-17-28 0-15,18 36 0 0,-18-36 0 0,18 39 0 16,-18-39 0-16,16 42 0 0,-16-42 0 0,15 48 0 15,-15-48 0-15,12 49 0 16,-12-49 0-16,9 51 0 0,-9-51 0 0,7 49 0 0,-7-49 0 16,-1 49 0-16,1-49 0 0,-7 45 0 0,7-45 0 15,-12 42 0-15,12-42 0 0,-18 38 0 0,18-38 0 16,-23 30 0-16,23-30 0 0,-33 26 0 0,33-26 0 16,-36 18 0-16,36-18 0 0,-42 6 0 0,42-6 0 15,-39-1 0-15,39 1 0 0,-34-5 0 0</inkml:trace>
  <inkml:trace contextRef="#ctx0" brushRef="#br0" timeOffset="213219.81">4797 14813 2048 0,'0'0'0'0,"0"0"0"0,0 0 0 0,0 0 0 0,-2 3 0 0,2-3 0 0,-1 2 0 0,1-2 0 15,-4 6 0-15,4-6 0 0,-8 10 0 0,8-10 0 16,-9 19 0 0,9-19 0-16,-12 24 0 0,12-24 0 0,-16 32 0 0,16-32 0 0,-16 39 0 15,16-39 0-15,-18 45 0 16,18-45 0-16,-17 47 0 0,17-47 0 0,-12 49 0 0,12-49 0 0,-10 50 0 16,10-50 0-16,-7 51 0 0,7-51 0 0,0 48 0 15,0-48 0-15,6 49 0 0,-6-49 0 0,10 45 0 16,-10-45 0-16,15 44 0 0,-15-44 0 0,21 40 0 15,-21-40 0-15,26 37 0 0,-26-37 0 16,27 29 0-16,-27-29 0 0,32 24 0 16,-32-24 0-16,33 18 0 15,-2-8 0-15</inkml:trace>
  <inkml:trace contextRef="#ctx0" brushRef="#br0" timeOffset="213735.77">5938 15169 2048 0,'-2'0'0'0,"2"0"0"15,2 0 0-15,-2 0 0 0,0 0 0 0,0 0 0 0,2 3 0 0,-2-3 0 0,4 2 0 0,-4-2 0 16,4 5 0-16,-4-5 0 0,9 9 0 0,-9-9 0 0,11 14 0 16,-11-14 0-16,13 19 0 0,-13-19 0 0,16 18 0 15,-16-18 0-15,15 24 0 0,-15-24 0 0,18 22 0 16,-18-22 0-16,17 22 0 0,-17-22 0 15,18 24 0-15,-18-24 0 0,15 22 0 0,-15-22 0 16,14 17 0-16,-14-17 0 0,13 16 0 0,-13-16 0 16,13 9 0-16,-13-9 0 15,12 5 0-15,-12-5 0 0,11 2 0 0,-11-2 0 0,8 0 0 0,-8 0 0 16,6 0 0-16</inkml:trace>
  <inkml:trace contextRef="#ctx0" brushRef="#br0" timeOffset="213983.84">6103 15160 2048 0,'0'1'0'0,"0"-1"0"0,-2 4 0 0,2-4 0 15,-2 7 0-15,2-7 0 0,-5 11 0 0,5-11 0 16,-8 17 0-16,8-17 0 0,-10 21 0 0,10-21 0 16,-15 24 0-16,15-24 0 0,-14 26 0 0,14-26 0 15,-17 26 0 1,17-26 0-16,-18 26 0 0,18-26 0 0,-18 26 0 0,18-26 0 0,-16 25 0 0,16-25 0 15,-17 21 0 1,17-21 0-16,-13 18 0 0,13-18 0 0,-9 16 0 0,9-16 0 0,-7 11 0 0,7-11 0 16,-1 8 0-16,1-8 0 0,2 2 0 15,-2-2 0-15,5 0 0 0,-1 0 0 0</inkml:trace>
  <inkml:trace contextRef="#ctx0" brushRef="#br0" timeOffset="214704.04">6674 15048 2048 0,'0'0'0'0,"0"0"0"15,-1 0 0-15,1 0 0 0,0 0 0 0,0 0 0 16,-1-1 0-16,1 1 0 0,-3 0 0 16,3 0 0-16,-6-2 0 15,6 2 0-15,-5 2 0 0,5-2 0 0,-9 3 0 0,9-3 0 0,-14 8 0 32,14-8 0-32,-14 12 0 0,14-12 0 0,-14 17 0 0,14-17 0 15,-13 18 0-15,13-18 0 0,-11 22 0 16,11-22 0-16,-7 23 0 0,7-23 0 0,-3 24 0 0,3-24 0 15,5 23 0-15,-5-23 0 0,9 24 0 0,-9-24 0 16,16 24 0-16,-16-24 0 0,22 24 0 16,-22-24 0-16,25 24 0 0,-25-24 0 0,31 24 0 15,-31-24 0-15,29 26 0 0,-29-26 0 0,28 24 0 16,-28-24 0-16,27 25 0 0,-27-25 0 16,21 24 0-16,-21-24 0 0,18 22 0 0,-18-22 0 0,11 21 0 15,-11-21 0-15,5 23 0 0,-5-23 0 0,-1 22 0 16,1-22 0-16,-7 18 0 0,7-18 0 0,-11 19 0 15,11-19 0-15,-15 13 0 16,15-13 0-16,-17 11 0 0,17-11 0 0,-20 6 0 0,20-6 0 16,-23 2 0-16,23-2 0 0,-24-2 0 0,24 2 0 15,-25-7 0-15,25 7 0 0,-22-11 0 0,22 11 0 16,-20-18 0-16,20 18 0 0,-15-22 0 0,15 22 0 16,-11-25 0-16,11 25 0 0,-6-30 0 15,6 30 0-15,2-36 0 0,-2 36 0 0,8-35 0 16,-8 35 0-16,13-40 0 0,-13 40 0 15,16-40 0-15,-16 40 0 0,19-36 0 0,-19 36 0 0,21-35 0 16,-21 35 0-16,17-31 0 0,-17 31 0 0,14-27 0 16,-14 27 0-16,11-22 0 0,-11 22 0 0,9-19 0 15,-9 19 0-15,7-16 0 0,-7 16 0 16,5-15 0-16,-5 15 0 0,2-13 0 0,-2 13 0 16,-1-9 0-16,1 9 0 0,-4-10 0 0,4 10 0 15,-3-4 0-15,3 4 0 0,-5-6 0 0,5 6 0 16,-6-3 0-16,6 3 0 0,-4-1 0 15,4 1 0-15,-4 0 0 0,4 0 0 0,-1-2 0 0,1 2 0 16,0-1 0-16,0 1 0 16,1-2 0-16</inkml:trace>
  <inkml:trace contextRef="#ctx0" brushRef="#br0" timeOffset="-214209.09">6879 15008 2048 0,'0'0'0'0,"0"0"0"0,0 0 0 0,0 0 0 0,0 0 0 16,0 0 0-16,0 0 0 0,0 0 0 0,0 0 0 0,0 0 0 16,1 0 0-16,-1 0 0 0,4 0 0 0,-4 0 0 15,7 2 0-15,-7-2 0 0,10 3 0 16,-10-3 0-16,12 4 0 0,-12-4 0 0,20 6 0 15,-20-6 0-15,21 7 0 0,-21-7 0 0,25 10 0 16,-25-10 0-16,20 10 0 0,-20-10 0 0,19 13 0 16,-19-13 0-16,14 13 0 0,-14-13 0 0,12 17 0 15,-12-17 0-15,2 22 0 0,-2-22 0 16,0 21 0-16,0-21 0 0,-7 19 0 0,7-19 0 0,-10 17 0 16,10-17 0-1,-15 14 0-15,15-14 0 0,-18 12 0 0,18-12 0 0,-16 10 0 0,16-10 0 16,-19 9 0-1,19-9 0-15,-17 9 0 0,17-9 0 0,-13 6 0 16,13-6 0-16,-11 6 0 0,11-6 0 0,-9 3 0 0,9-3 0 0,0 4 0 0,0-4 0 16,12 4 0-16,-12-4 0 0,21 6 0 0,-21-6 0 31,28 9 0-31,-28-9 0 0,35 9 0 0,-35-9 0 0,34 14 0 0,-34-14 0 0,32 10 0 16,-32-10 0-1,29 15 0-15,-29-15 0 0,22 15 0 0,-22-15 0 0,21 17 0 0,-21-17 0 0,17 19 0 31,-17-19 0-31,10 21 0 0,-10-21 0 0,4 25 0 0,-4-25 0 0,-1 22 0 0,1-22 0 16,-9 21 0 0,9-21 0-16,-17 19 0 0,17-19 0 0,-26 15 0 0,26-15 0 0,-26 12 0 0,26-12 0 31,-31 11 0-31,31-11 0 0,-36 6 0 0,36-6 0 16,-40 5 0-16,40-5 0 0,-39 2 0 0,39-2 0 0,-38-1 0 0,38 1 0 0,-32-1 0 0,32 1 0 31,-22-2 0-31,9-5 0 0</inkml:trace>
  <inkml:trace contextRef="#ctx0" brushRef="#br0" timeOffset="-198491.89">3117 16464 2048 0,'0'0'0'0,"0"0"0"0,0 0 0 0,0 0 0 0,5 0 0 16,-5 0 0-16,9-1 0 0,-9 1 0 0,7-1 0 31,-7 1 0-31,11 1 0 0,-11-1 0 0,14 1 0 16,-14-1 0-16,11 3 0 0,-11-3 0 15,15 2 0-15,-15-2 0 0,15 3 0 0,-15-3 0 16,13 3 0-16,-13-3 0 0,12 1 0 0,-12-1 0 16,13 1 0-16,-13-1 0 0,18 1 0 0,-18-1 0 15,13 0 0-15,-13 0 0 0,14 3 0 0,-14-3 0 16,12 2 0-16,-12-2 0 0,10 3 0 16,-10-3 0-16,8 3 0 0,-8-3 0 0,10 5 0 0,-10-5 0 15,8 7 0-15,-1-2 0 0</inkml:trace>
  <inkml:trace contextRef="#ctx0" brushRef="#br0" timeOffset="-198163.7">3175 16650 2048 0,'2'0'0'0,"-2"0"0"0,7 0 0 0,-7 0 0 16,12 0 0-16,-12 0 0 0,12 1 0 16,-12-1 0-16,16 3 0 0,-16-3 0 0,18 3 0 0,-18-3 0 15,21 1 0-15,-21-1 0 0,20 2 0 0,-20-2 0 16,22 1 0-16,-22-1 0 0,21 2 0 0,-21-2 0 16,19 0 0-16,-19 0 0 0,16 1 0 0,-16-1 0 15,13 1 0-15,-13-1 0 0,9 2 0 16,-9-2 0-16,8 0 0 0,-8 0 0 0,7 0 0 15,-7 0 0-15,7-2 0 16,-7 2 0-16,4-1 0 0,-4 1 0 0,5-4 0 0,-5 4 0 16,4-6 0-16</inkml:trace>
  <inkml:trace contextRef="#ctx0" brushRef="#br0" timeOffset="-196446">4121 16456 2048 0,'1'0'0'0,"-1"0"0"0,-1 7 0 16,1-7 0-16,-1 9 0 0,1-9 0 0,-1 11 0 15,1-11 0-15,0 16 0 0,0-16 0 0,0 16 0 16,0-16 0-16,2 24 0 0,-2-24 0 15,2 33 0-15,-2-33 0 0,2 34 0 0,-2-34 0 16,2 38 0-16,-2-38 0 0,3 41 0 0,-3-41 0 16,3 42 0-16,-3-42 0 0,2 45 0 0,-2-45 0 15,1 46 0-15,-1-46 0 0,0 47 0 0,0-47 0 16,-1 44 0-16,1-44 0 0,-1 48 0 0,1-48 0 16,0 41 0-16,0-41 0 0,-1 34 0 0,1-34 0 15,0 30 0-15,0-30 0 0,0 28 0 0,0-28 0 16,0 21 0-16,0-21 0 0,5 14 0 0,-5-14 0 15,7 4 0-15,-2-1 0 0</inkml:trace>
  <inkml:trace contextRef="#ctx0" brushRef="#br0" timeOffset="-195669.71">4300 16499 2048 0,'1'0'0'0,"-1"0"0"0,3-2 0 0,-3 2 0 15,1-1 0-15,-1 1 0 0,3-2 0 0,-3 2 0 16,4 0 0-16,-4 0 0 0,3 0 0 15,-3 0 0-15,4 2 0 0,-4-2 0 0,6 0 0 0,-6 0 0 16,9 1 0-16,-9-1 0 0,10 2 0 0,-10-2 0 16,10 3 0-16,-10-3 0 0,16 2 0 0,-16-2 0 15,15 5 0-15,-15-5 0 0,16 8 0 16,-16-8 0-16,19 9 0 0,-19-9 0 0,18 12 0 16,-18-12 0-16,18 14 0 0,-18-14 0 0,14 16 0 15,-14-16 0-15,10 20 0 0,-10-20 0 16,10 21 0-16,-10-21 0 0,2 22 0 0,-2-22 0 0,-1 23 0 15,1-23 0-15,-8 22 0 0,8-22 0 16,-13 22 0-16,13-22 0 0,-14 20 0 0,14-20 0 16,-17 19 0-16,17-19 0 0,-16 16 0 0,16-16 0 15,-20 13 0-15,20-13 0 0,-16 10 0 0,16-10 0 16,-13 10 0-16,13-10 0 16,-10 5 0-16,10-5 0 0,-7 5 0 0,7-5 0 15,-1 2 0-15,1-2 0 0,4 0 0 0,-4 0 0 16,7-2 0-16,-7 2 0 0,13 0 0 15,-13 0 0-15,18-4 0 0,-18 4 0 0,20-1 0 0,-20 1 0 16,22-2 0-16,-22 2 0 0,24 2 0 16,-24-2 0-16,22 5 0 0,-22-5 0 0,23 5 0 15,-23-5 0-15,18 8 0 0,-18-8 0 0,19 13 0 16,-19-13 0-16,16 14 0 0,-16-14 0 0,14 16 0 0,-14-16 0 0,9 17 0 16,-9-17 0-16,7 22 0 0,-7-22 0 15,6 21 0-15,-6-21 0 0,3 24 0 0,-3-24 0 16,1 22 0-1,-1-22 0-15,-1 21 0 0,1-21 0 0,-3 21 0 16,3-21 0-16,-6 19 0 0,6-19 0 0,-7 17 0 16,7-17 0-16,-13 16 0 0,13-16 0 0,-14 13 0 15,14-13 0-15,-14 13 0 0,14-13 0 0,-19 7 0 16,19-7 0-16,-21 8 0 0,21-8 0 16,-21 2 0-16,21-2 0 0,-22-2 0 0,22 2 0 0,-21-8 0 0,21 8 0 0,-19-9 0 15,19 9 0 1,-18-14 0-16,18 14 0 0,-16-18 0 0,16 18 0 15,-11-20 0-15,11 20 0 0,-6-24 0 16,6 24 0-16,-2-27 0 0,2 27 0 0,2-24 0 16,-1 5 0-16</inkml:trace>
  <inkml:trace contextRef="#ctx0" brushRef="#br0" timeOffset="-194814.35">4683 16456 2048 0,'0'0'0'0,"0"0"0"0,0 0 0 0,0 0 0 0,0 0 0 0,0 0 0 16,0 0 0-16,0 0 0 0,0 0 0 0,0 0 0 31,0 1 0-31,0-1 0 0,0 0 0 0,0 0 0 0,-1 0 0 0,1 0 0 16,0 0 0-16,0 0 0 15,0 2 0-15,0-2 0 0,3 1 0 0,-3-1 0 16,6 3 0-16,-6-3 0 0,14 5 0 16,-14-5 0-16,17 5 0 0,-17-5 0 0,20 5 0 15,-20-5 0-15,19 5 0 0,-19-5 0 0,20 3 0 16,-20-3 0-16,21 6 0 0,-21-6 0 0,20 7 0 15,-20-7 0-15,18 7 0 0,-18-7 0 0,15 6 0 16,-15-6 0-16,9 5 0 0,-9-5 0 16,9 10 0-16,-9-10 0 0,2 16 0 0,-2-16 0 15,-1 16 0-15,1-16 0 0,-6 18 0 16,6-18 0-16,-10 14 0 0,10-14 0 0,-12 15 0 0,12-15 0 16,-12 15 0-16,12-15 0 0,-13 11 0 15,13-11 0-15,-15 12 0 0,15-12 0 0,-12 8 0 16,12-8 0-16,-10 8 0 0,10-8 0 0,-8 7 0 15,8-7 0-15,-8 5 0 0,8-5 0 0,-7 4 0 16,7-4 0-16,-7 4 0 0,7-4 0 0,-1 5 0 16,1-5 0-16,0 5 0 0,0-5 0 15,4 8 0-15,-4-8 0 0,10 9 0 0,-10-9 0 0,13 9 0 16,-13-9 0-16,16 7 0 0,-16-7 0 16,18 10 0-16,-18-10 0 0,22 12 0 0,-22-12 0 15,22 12 0-15,-22-12 0 0,25 15 0 0,-25-15 0 16,22 19 0-16,-22-19 0 0,22 21 0 0,-22-21 0 15,20 21 0-15,-20-21 0 0,19 22 0 0,-19-22 0 16,16 26 0-16,-16-26 0 0,14 23 0 0,-14-23 0 16,11 24 0-16,-11-24 0 0,7 25 0 15,-7-25 0-15,2 25 0 0,-2-25 0 0,2 23 0 16,-2-23 0-16,0 19 0 0,0-19 0 0,-5 20 0 16,5-20 0-16,-9 19 0 0,9-19 0 0,-11 19 0 15,11-19 0-15,-16 17 0 0,16-17 0 0,-15 15 0 16,15-15 0-16,-22 14 0 0,22-14 0 15,-19 11 0-15,19-11 0 0,-24 10 0 0,24-10 0 16,-24 9 0-16,24-9 0 0,-26 7 0 0,26-7 0 16,-30 6 0-16,30-6 0 0,-29 4 0 0,29-4 0 15,-23 5 0-15,23-5 0 0,-23 4 0 0,23-4 0 16,-22 2 0-16,22-2 0 0,-18 0 0 0,18 0 0 16,-14 0 0-16,14 0 0 0,-11 0 0 0,11 0 0 15,-9-6 0-15,9 6 0 0,-9-5 0 0,9 5 0 16,-1-3 0-16,1 3 0 0,3-3 0 15,1-1 0-15</inkml:trace>
  <inkml:trace contextRef="#ctx0" brushRef="#br0" timeOffset="-192867.89">5230 16971 2048 0,'0'0'0'0,"0"0"0"0,0 0 0 15,0 0 0-15,0 0 0 0,0 0 0 0,0 0 0 0,0 0 0 16,0 0 0-16,0 0 0 0,1 5 0 16,-1-5 0-16,1 7 0 0,-1-7 0 0,2 5 0 15,-2-5 0-15,3 10 0 0,-3-10 0 16,2 11 0-16,-2-11 0 0,4 17 0 0,-4-17 0 0,4 14 0 16,-4-14 0-16,5 19 0 0,-5-19 0 15,3 20 0-15,-3-20 0 0,4 23 0 16,-4-23 0-16,2 22 0 0,-2-22 0 0,3 26 0 0,-3-26 0 15,3 24 0-15,-3-24 0 0,3 21 0 0,-3-21 0 16,1 15 0-16,-1-15 0 0,1 9 0 0,-1-9 0 16,1 8 0-16,-1-8 0 0,0 4 0 0,0-4 0 15,0 3 0-15,0-3 0 0,0-4 0 0,0 4 0 16,-1-9 0-16,1 9 0 0,-1-19 0 16,1 19 0-16,-1-20 0 0,1 20 0 0,-1-28 0 0,1 28 0 15,-4-37 0-15,4 37 0 0,-2-35 0 16,2 35 0-16,0-38 0 0,0 38 0 0,0-35 0 15,0 35 0-15,2-36 0 0,-2 36 0 0,5-32 0 16,-5 32 0-16,6-30 0 0,-6 30 0 0,7-29 0 16,-7 29 0-16,8-25 0 0,-8 25 0 15,9-21 0-15,-9 21 0 0,7-14 0 0,-7 14 0 16,13-13 0-16,-13 13 0 0,15-8 0 0,-15 8 0 16,12-9 0-16,-12 9 0 0,13-1 0 0,-13 1 0 15,12 0 0-15,-12 0 0 0,14 7 0 0,-14-7 0 16,13 7 0-16,-13-7 0 0,14 15 0 15,-14-15 0-15,13 16 0 0,-13-16 0 0,12 19 0 0,-12-19 0 16,8 21 0-16,-8-21 0 16,9 24 0-16,-9-24 0 0,7 24 0 0,-7-24 0 0,7 25 0 15,-7-25 0-15,3 22 0 0,-3-22 0 0,4 20 0 16,-4-20 0-16,5 20 0 0,-5-20 0 0,3 19 0 16,-3-19 0-16,4 14 0 0,-4-14 0 15,2 12 0-15,-2-12 0 0,2 9 0 0,-2-9 0 0,2 4 0 16,-2-4 0-16,1 5 0 0,-1-5 0 0,1 5 0 15,-1-5 0-15,0 2 0 0,0-2 0 0,2 3 0 16,-2-3 0-16,0 1 0 16,0-1 0-16,0 0 0 0,0 0 0 0,3-1 0 0,-3 1 0 15,0-3 0-15,0 3 0 0,2-3 0 0,-2 3 0 16,0-4 0-16,0 4 0 0,0-8 0 0,0 8 0 16,0-5 0-16,0 5 0 0,0-6 0 0,0 6 0 15,-1-6 0-15,1 6 0 0,-1-9 0 0,1 9 0 16,-3-6 0-16,3 6 0 0,-2-8 0 0,2 8 0 15,2-9 0 1,-2 9 0-16,3-9 0 0,-3 9 0 0,2-8 0 0,-2 8 0 0,2-13 0 16,-2 13 0-16,4-14 0 0,-4 14 0 15,3-16 0-15,-3 16 0 0,5-17 0 0,-5 17 0 16,6-21 0-16,-6 21 0 0,8-20 0 0,-8 20 0 0,10-21 0 16,-10 21 0-16,9-19 0 0,-9 19 0 15,12-16 0-15,-12 16 0 0,12-15 0 16,-12 15 0-1,9-10 0-15,-9 10 0 0,13-9 0 0,-13 9 0 0,9-7 0 0,-9 7 0 0,13-2 0 0,-13 2 0 16,13 0 0-16,-13 0 0 0,13 5 0 16,-13-5 0-16,17 15 0 0,-17-15 0 0,13 16 0 15,-13-16 0 1,13 19 0-16,-13-19 0 0,10 26 0 0,-10-26 0 16,10 31 0-16,-10-31 0 0,8 33 0 0,-8-33 0 15,6 30 0-15,-6-30 0 0,3 31 0 0,-3-31 0 0,3 28 0 0,-3-28 0 0,3 28 0 16,-3-28 0-16,4 26 0 0,-4-26 0 0,1 28 0 31,-1-28 0-31,0 25 0 0,0-25 0 0,1 20 0 0,-1-20 0 0,0 21 0 0,0-21 0 0,3 15 0 31,-3-15 0-31,1 15 0 0,-1-15 0 0,3 7 0 16,-3-7 0-16,6 2 0 0,-6-2 0 0,6-3 0 0,-6 3 0 0,7-8 0 0,-2 2 0 31</inkml:trace>
  <inkml:trace contextRef="#ctx0" brushRef="#br0" timeOffset="-192181.94">4024 17454 2048 0,'0'0'0'0,"0"0"0"0,0 0 0 16,0 0 0-16,-4 3 0 0,4-3 0 15,-7 3 0-15,7-3 0 0,-6 3 0 0,6-3 0 0,-5 1 0 16,5-1 0-16,-4 0 0 0,4 0 0 0,2 3 0 16,-2-3 0-16,3 4 0 15,-3-4 0-15,12 3 0 0,-12-3 0 0,18 5 0 0,-18-5 0 16,23 4 0-16,-23-4 0 0,32 3 0 0,-32-3 0 0,40 4 0 15,-40-4 0-15,47 2 0 0,6 1 0 16,-53-3 0-16,60 3 0 0,-60-3 0 0,66 5 0 16,-4 0 0-16,-3 2 0 0,-59-7 0 0,62 6 0 15,-62-6 0-15,71 10 0 0,-7-1 0 0,1-2 0 16,-65-7 0-16,69 9 0 0,-8-2 0 0,0-1 0 16,-61-6 0-16,65 6 0 0,-65-6 0 0,71 6 0 15,-6-1 0-15,-2 0 0 0,-63-5 0 0,63 6 0 16,-63-6 0-16,68 3 0 0,-68-3 0 15,69 3 0-15,-69-3 0 0,70 2 0 0,-8 0 0 0,-5-2 0 16,-57 0 0 0,54 0 0-16,-54 0 0 0,52 0 0 0,-52 0 0 0,45 0 0 15,-45 0 0-15,41 0 0 0,-41 0 0 0,36 0 0 0,-36 0 0 16,34 0 0-16,-34 0 0 0,29 0 0 0,-29 0 0 16,23 0 0-16,-23 0 0 0,16-2 0 0,-16 2 0 15,9-5 0-15,-9 5 0 0,1-6 0 0,-1 6 0 16,-3-5 0-16,3 5 0 0,-12-4 0 15,12 4 0-15,-15-6 0 16,-4 2 0-16</inkml:trace>
  <inkml:trace contextRef="#ctx0" brushRef="#br0" timeOffset="-191643.87">4273 17798 2048 0,'0'2'0'0,"0"-2"0"0,-5 0 0 0,5 0 0 0,-8 4 0 0,8-4 0 16,-8 2 0-16,8-2 0 0,-6 4 0 0,6-4 0 15,-5 1 0-15,5-1 0 0,-2 2 0 0,2-2 0 16,-1 1 0-16,1-1 0 0,1 3 0 0,-1-3 0 16,8 3 0-16,-8-3 0 0,19 4 0 15,-19-4 0-15,26 2 0 0,-26-2 0 0,37 0 0 16,11 0 0-16,-48 0 0 0,56 0 0 0,-56 0 0 16,65 3 0-16,-6-3 0 0,1 1 0 0,-60-1 0 15,65 1 0-15,-65-1 0 0,72 3 0 0,-5 0 0 16,-2-1 0-16,-65-2 0 0,68 1 0 0,-4 2 0 15,-2-3 0-15,-62 0 0 0,66 0 0 16,-66 0 0-16,70 0 0 0,-7-1 0 0,-2-1 0 0,-61 2 0 16,61 0 0-16,-61 0 0 0,61 0 0 15,-61 0 0-15,60-1 0 0,-60 1 0 0,58-2 0 16,-58 2 0-16,48-2 0 0,-48 2 0 0,46 0 0 16,-46 0 0-16,38 0 0 0,-38 0 0 0,38 0 0 15,-38 0 0-15,33 0 0 0,-33 0 0 0,26 1 0 16,-26-1 0-16,25 0 0 0,-25 0 0 0,22 1 0 15,-22-1 0-15,18 0 0 0,-18 0 0 16,13 0 0-16,-13 0 0 0,12 0 0 16,-12 0 0-16,6 0 0 0,-6 0 0 0,2-2 0 0,-2 2 0 15,1-4 0-15,-1 4 0 0,-1-5 0 0</inkml:trace>
  <inkml:trace contextRef="#ctx0" brushRef="#br0" timeOffset="-186556.74">25573 10388 2048 0,'0'1'0'0,"0"-1"0"0,0 0 0 0,0 0 0 0,0 0 0 0,0 0 0 0,0 0 0 15,0 0 0-15,0 0 0 0,0 0 0 0,-2 3 0 0,2-3 0 0,-9 11 0 16,9-11 0-16,-8 13 0 0,8-13 0 0,-12 16 0 16,12-16 0-16,-16 21 0 0,16-21 0 15,-22 28 0-15,22-28 0 0,-28 31 0 16,28-31 0-16,-30 36 0 0,30-36 0 0,-34 38 0 0,34-38 0 16,-37 42 0-16,37-42 0 0,-40 48 0 0,40-48 0 15,-45 50 0-15,5-5 0 0,0-3 0 0,40-42 0 16,-45 44 0-16,45-44 0 0,-46 48 0 0,-2-6 0 15,6 1 0 1,42-43 0-16,-47 46 0 0,47-46 0 0,-50 49 0 0,5-3 0 0,-1-3 0 16,46-43 0-16,-47 47 0 15,4-3 0-15,-3-2 0 0,46-42 0 0,-46 45 0 0,1-3 0 0,1-2 0 16,44-40 0-16,-48 46 0 0,48-46 0 0,-52 49 0 16,4-4 0-16,-1-1 0 0,49-44 0 0,-51 46 0 15,5-4 0 1,0-1 0-16,46-41 0 0,-47 43 0 0,47-43 0 0,-51 45 0 15,3-3 0-15,5-4 0 0,43-38 0 0,-45 37 0 16,45-37 0-16,-42 36 0 0,42-36 0 16,-43 33 0-16,43-33 0 0,-36 31 0 15,36-31 0-15,-34 28 0 0,34-28 0 0,-32 23 0 0,32-23 0 0,-30 25 0 0,30-25 0 16,-26 20 0-16,26-20 0 0,-21 15 0 0,21-15 0 16,-16 10 0-16,16-10 0 15,-12 10 0-15,12-10 0 0,-12 10 0 16,12-10 0-16,-8 5 0 0,8-5 0 15,-7 5 0-15,7-5 0 0,-1 4 0 0,1-4 0 16,1 4 0-16,-1-4 0 0,9 3 0 0,-9-3 0 0,10 3 0 0,-10-3 0 0,18 2 0 0,-18-2 0 31,20 2 0-31,-20-2 0 0,27 1 0 16,-27-1 0-16,26 0 0 0,-26 0 0 0,33 0 0 16,-33 0 0-16,44-1 0 0,-44 1 0 0,49 0 0 15,-49 0 0-15,58-2 0 0,-58 2 0 16,61-1 0-16,-61 1 0 0,68 0 0 0,-9 0 0 0,1 1 0 15,-60-1 0-15,63 3 0 0,-63-3 0 0,69 2 0 16,-5 1 0-16,-2-2 0 0,-62-1 0 16,69 6 0-16,-7-4 0 0,2 0 0 0,-64-2 0 15,69 7 0-15,-2-3 0 0,1 1 0 0,-8 1 0 16,4-1 0-16,-64-5 0 0,74 4 0 0,-4 0 0 16,4-1 0-16,-8 1 0 0,3 1 0 0,-7-2 0 15,2 1 0-15,4-1 0 0,-6 0 0 16,2 2 0-16,-64-5 0 0,74 5 0 0,-4 0 0 15,5-1 0-15,1 2 0 0,0 0 0 0,-12-1 0 16,3 0 0-16,3 1 0 0,-8 0 0 0,3-1 0 16,-65-5 0-16,74 6 0 0,-3 1 0 15,2 2 0-15,-10-3 0 0,4 0 0 0,-67-6 0 16,72 9 0-16,-3-2 0 0,-1 0 0 0,-68-7 0 0,73 9 0 16,-6-5 0-16,0 3 0 0,-67-7 0 15,70 9 0-15,-6-4 0 0,-3 3 0 0,-61-8 0 16,64 7 0-16,-64-7 0 0,68 4 0 0,-8-2 0 15,-5 1 0-15,-55-3 0 0,54 5 0 0,-54-5 0 16,49 4 0-16,-49-4 0 0,44 2 0 0,-44-2 0 16,51 1 0-16,-51-1 0 0,44 2 0 0,-44-2 0 15,37 0 0-15,-37 0 0 0,31 0 0 16,-31 0 0-16,26-2 0 0,-26 2 0 0,19-1 0 16,-19 1 0-16,13-3 0 0,-13 3 0 0,10-8 0 15,-10 8 0-15,1-9 0 0,-1 9 0 0,-7-15 0 16,7 15 0-16,-17-21 0 0,17 21 0 15,-27-27 0-15,27 27 0 0,-35-30 0 0,35 30 0 0,-36-30 0 16,36 30 0-16,-46-34 0 0,46 34 0 16,-47-34 0-16,47 34 0 0,-52-37 0 0,52 37 0 15,-55-36 0-15,5 1 0 0,2 0 0 0,48 35 0 16,-50-34 0-16,50 34 0 0,-53-41 0 0,4 5 0 16,2 0 0-16,47 36 0 0,-50-40 0 15,50 40 0-15,-55-46 0 0,4 6 0 0,1 0 0 16,50 40 0-16,-56-45 0 0,7 6 0 0,-1-1 0 15,50 40 0-15,-54-46 0 0,3 6 0 0,2-1 0 16,49 41 0-16,-54-43 0 0,5 4 0 0,0-2 0 16,49 41 0-16,-55-42 0 0,6 2 0 0,2 1 0 15,47 39 0-15,-49-44 0 0,0 7 0 0,4-1 0 16,45 38 0-16,-49-42 0 0,49 42 0 0,-52-46 0 16,5 5 0-16,-1-1 0 0,48 42 0 0,-45-42 0 15,45 42 0-15,-49-42 0 0,49 42 0 0,-50-44 0 16,50 44 0-16,-49-47 0 0,49 47 0 15,-50-46 0-15,50 46 0 0,-46-47 0 16,46 47 0-16,-46-45 0 0,46 45 0 0,-40-41 0 16,40 41 0-16,-40-40 0 15,40 40 0-15,-32-34 0 0,32 34 0 0,-30-33 0 0,30 33 0 0,-25-26 0 16,25 26 0-16,-25-27 0 0,25 27 0 0,-24-22 0 16,24 22 0-16,-23-22 0 0,23 22 0 0,-20-17 0 15,20 17 0-15,-16-14 0 0,16 14 0 0,-17-11 0 16,17 11 0-16,-15-10 0 0,15 10 0 0,-12-7 0 15,12 7 0 1,-6-6 0-16,6 6 0 0,-3-6 0 0</inkml:trace>
  <inkml:trace contextRef="#ctx0" brushRef="#br0" timeOffset="-185714.86">24536 11354 2048 0,'0'1'0'15,"0"-1"0"-15,0 0 0 0,0 0 0 0,4 2 0 0,-4-2 0 0,6 2 0 16,-6-2 0-16,4 3 0 0,-4-3 0 15,13 3 0-15,-13-3 0 0,12 4 0 16,-12-4 0-16,18 4 0 0,-18-4 0 0,25 5 0 16,-25-5 0-16,34 0 0 0,-34 0 0 0,39 0 0 15,-39 0 0-15,42 0 0 0,-42 0 0 0,38 0 0 16,-38 0 0-16,43-2 0 0,-43 2 0 0,45-2 0 0,8 1 0 16,-53 1 0-16,58-4 0 0,-58 4 0 15,65-2 0-15,-65 2 0 0,69-5 0 0,-8 1 0 16,2 0 0-16,-63 4 0 0,65-5 0 15,-5-1 0-15,-3 1 0 0,-57 5 0 0,64-6 0 0,-64 6 0 16,70-7 0-16,-5 2 0 0,-2-1 0 16,-63 6 0-16,67-2 0 0,-7-1 0 15,0-1 0-15,-60 4 0 0,65-4 0 0,-5 3 0 0,0-2 0 0,-60 3 0 16,63-1 0-16,-63 1 0 0,68-4 0 16,-7 4 0-16,-2 0 0 0,-59 0 0 0,60 0 0 15,-60 0 0-15,60 0 0 0,-60 0 0 0,65 0 0 16,-65 0 0-16,57 4 0 0,-3-4 0 0,-54 0 0 15,54 0 0-15,-54 0 0 0,53 0 0 0,-53 0 0 16,52 1 0 0,-52-1 0-16,41 1 0 0,-41-1 0 0,40 3 0 0,-40-3 0 15,33 2 0-15,-33-2 0 16,26 2 0-16,-26-2 0 0,20 0 0 0,-20 0 0 0,13 1 0 16,-13-1 0-16,8 0 0 0,-8 0 0 0,5 0 0 0,-5 0 0 15,0 0 0-15,0 0 0 0,-7-1 0 0,7 1 0 0,-13 0 0 16,13 0 0-16,-20-2 0 0</inkml:trace>
  <inkml:trace contextRef="#ctx0" brushRef="#br0" timeOffset="-185078.16">25674 11333 2048 0,'0'2'0'0,"0"-2"0"0,0 6 0 0,0-6 0 0,0 11 0 0,0-11 0 15,0 21 0-15,0-21 0 0,1 26 0 16,-1-26 0-16,2 30 0 0,-2-30 0 16,1 36 0-16,-1-36 0 0,2 40 0 0,-2-40 0 0,1 46 0 15,-1-46 0-15,2 49 0 0,-2-49 0 0,2 51 0 16,-2-51 0-16,1 51 0 0,-1-51 0 0,1 54 0 15,-1-54 0-15,3 51 0 0,-3-51 0 0,0 51 0 16,0-51 0-16,0 50 0 0,0-50 0 16,0 48 0-16,0-48 0 0,-3 46 0 0,3-46 0 15,-1 45 0-15,1-45 0 0,-2 43 0 16,2-43 0-16,-4 41 0 0,4-41 0 0,-3 38 0 16,3-38 0-16,-5 35 0 0,5-35 0 0,-7 32 0 0,7-32 0 15,-5 29 0-15,5-29 0 0,-5 25 0 0,5-25 0 16,-3 21 0-16,3-21 0 0,-4 13 0 0</inkml:trace>
  <inkml:trace contextRef="#ctx0" brushRef="#br0" timeOffset="-179024.09">24430 11780 2048 0,'0'0'0'0,"0"0"0"0,0 0 0 0,0 0 0 0,0 0 0 16,0 0 0-16,1 2 0 0,-1-2 0 0,2 4 0 31,-2-4 0-31,1 5 0 0,-1-5 0 0,2 15 0 0,-2-15 0 0,4 16 0 0,-4-16 0 16,2 23 0 0,-2-23 0-16,2 21 0 0,-2-21 0 15,3 24 0-15,-3-24 0 0,3 25 0 0,-3-25 0 16,4 17 0-16,-4-17 0 0,2 19 0 0,-2-19 0 15,1 18 0-15,-1-18 0 0,3 15 0 0,-3-15 0 0,0 11 0 0,0-11 0 0,1 12 0 0,-1-12 0 16,2 10 0-16,-2-10 0 0,1 7 0 31,-1-7 0-31,0 8 0 0,0-8 0 0,0 2 0 16</inkml:trace>
  <inkml:trace contextRef="#ctx0" brushRef="#br0" timeOffset="-178310.46">24471 11898 2048 0,'0'0'0'0,"0"0"0"0,4-2 0 0,-4 2 0 16,7-1 0-16,-7 1 0 0,8-2 0 0,-8 2 0 16,13-3 0-16,-13 3 0 0,13-4 0 0,-13 4 0 15,15-3 0-15,-15 3 0 0,15-4 0 0,-15 4 0 16,16-4 0-16,-16 4 0 15,13-5 0-15,-13 5 0 0,12-4 0 0,-12 4 0 16,13-7 0-16,-13 7 0 0,14-4 0 0,-14 4 0 16,14-6 0-16,-14 6 0 0,13-5 0 0,-13 5 0 0,13-6 0 15,-13 6 0-15,9-5 0 0,-9 5 0 16,10-1 0-16,-10 1 0 0,7-3 0 0,-7 3 0 16,6 0 0-16,-6 0 0 0,3-1 0 0,-3 1 0 15,0-2 0-15,0 2 0 0,0 0 0 0,0 0 0 16,-2 2 0-16,2-2 0 0,-6 1 0 0,6-1 0 15,-7 3 0-15,7-3 0 0,-8 4 0 0,8-4 0 16,-6 3 0-16,6-3 0 0,-9 10 0 16,9-10 0-16,-9 10 0 0,9-10 0 0,-10 16 0 15,10-16 0-15,-7 13 0 0,7-13 0 0,-6 17 0 16,6-17 0-16,-3 14 0 0,3-14 0 16,-1 16 0-16,1-16 0 0,3 13 0 0,-3-13 0 0,3 13 0 15,-3-13 0-15,6 9 0 0,-6-9 0 0,7 6 0 16,-7-6 0-16,10 3 0 0,-10-3 0 15,10 0 0-15,-10 0 0 0,11-3 0 0,-11 3 0 16,10-7 0-16,-10 7 0 0,13-12 0 0,-13 12 0 16,11-10 0-16,-11 10 0 0,11-16 0 0,-11 16 0 15,12-16 0-15,-12 16 0 0,10-17 0 0,-10 17 0 16,7-18 0-16,-7 18 0 0,8-14 0 0,-8 14 0 16,5-14 0-16,-5 14 0 0,3-12 0 0,-3 12 0 15,4-7 0-15,-4 7 0 0,1-5 0 16,-1 5 0-16,1-5 0 0,-1 5 0 0,1-1 0 15,-1 1 0-15,3 1 0 0,-3-1 0 16,0 6 0-16,0-6 0 0,1 4 0 16,-1-4 0-16,0 9 0 0,0-9 0 0,1 13 0 0,-1-13 0 0,1 17 0 15,-1-17 0-15,2 23 0 0,-2-23 0 16,1 20 0-16,-1-20 0 0,1 23 0 0,-1-23 0 16,1 23 0-16,-1-23 0 0,4 20 0 0,-4-20 0 15,2 16 0-15,-2-16 0 0,3 13 0 0,-3-13 0 16,4 10 0-16,-4-10 0 0,2 3 0 15,-2-3 0-15,4 1 0 0,-4-1 0 0,2-3 0 0,-1 3 0 16</inkml:trace>
  <inkml:trace contextRef="#ctx0" brushRef="#br0" timeOffset="-177765.9">24825 11880 2048 0,'1'0'0'0,"-1"0"0"0,0 0 0 0,0 0 0 0,0 0 0 0,0 0 0 0,2 3 0 15,-2-3 0-15,5 2 0 0,-5-2 0 0,6 3 0 16,-6-3 0-16,2 0 0 0,-2 0 0 0,5 8 0 16,-5-8 0-16,4 10 0 0,-4-10 0 0,2 11 0 31,-2-11 0-31,2 13 0 0,-2-13 0 0,2 16 0 16,-2-16 0-16,1 11 0 0,-1-11 0 0,0 11 0 0,0-11 0 0,0 6 0 0,0-6 0 15,0 5 0-15,0-5 0 0,0 5 0 31,0-5 0-31,0 5 0 0,0-5 0 0,0 5 0 0,0-5 0 16,0-3 0-16,0 3 0 0,1-7 0 0,-1 7 0 0,1-8 0 16,-1 8 0-1,1-12 0-15,-1 12 0 0,1-13 0 0,-1 13 0 0,2-10 0 0,-2 10 0 0,4-19 0 0,-4 19 0 0,9-17 0 32,-9 17 0-32,5-17 0 0,-5 17 0 0,9-16 0 15,-9 16 0-15,11-15 0 0,-11 15 0 16,9-11 0-16,-9 11 0 0,12-10 0 0,-12 10 0 0,11-4 0 15,-11 4 0-15,11-3 0 0,-11 3 0 16,12 1 0-16,-12-1 0 0,10 5 0 0,-10-5 0 16,9 5 0-16,-9-5 0 0,7 10 0 0,-7-10 0 15,7 14 0-15,-7-14 0 0,8 15 0 0,-8-15 0 16,6 16 0-16,-6-16 0 0,5 11 0 16,-5-11 0-16,3 16 0 0,-3-16 0 0,1 19 0 15,-1-19 0-15,3 13 0 0,-3-13 0 0,1 11 0 16,-1-11 0-16,0 14 0 0,0-14 0 0,0 12 0 15,0-12 0-15,-1 13 0 0,1-13 0 16,0 7 0-16,0-7 0 0,0 8 0 0,0-8 0 0,0 2 0 16,0-2 0-16,1 3 0 0,-1-3 0 15,2 2 0-15,1-2 0 0</inkml:trace>
  <inkml:trace contextRef="#ctx0" brushRef="#br0" timeOffset="-174566.59">25342 10931 2048 0,'0'0'0'0,"0"0"0"0,0 0 0 0,0 0 0 0,0 0 0 15,0 0 0-15,0 0 0 0,0 0 0 0,2 2 0 16,-2-2 0-16,4 7 0 0,-4-7 0 0,2 13 0 15,-2-13 0-15,0 13 0 0,0-13 0 16,0 19 0-16,0-19 0 0,-1 19 0 16,1-19 0-16,-1 23 0 0,1-23 0 0,-2 22 0 15,2-22 0-15,-2 19 0 0,2-19 0 0,-1 22 0 16,1-22 0-16,-1 19 0 0,1-19 0 16,0 17 0-16,0-17 0 0,0 13 0 0,0-13 0 0,0 9 0 15,0-9 0-15,0 6 0 0,0-6 0 0,1 7 0 0,-1-7 0 16,3 5 0-16,-3-5 0 15,1 0 0-15,-1 0 0 0,2-5 0 0</inkml:trace>
  <inkml:trace contextRef="#ctx0" brushRef="#br0" timeOffset="-173948.14">25482 10922 2048 0,'2'0'0'0,"-2"0"0"16,0 0 0-16,0 0 0 0,0 0 0 0,0 0 0 16,2 0 0-16,-2 0 0 0,1 0 0 0,-1 0 0 15,1 0 0-15,-1 0 0 0,1-1 0 0,-1 1 0 16,4-1 0-16,-4 1 0 0,2-3 0 0,-2 3 0 15,7-3 0 1,-7 3 0-16,7 0 0 0,-7 0 0 0,11 0 0 16,-11 0 0-16,9 3 0 0,-9-3 0 0,9 4 0 15,-9-4 0-15,7 5 0 0,-7-5 0 16,7 8 0-16,-7-8 0 0,4 10 0 0,-4-10 0 16,4 11 0-16,-4-11 0 0,0 13 0 0,0-13 0 15,-1 10 0-15,1-10 0 0,-4 10 0 0,4-10 0 0,-4 10 0 0,4-10 0 0,-7 8 0 16,7-8 0-1,-7 8 0-15,7-8 0 0,-6 5 0 0,6-5 0 16,-5 5 0-16,5-5 0 0,-3 5 0 0,3-5 0 0,0 4 0 0,0-4 0 16,4 0 0-16,-4 0 0 0,7 0 0 0,-7 0 0 15,10 2 0-15,-10-2 0 16,11 1 0-16,-11-1 0 0,11 2 0 16,-11-2 0-16,14 4 0 0,-14-4 0 0,9 4 0 15,-9-4 0-15,9 7 0 0,-9-7 0 16,8 6 0-16,-8-6 0 0,8 11 0 0,-8-11 0 15,6 10 0-15,-6-10 0 0,2 8 0 0,-2-8 0 0,2 9 0 0,-2-9 0 0,-2 8 0 16,2-8 0-16,-4 10 0 0,4-10 0 16,-7 7 0-16,7-7 0 0,-10 9 0 0,10-9 0 0,-10 7 0 31,10-7 0-31,-11 7 0 0,11-7 0 0,-9 5 0 16,9-5 0-16,-15 4 0 0,15-4 0 0,-15 3 0 15,15-3 0-15,-13-2 0 0,13 2 0 0,-10-4 0 0,10 4 0 0,-9-6 0 0,9 6 0 16,-4-10 0-16</inkml:trace>
  <inkml:trace contextRef="#ctx0" brushRef="#br0" timeOffset="-173313.53">25694 10905 2048 0,'0'0'0'0,"0"0"0"0,0 0 0 0,0 0 0 0,2 1 0 0,-2-1 0 15,0 0 0-15,0 0 0 0,1 0 0 0,-1 0 0 16,4 2 0-16,-4-2 0 0,5 0 0 15,-5 0 0-15,5 0 0 0,-5 0 0 0,7 4 0 16,-7-4 0-16,11 2 0 0,-11-2 0 0,10 1 0 16,-10-1 0-16,10 2 0 0,-10-2 0 0,8 5 0 15,-8-5 0-15,7 6 0 0,-7-6 0 0,3 5 0 16,-3-5 0-16,3 7 0 0,-3-7 0 0,0 6 0 16,0-6 0-16,0 7 0 0,0-7 0 15,-4 6 0-15,4-6 0 0,-7 9 0 0,7-9 0 16,-6 9 0-16,6-9 0 0,-7 9 0 0,7-9 0 15,-5 7 0-15,5-7 0 16,-3 5 0-16,3-5 0 0,-4 5 0 0,4-5 0 0,0 1 0 0,0-1 0 16,2 3 0-16,-2-3 0 0,5 0 0 0,-5 0 0 15,9 1 0-15,-9-1 0 0,10 0 0 0,-10 0 0 16,13 1 0-16,-13-1 0 0,11 1 0 0,-11-1 0 16,10 4 0-16,-10-4 0 15,11 3 0-15,-11-3 0 0,7 5 0 0,-7-5 0 16,6 7 0-16,-6-7 0 0,4 6 0 0,-4-6 0 0,2 9 0 15,-2-9 0-15,-2 7 0 0,2-7 0 16,-2 8 0-16,2-8 0 0,-4 9 0 16,4-9 0-16,-6 7 0 0,6-7 0 0,-10 8 0 15,10-8 0-15,-10 7 0 0,10-7 0 0,-10 6 0 16,10-6 0-16,-9 5 0 0,9-5 0 0,-11 5 0 16,11-5 0-16,-9 6 0 0,9-6 0 15,-8 4 0-15,8-4 0 0,-9 2 0 0,9-2 0 16,-8 1 0-16,8-1 0 0,-8-1 0 0,8 1 0 15,-4-3 0-15,4 3 0 0,-2-7 0 16,1 0 0-16</inkml:trace>
  <inkml:trace contextRef="#ctx0" brushRef="#br0" timeOffset="-170409.56">26186 11679 2048 0,'0'2'0'0,"0"-2"0"0,0 0 0 0,0 0 0 0,0 0 0 0,0 0 0 0,0 3 0 16,0-3 0-16,1 4 0 16,-1-4 0-16,1 4 0 0,-1-4 0 0,4 10 0 0,-4-10 0 15,2 13 0-15,-2-13 0 0,0 18 0 0,0-18 0 16,0 20 0-16,0-20 0 0,-2 15 0 0,2-15 0 16,-3 18 0-16,3-18 0 0,-2 18 0 0,2-18 0 15,-3 13 0-15,3-13 0 0,-1 12 0 0,1-12 0 16,1 10 0-16,-1-10 0 0,3 10 0 15,-3-10 0-15,5 9 0 0,-5-9 0 0,9 8 0 16,-9-8 0-16,8 4 0 0,-8-4 0 0,17 2 0 16,-17-2 0-16,16 3 0 0,-16-3 0 0,21 0 0 15,-21 0 0-15,23 0 0 0,-23 0 0 16,16 0 0-16,-16 0 0 0,23 0 0 0,-23 0 0 16,20 0 0-16,-20 0 0 15,24 0 0-15,-24 0 0 0,23 0 0 0,-23 0 0 16,19-3 0-16,-19 3 0 0,11 0 0 0,-11 0 0 0,13-2 0 15,-13 2 0-15,10-4 0 16,-10 4 0-16,7-5 0 0,-4-3 0 0</inkml:trace>
  <inkml:trace contextRef="#ctx0" brushRef="#br0" timeOffset="-170148.92">26340 11728 2048 0,'0'0'0'0,"0"0"0"0,0 2 0 16,0-2 0-16,1 1 0 0,-1-1 0 0,0 3 0 0,0-3 0 16,3 9 0-16,-3-9 0 0,1 13 0 15,-1-13 0-15,-1 17 0 0,1-17 0 0,-2 20 0 16,2-20 0-16,-2 24 0 0,2-24 0 0,0 28 0 16,0-28 0-16,0 25 0 0,0-25 0 0,0 26 0 31,0-26 0-31,1 25 0 0,-1-25 0 0,1 23 0 15,-1-23 0-15,2 19 0 0,-2-19 0 0,4 15 0 16,-4-15 0-16,2 11 0 0,-2-11 0 16,3 6 0-16,-3-6 0 0,3 5 0 0,-3-5 0 15,4-3 0-15,-4 3 0 0,6-6 0 0,-3-3 0 16</inkml:trace>
  <inkml:trace contextRef="#ctx0" brushRef="#br0" timeOffset="-169689.01">26574 11708 2048 0,'0'0'0'0,"0"0"0"15,0 2 0-15,0-2 0 0,2 5 0 0,-2-5 0 16,0 7 0-16,0-7 0 0,-2 11 0 0,2-11 0 15,-2 16 0-15,2-16 0 0,-5 19 0 0,5-19 0 16,-5 23 0-16,5-23 0 0,-5 26 0 0,5-26 0 16,-4 28 0-16,4-28 0 0,-3 25 0 0,3-25 0 15,-4 20 0-15,4-20 0 0,1 24 0 16,-1-24 0-16,5 23 0 0,-5-23 0 0,8 23 0 16,-8-23 0-16,12 18 0 0,-12-18 0 0,13 16 0 15,-13-16 0-15,14 14 0 0,-14-14 0 0,14 9 0 16,-14-9 0-16,16 4 0 15,-16-4 0-15,14 3 0 0,-14-3 0 0,16 0 0 0,-16 0 0 0,12-3 0 16,-12 3 0-16,11-6 0 0,-11 6 0 0,8-8 0 16,-8 8 0-16,3-12 0 0,-3 12 0 0,0-10 0 15,0 10 0-15,-3-11 0 0,3 11 0 16,-8-9 0-16,8 9 0 0,-13-8 0 0,13 8 0 16,-18-5 0-16,18 5 0 0,-17-4 0 0,17 4 0 15,-17 0 0-15,17 0 0 16,-17 0 0-16,17 0 0 0,-17 3 0 0,17-3 0 0,-17 3 0 15,17-3 0-15,-15 1 0 0,15-1 0 16,-11 1 0-16</inkml:trace>
  <inkml:trace contextRef="#ctx0" brushRef="#br0" timeOffset="-150480.58">25208 11686 2048 0,'0'0'0'0,"0"0"0"0,0 0 0 0,0 0 0 0,0 0 0 16,0 0 0-16,0 0 0 0,0 0 0 0,0 0 0 16,0 0 0-16,3-2 0 0,-3 2 0 15,4-2 0-15,-4 2 0 0,3-3 0 0,-3 3 0 16,4-1 0-16,-4 1 0 0,6-3 0 0,-6 3 0 16,7-4 0-16,-7 4 0 0,13-5 0 0,-13 5 0 15,14-4 0-15,-14 4 0 0,12-7 0 0,-12 7 0 16,14-2 0-16,-14 2 0 0,14-1 0 0,-14 1 0 15,12 0 0-15,-12 0 0 0,13 3 0 0,-13-3 0 16,15 7 0-16,-15-7 0 0,11 5 0 0,-11-5 0 16,9 4 0-16,-9-4 0 0,7 8 0 15,-7-8 0-15,6 9 0 0,-6-9 0 0,6 9 0 16,-6-9 0-16,1 11 0 0,-1-11 0 0,0 11 0 16,0-11 0-16,-3 14 0 0,3-14 0 0,-5 14 0 15,5-14 0-15,-4 10 0 0,4-10 0 16,-3 9 0-16,3-9 0 0,-7 7 0 0,7-7 0 15,-7 11 0-15,7-11 0 0,-7 6 0 0,7-6 0 0,-7 4 0 16,7-4 0-16,-5 5 0 0,5-5 0 16,-5 5 0-16,5-5 0 0,-3 9 0 0,3-9 0 15,-4 7 0-15,4-7 0 0,-2 8 0 16,2-8 0-16,0 7 0 0,0-7 0 0,0 11 0 0,0-11 0 16,0 9 0-16,0-9 0 0,0 7 0 15,0-7 0-15,1 8 0 0,-1-8 0 0,2 12 0 0,-2-12 0 16,1 8 0-16,-1-8 0 0,2 8 0 15,-2-8 0-15,1 11 0 16,-1-11 0-16,1 10 0 0,-1-10 0 0,1 11 0 16,-1-11 0-16,0 8 0 0,0-8 0 0,0 10 0 15,0-10 0-15,-2 12 0 0,2-12 0 16,-1 9 0-16,1-9 0 0,-2 7 0 0,2-7 0 0,-1 6 0 0,1-6 0 0,0 4 0 16</inkml:trace>
  <inkml:trace contextRef="#ctx0" brushRef="#br0" timeOffset="-150250.78">25317 12131 2048 0,'0'0'0'0,"0"0"0"0,0 1 0 0,0-1 0 0,3 1 0 0,-3-1 0 0,1 3 0 16,-1-3 0-16,1 0 0 0,-1 0 0 0,1 2 0 15,-1-2 0 1,0 0 0-16,0 0 0 0,-2-2 0 0,2 2 0 16,-2-2 0-16</inkml:trace>
  <inkml:trace contextRef="#ctx0" brushRef="#br0" timeOffset="-148082.89">25029 13388 2048 0,'0'0'0'0,"0"0"0"0,0 0 0 0,0 0 0 0,0 0 0 0,0 0 0 0,0 5 0 16,0-5 0-16,1 6 0 0,-1-6 0 16,1 5 0-16,-1-5 0 0,4 10 0 0,-4-10 0 15,4 9 0-15,-4-9 0 0,5 20 0 0,-5-20 0 16,5 26 0-16,-5-26 0 0,7 27 0 15,-7-27 0-15,4 33 0 0,-4-33 0 0,5 36 0 16,-5-36 0-16,4 40 0 0,-4-40 0 0,3 38 0 16,-3-38 0-16,3 38 0 0,-3-38 0 15,4 42 0-15,-4-42 0 16,6 36 0-16,-6-36 0 0,4 30 0 0,-4-30 0 16,4 28 0-16,-4-28 0 0,8 23 0 0,-8-23 0 15,4 19 0-15,-4-19 0 0,4 13 0 0,-4-13 0 16,2 10 0-16</inkml:trace>
  <inkml:trace contextRef="#ctx0" brushRef="#br0" timeOffset="-147316.05">24972 13621 2048 0,'3'0'0'0,"-3"0"0"0,1 0 0 0,-1 0 0 15,4 0 0-15,-4 0 0 16,8 0 0-16,-8 0 0 16,10 0 0-16,-10 0 0 0,12 0 0 0,-12 0 0 15,17 0 0-15,-17 0 0 0,21-1 0 0,-21 1 0 16,23 0 0-16,-23 0 0 0,28 0 0 16,-28 0 0-16,30-2 0 0,-30 2 0 0,30-1 0 15,-30 1 0-15,31 0 0 0,-31 0 0 0,31-2 0 16,-31 2 0-16,28-3 0 0,-28 3 0 0,29-1 0 15,-29 1 0-15,25-1 0 0,-25 1 0 0,23-3 0 16,-23 3 0-16,21-3 0 0,-21 3 0 0,16-3 0 16,-16 3 0-16,11-1 0 0,-11 1 0 15,9 0 0-15,-9 0 0 0,6-3 0 0,-6 3 0 16,6-1 0-16,-6 1 0 0,2-2 0 0,-2 2 0 16,0-2 0-16,0 2 0 0,-2 0 0 0,2 0 0 15,-6-1 0-15,6 1 0 0,-6-2 0 16,6 2 0-16,-9 2 0 0,9-2 0 0,-12 1 0 15,12-1 0-15,-15 3 0 0,15-3 0 0,-13 1 0 16,13-1 0-16,-18 9 0 0,18-9 0 0,-20 12 0 16,20-12 0-16,-18 19 0 0,18-19 0 0,-16 22 0 15,16-22 0-15,-13 22 0 0,13-22 0 16,-6 23 0-16,6-23 0 0,-2 24 0 0,2-24 0 16,3 22 0-16,-3-22 0 0,10 24 0 15,-10-24 0-15,16 17 0 0,-16-17 0 0,18 16 0 16,-18-16 0-16,22 12 0 0,-22-12 0 0,20 7 0 15,-20-7 0-15,24 4 0 0,-24-4 0 0,22-4 0 16,-22 4 0-16,20-8 0 0,-20 8 0 0,18-15 0 16,-18 15 0-16,16-22 0 0,-16 22 0 0,12-24 0 15,-12 24 0-15,13-29 0 0,-13 29 0 0,10-30 0 16,-10 30 0-16,6-28 0 0,-6 28 0 16,3-24 0-16,-3 24 0 0,1-22 0 0,-1 22 0 0,0-18 0 15,0 18 0-15,0-10 0 0,0 10 0 16,0-9 0-16,0 9 0 0,-1-1 0 0,1 1 0 15,1 4 0-15,-1-4 0 0,1 8 0 0,-1-8 0 16,4 14 0-16,-4-14 0 0,4 21 0 0,-4-21 0 16,3 22 0-16,-3-22 0 15,2 24 0-15,-2-24 0 0,4 28 0 0,-4-28 0 16,1 27 0-16,-1-27 0 0,1 27 0 0,-1-27 0 16,3 25 0-16,-3-25 0 0,2 22 0 0,-2-22 0 15,4 18 0-15,-4-18 0 0,5 15 0 0,-5-15 0 16,7 5 0-16,-7-5 0 0,7 1 0 0,-7-1 0 15,5-6 0-15,-5 6 0 0,5-9 0 0,-5 9 0 16,2-6 0-16</inkml:trace>
  <inkml:trace contextRef="#ctx0" brushRef="#br0" timeOffset="-146844.2">25598 13621 2048 0,'0'0'0'0,"0"0"0"0,0 0 0 0,0 0 0 0,0 0 0 0,0 0 0 0,0 6 0 0,0-6 0 0,0 7 0 15,0-7 0-15,0 13 0 0,0-13 0 0,1 20 0 16,-1-20 0-16,0 24 0 0,0-24 0 0,0 23 0 16,0-23 0-16,0 22 0 0,0-22 0 0,0 23 0 15,0-23 0-15,0 24 0 16,0-24 0-16,0 20 0 0,0-20 0 0,1 15 0 16,-1-15 0-16,0 11 0 0,0-11 0 0,3 7 0 15,-3-7 0-15,2 7 0 0,-2-7 0 0,6-1 0 16,-6 1 0-16,7-12 0 0,-7 12 0 0,8-21 0 15,-8 21 0-15,11-26 0 0,-11 26 0 16,14-30 0-16,-14 30 0 0,14-34 0 0,-14 34 0 16,16-35 0-16,-16 35 0 0,13-30 0 0,-13 30 0 0,16-30 0 15,-16 30 0-15,13-22 0 0,-13 22 0 16,13-17 0-16,-13 17 0 0,8-12 0 16,-8 12 0-16,9-8 0 0,-9 8 0 0,11-5 0 0,-11 5 0 0,10 3 0 15,-10-3 0-15,11 6 0 16,-11-6 0-16,11 12 0 0,-11-12 0 0,10 16 0 15,-10-16 0-15,7 24 0 0,-7-24 0 0,7 25 0 16,-7-25 0-16,9 32 0 0,-9-32 0 0,8 35 0 16,-8-35 0-16,7 34 0 0,-7-34 0 15,7 32 0-15,-7-32 0 0,7 28 0 0,-7-28 0 0,7 24 0 16,-7-24 0-16,6 24 0 0,-6-24 0 0,4 17 0 16,-4-17 0-16,9 8 0 0,-9-8 0 0,11 5 0 15,-11-5 0-15,10 0 0 0</inkml:trace>
  <inkml:trace contextRef="#ctx0" brushRef="#br0" timeOffset="-146558.89">25964 13372 2048 0,'0'0'0'0,"0"0"0"16,0 0 0-16,0 0 0 0,1 2 0 0,-1-2 0 0,4 0 0 15,-4 0 0-15,5 1 0 0,-5-1 0 16,7 0 0-16,-7 0 0 0,8 0 0 16,-8 0 0-16,9-1 0 0,-9 1 0 0,12-2 0 0,-12 2 0 0,12-3 0 0,-12 3 0 15,14-1 0 1,-14 1 0-16,15-3 0 0,-15 3 0 0,15-3 0 0,-15 3 0 0,11-3 0 15,-11 3 0-15,10-5 0 0,-3 3 0 0</inkml:trace>
  <inkml:trace contextRef="#ctx0" brushRef="#br0" timeOffset="-146286.14">26261 13215 2048 0,'0'1'0'0,"0"-1"0"16,0 4 0-16,0-4 0 0,0 8 0 0,0-8 0 15,0 12 0 1,0-12 0-16,0 15 0 0,0-15 0 0,-1 20 0 16,1-20 0-16,0 23 0 0,0-23 0 15,0 21 0-15,0-21 0 0,1 24 0 0,-1-24 0 0,1 22 0 0,-1-22 0 0,3 23 0 0,-3-23 0 31,2 21 0-31,-2-21 0 0,5 17 0 0,-5-17 0 16,4 13 0-16,-4-13 0 0,5 11 0 0,-5-11 0 16,5 5 0-16,-5-5 0 0,3 2 0 15,0-1 0-15</inkml:trace>
  <inkml:trace contextRef="#ctx0" brushRef="#br0" timeOffset="-145750.83">26870 13028 2048 0,'0'0'0'15,"0"0"0"-15,0 3 0 0,0-3 0 16,-1 7 0-16,1-7 0 0,-5 10 0 0,5-10 0 0,-6 15 0 16,6-15 0-16,-9 21 0 0,9-21 0 15,-14 26 0-15,14-26 0 0,-14 34 0 0,14-34 0 16,-19 40 0-16,19-40 0 0,-18 45 0 0,18-45 0 15,-20 53 0-15,0 0 0 0,20-53 0 16,-19 55 0-16,-1 0 0 0,20-55 0 0,-16 58 0 0,-1-1 0 16,17-57 0-16,-15 58 0 0,1 2 0 0,14-60 0 15,-12 60 0-15,1-2 0 16,11-58 0-16,-7 62 0 0,1-4 0 0,6-58 0 0,-3 61 0 16,2-1 0-16,1-60 0 0,1 61 0 0,4-2 0 15,-5-59 0-15,7 58 0 0,4 0 0 0,-11-58 0 16,13 57 0-16,4-2 0 0,-17-55 0 0,19 56 0 15,-19-56 0-15,22 53 0 0,-22-53 0 0,26 55 0 16,-26-55 0-16,31 51 0 0,-31-51 0 16,31 49 0-16,-31-49 0 0,33 45 0 0,-33-45 0 15,36 38 0-15,-36-38 0 0,34 33 0 0,-34-33 0 16,34 22 0-16,-34-22 0 0,27 15 0 0,-6-6 0 16</inkml:trace>
  <inkml:trace contextRef="#ctx0" brushRef="#br0" timeOffset="-145336.73">27224 13292 2048 0,'0'0'0'0,"0"0"0"0,1 3 0 15,-1-3 0-15,1 6 0 0,-1-6 0 0,3 9 0 16,-3-9 0-16,5 13 0 0,-5-13 0 0,7 18 0 15,-7-18 0-15,6 21 0 0,-6-21 0 0,6 25 0 16,-6-25 0-16,6 30 0 0,-6-30 0 0,6 31 0 31,-6-31 0-31,7 33 0 0,-7-33 0 0,6 35 0 16,-6-35 0-16,7 32 0 0,-7-32 0 0,5 33 0 16,-5-33 0-16,4 30 0 0,-4-30 0 0,5 25 0 0,-5-25 0 0,2 23 0 0,-2-23 0 15,6 15 0-15,-6-15 0 16,4 10 0-16,-2-3 0 15</inkml:trace>
  <inkml:trace contextRef="#ctx0" brushRef="#br0" timeOffset="-144749.41">27499 13305 2048 0,'0'0'0'16,"0"0"0"-16,1-1 0 0,-1 1 0 0,5-2 0 15,-5 2 0-15,7-3 0 0,-7 3 0 0,12-1 0 16,-12 1 0-16,9-4 0 0,-9 4 0 16,16-3 0-16,-16 3 0 0,17-2 0 0,-17 2 0 0,19 2 0 15,-19-2 0-15,17 5 0 0,-17-5 0 0,14 6 0 16,-14-6 0-16,9 11 0 0,-9-11 0 15,6 14 0-15,-6-14 0 0,0 16 0 0,0-16 0 16,-6 16 0-16,6-16 0 0,-9 18 0 0,9-18 0 16,-14 13 0-16,14-13 0 0,-14 14 0 0,14-14 0 15,-16 13 0-15,16-13 0 0,-12 11 0 0,12-11 0 16,-8 9 0-16,8-9 0 0,-7 6 0 0,7-6 0 16,-3 7 0-16,3-7 0 0,1 7 0 0,-1-7 0 15,3 4 0-15,-3-4 0 16,10 5 0-16,-10-5 0 0,13 6 0 0,-13-6 0 0,19 5 0 15,-19-5 0-15,21 9 0 0,-21-9 0 16,22 9 0-16,-22-9 0 0,24 13 0 0,-24-13 0 0,22 14 0 16,-22-14 0-16,19 17 0 0,-19-17 0 0,15 20 0 15,-15-20 0-15,11 20 0 16,-11-20 0-16,7 22 0 0,-7-22 0 0,5 20 0 0,-5-20 0 16,-3 22 0-16,3-22 0 0,-4 18 0 0,4-18 0 15,-10 16 0-15,10-16 0 0,-14 9 0 0,14-9 0 16,-18 7 0-16,18-7 0 0,-22 4 0 0,22-4 0 15,-24 0 0-15,24 0 0 0,-23-4 0 0,23 4 0 16,-26-7 0-16,26 7 0 0,-24-8 0 0,24 8 0 16,-20-13 0-16,20 13 0 15,-13-16 0-15,13 16 0 0,-7-17 0 0,7 17 0 0,-2-18 0 16,2 18 0-16,-1-14 0 0</inkml:trace>
  <inkml:trace contextRef="#ctx0" brushRef="#br0" timeOffset="-144209.77">27853 13268 2048 0,'0'0'0'0,"0"0"0"0,0-1 0 0,0 1 0 0,2 0 0 0,-2 0 0 0,3-1 0 0,-3 1 0 0,5-1 0 0,-5 1 0 0,6-2 0 0,-6 2 0 31,10-1 0-31,-10 1 0 0,14 1 0 0,-14-1 0 0,16 5 0 0,-16-5 0 0,19 8 0 16,-19-8 0-16,21 12 0 0,-21-12 0 0,20 11 0 15,-20-11 0-15,20 16 0 0,-20-16 0 0,16 16 0 32,-16-16 0-32,9 19 0 0,-9-19 0 0,5 19 0 0,-5-19 0 0,1 18 0 0,-1-18 0 0,-5 17 0 15,5-17 0-15,-9 15 0 0,9-15 0 16,-12 13 0-16,12-13 0 0,-12 9 0 0,12-9 0 15,-15 7 0-15,15-7 0 0,-12 4 0 0,12-4 0 16,-9 3 0-16,9-3 0 0,-5 4 0 0,5-4 0 16,-1 2 0-16,1-2 0 0,3 3 0 0,-3-3 0 31,11 2 0-31,-11-2 0 0,14 3 0 0,-14-3 0 16,21 5 0-16,-21-5 0 0,25 5 0 15,-25-5 0-15,25 9 0 0,-25-9 0 0,26 12 0 16,-26-12 0-16,22 15 0 0,-22-15 0 0,20 17 0 15,-20-17 0-15,15 18 0 0,-15-18 0 16,13 20 0-16,-13-20 0 0,9 19 0 0,-9-19 0 0,1 18 0 16,-1-18 0-16,-4 19 0 0,4-19 0 15,-9 16 0-15,9-16 0 0,-13 14 0 0,13-14 0 0,-16 11 0 16,16-11 0-16,-19 11 0 0,19-11 0 16,-23 8 0-16,23-8 0 0,-25 7 0 15,25-7 0-15,-21 4 0 0,21-4 0 0,-22 4 0 0,22-4 0 16,-20 2 0-16,20-2 0 0,-13 3 0 0</inkml:trace>
  <inkml:trace contextRef="#ctx0" brushRef="#br0" timeOffset="-143748.71">27323 14015 2048 0,'0'1'0'0,"0"-1"0"0,1 0 0 0,-1 0 0 0,3 2 0 0,-3-2 0 0,10 4 0 0,-10-4 0 0,13 2 0 15,-13-2 0-15,22 2 0 16,-22-2 0-16,28 2 0 0,-28-2 0 0,34 3 0 0,-34-3 0 16,42 2 0-16,-42-2 0 0,48 2 0 0,-48-2 0 15,51 2 0-15,-51-2 0 0,56 2 0 16,2 1 0-16,-58-3 0 0,56 4 0 0,-56-4 0 0,60 1 0 16,1 2 0-16,-61-3 0 0,58 1 0 0,-58-1 0 15,59 0 0-15,-59 0 0 0,57-1 0 16,-57 1 0-16,58-2 0 0,-58 2 0 0,54-2 0 15,-54 2 0-15,48 0 0 0,-48 0 0 16,41-4 0-16,-41 4 0 0,36-3 0 0,-36 3 0 0,30-4 0 16,-30 4 0-16,23-2 0 0,-23 2 0 0,13-2 0 15,-13 2 0-15,7 0 0 0,-7 0 0 0,-2-2 0 16,2 2 0-16,-8-1 0 0,1-1 0 16</inkml:trace>
  <inkml:trace contextRef="#ctx0" brushRef="#br0" timeOffset="-143272.16">27654 14349 2048 0,'0'1'0'0,"0"-1"0"0,0 5 0 0,0-5 0 0,-2 8 0 0,2-8 0 15,0 13 0-15,0-13 0 0,-1 16 0 0,1-16 0 16,-1 16 0-16,1-16 0 0,-1 18 0 0,1-18 0 15,0 17 0-15,0-17 0 0,0 17 0 0,0-17 0 0,1 14 0 0,-1-14 0 0,2 15 0 16,-2-15 0-16,3 10 0 0,-3-10 0 0,3 8 0 16,-3-8 0-16,4 9 0 15,-4-9 0-15,5 4 0 16,-5-4 0-16,9 3 0 0,-9-3 0 0,12 4 0 16,-12-4 0-16,15 0 0 0,-15 0 0 15,17 0 0-15,-17 0 0 0,19 0 0 0,-19 0 0 0,24 0 0 16,-24 0 0-16,27-4 0 0,-27 4 0 15,30-3 0-15,-30 3 0 0,32-1 0 0,-32 1 0 16,29-1 0-16,-29 1 0 0,29-2 0 0,-29 2 0 16,27-2 0-16,-27 2 0 0,24-7 0 0,-24 7 0 15,19-4 0-15,-19 4 0 0,15-6 0 0,-5 2 0 16</inkml:trace>
  <inkml:trace contextRef="#ctx0" brushRef="#br0" timeOffset="-142994.24">27841 14356 2048 0,'0'1'0'0,"0"-1"0"0,-1 2 0 15,1-2 0-15,-3 6 0 0,3-6 0 0,0 10 0 16,0-10 0-16,0 12 0 0,0-12 0 0,3 20 0 16,-3-20 0-16,2 20 0 0,-2-20 0 15,4 27 0-15,-4-27 0 0,3 29 0 0,-3-29 0 16,3 29 0-16,-3-29 0 0,2 30 0 0,-2-30 0 15,3 32 0-15,-3-32 0 0,1 30 0 16,-1-30 0-16,0 27 0 0,0-27 0 0,0 24 0 16,0-24 0-16,0 19 0 0,0-19 0 0,0 10 0 15,0-10 0-15,3 6 0 0,-3-6 0 0,3-3 0 16,-3 3 0-16,4-6 0 0,-1 1 0 0</inkml:trace>
  <inkml:trace contextRef="#ctx0" brushRef="#br0" timeOffset="-142557.45">28173 14290 2048 0,'1'0'0'0,"-1"0"0"0,0 0 0 16,0 0 0-16,0 3 0 0,0-3 0 0,-1 6 0 15,1-6 0-15,-2 10 0 0,2-10 0 0,-6 16 0 16,6-16 0-16,-11 20 0 0,11-20 0 0,-9 29 0 15,9-29 0 1,-14 30 0-16,14-30 0 0,-13 34 0 0,13-34 0 0,-11 35 0 0,11-35 0 0,-9 36 0 16,9-36 0-16,-4 36 0 0,4-36 0 15,0 37 0-15,0-37 0 0,6 31 0 0,-6-31 0 16,13 30 0-16,-13-30 0 0,15 25 0 0,-15-25 0 16,22 22 0-16,-22-22 0 0,23 16 0 0,-23-16 0 15,25 10 0-15,-25-10 0 0,27 7 0 16,-27-7 0-16,25 1 0 0,-25-1 0 0,23-4 0 15,-23 4 0-15,23-9 0 16,-23 9 0-16,14-13 0 0,-14 13 0 16,11-14 0-16,-11 14 0 0,4-17 0 0,-4 17 0 0,-4-19 0 0,4 19 0 15,-10-19 0-15,10 19 0 0,-15-17 0 0,15 17 0 0,-22-14 0 32,22 14 0-32,-22-13 0 0,22 13 0 0,-24-8 0 15,24 8 0-15,-23-7 0 0,23 7 0 0,-20-4 0 0,20 4 0 0,-17-4 0 16,17 4 0-16,-11 0 0 0,11 0 0 0,-7-2 0 0,7 2 0 31,-5 0 0-31</inkml:trace>
  <inkml:trace contextRef="#ctx0" brushRef="#br0" timeOffset="-141966.86">28419 13015 2048 0,'0'3'0'0,"0"-3"0"0,4 6 0 0,-4-6 0 0,8 9 0 16,-8-9 0-16,14 16 0 0,-14-16 0 0,18 22 0 15,-18-22 0-15,20 27 0 0,-20-27 0 0,25 33 0 0,-25-33 0 16,30 45 0-16,1-1 0 0,-31-44 0 0,29 48 0 15,2 3 0-15,-4-1 0 0,-27-50 0 16,30 52 0-16,-3 3 0 0,-4-3 0 0,-1-1 0 16,-22-51 0-16,21 55 0 0,-3 4 0 0,-1-1 0 0,-4-3 0 15,-13-55 0-15,13 58 0 0,-1 2 0 16,-4-3 0-16,-8-57 0 0,6 61 0 0,-3-1 0 16,1-3 0-16,-4-57 0 0,-4 58 0 0,0-2 0 15,4-56 0-15,-6 57 0 0,6-57 0 0,-11 60 0 16,-3-7 0-16,14-53 0 0,-15 54 0 15,15-54 0-15,-18 54 0 0,18-54 0 0,-22 49 0 0,22-49 0 16,-29 49 0-16,29-49 0 0,-27 45 0 16,27-45 0-16,-32 42 0 0,32-42 0 0,-33 35 0 15,33-35 0-15,-29 32 0 0,29-32 0 0,-28 25 0 16,28-25 0-16,-24 18 0 0,24-18 0 0,-20 11 0 16,20-11 0-16,-13 5 0 15,13-5 0-15,-7-3 0 0,7 3 0 0,-2-12 0 0,4-2 0 16</inkml:trace>
  <inkml:trace contextRef="#ctx0" brushRef="#br0" timeOffset="-141585.54">29191 14036 2048 0,'0'1'0'0,"0"-1"0"16,1 2 0-16,-1-2 0 0,4 3 0 0,-4-3 0 0,6 4 0 0,-6-4 0 15,10 2 0 1,-10-2 0-16,13 4 0 0,-13-4 0 16,18 3 0-16,-18-3 0 0,21 5 0 0,-21-5 0 15,22 4 0-15,-22-4 0 0,26 3 0 16,-26-3 0-16,26 5 0 0,-26-5 0 0,26 1 0 0,-26-1 0 16,30 2 0-16,-30-2 0 0,27 2 0 15,-27-2 0-15,23 1 0 0,-23-1 0 0,23 3 0 16,-23-3 0-16,16 0 0 0,-16 0 0 0,14 1 0 15,-3-1 0-15</inkml:trace>
  <inkml:trace contextRef="#ctx0" brushRef="#br0" timeOffset="-141290.64">29199 14229 2048 0,'1'0'0'15,"-1"0"0"-15,0 0 0 0,0 0 0 0,2 0 0 16,-2 0 0-16,2 0 0 0,-2 0 0 0,5 1 0 16,-5-1 0-16,8 2 0 0,-8-2 0 0,13 1 0 15,-13-1 0-15,19-1 0 0,-19 1 0 0,20-2 0 16,-20 2 0-16,26-2 0 0,-26 2 0 16,28-2 0-16,-28 2 0 0,28-1 0 0,-28 1 0 0,25 1 0 15,-25-1 0-15,26 3 0 0,-26-3 0 0,20 3 0 16,-20-3 0-16,19 3 0 0,-19-3 0 0,15 5 0 15,-15-5 0-15,18 0 0 0,-18 0 0 0,13 1 0 16,-13-1 0-16,11 0 0 0,-3-1 0 16</inkml:trace>
  <inkml:trace contextRef="#ctx0" brushRef="#br0" timeOffset="-140664.37">29994 13782 2048 0,'0'0'0'0,"0"0"0"0,3 0 0 0,-3 0 0 0,0 0 0 16,0 0 0-16,2 0 0 0,-2 0 0 0,7 0 0 0,-7 0 0 15,5 0 0-15,-5 0 0 0,13 0 0 0,-13 0 0 0,18-2 0 0,-18 2 0 16,25-1 0-1,-25 1 0-15,31 0 0 0,-31 0 0 0,39-2 0 0,-39 2 0 0,39 0 0 0,-39 0 0 16,40 0 0-16,-40 0 0 0,41 2 0 16,-41-2 0-16,43 0 0 0,-43 0 0 0,42 1 0 15,-42-1 0-15,37 3 0 0,-37-3 0 16,35 3 0-16,-35-3 0 16,26 4 0-16,-26-4 0 0,22 5 0 0,-22-5 0 0,17 3 0 0,-17-3 0 0,11 6 0 15,-11-6 0-15,3 9 0 0,-3-9 0 16,-1 14 0-1,1-14 0-15,-8 18 0 0,8-18 0 0,-15 23 0 0,15-23 0 0,-18 27 0 0,18-27 0 16,-22 34 0-16,22-34 0 0,-25 37 0 0,25-37 0 31,-25 41 0-31,25-41 0 0,-23 44 0 0,23-44 0 0,-22 47 0 0,22-47 0 0,-22 45 0 0,22-45 0 16,-17 48 0-16,17-48 0 0,-18 43 0 0,18-43 0 16,-12 43 0-16,12-43 0 0,-10 37 0 0,10-37 0 15,-8 33 0-15,8-33 0 0,-5 29 0 31,5-29 0-31,-7 21 0 0,7-21 0 0,-2 17 0 0,2-17 0 16,-2 9 0-16,2-9 0 0,2 0 0 16,-2 0 0-16,5-7 0 0,-5 7 0 0,4-8 0 15</inkml:trace>
  <inkml:trace contextRef="#ctx0" brushRef="#br0" timeOffset="-140307.93">30641 13818 2048 0,'0'1'0'0,"0"-1"0"0,0 1 0 0,0-1 0 16,2 5 0-16,-2-5 0 0,4 5 0 0,-4-5 0 15,6 14 0-15,-6-14 0 0,9 20 0 0,-9-20 0 16,8 27 0-16,-8-27 0 0,5 33 0 0,-5-33 0 0,5 41 0 15,-5-41 0-15,4 48 0 0,-4-48 0 16,3 54 0-16,-3-54 0 0,0 58 0 0,0-58 0 16,0 59 0-16,0-59 0 0,-1 59 0 0,1-59 0 15,-3 57 0-15,3-57 0 0,-1 55 0 0,1-55 0 16,-2 50 0-16,2-50 0 0,0 44 0 0,0-44 0 16,0 37 0-16,0-37 0 0,2 28 0 15,-2-28 0-15,2 19 0 0,-2-19 0 0,3 7 0 16,-3-7 0-16,5 0 0 0,-5 0 0 0,4-8 0 15,0-1 0-15</inkml:trace>
  <inkml:trace contextRef="#ctx0" brushRef="#br0" timeOffset="-139823.39">30977 13604 2048 0,'-1'0'0'0,"1"0"0"0,0 0 0 0,0 0 0 0,-3 1 0 0,3-1 0 0,-1 0 0 15,1 0 0-15,-6 2 0 0,6-2 0 0,-4 5 0 16,4-5 0-16,-7 9 0 0,7-9 0 0,-9 13 0 0,9-13 0 0,-8 13 0 16,8-13 0-16,-9 20 0 0,9-20 0 0,-5 20 0 15,5-20 0-15,-1 20 0 0,1-20 0 0,2 21 0 16,-2-21 0-16,7 19 0 0,-7-19 0 16,14 15 0-16,-14-15 0 0,13 15 0 15,-13-15 0-15,18 12 0 0,-18-12 0 0,17 7 0 0,-17-7 0 16,22 3 0-16,-22-3 0 0,21-3 0 15,-21 3 0-15,18-7 0 0,-18 7 0 0,21-15 0 0,-21 15 0 16,18-17 0-16,-18 17 0 0,13-21 0 0,-13 21 0 16,8-20 0-16,-8 20 0 0,4-22 0 15,-4 22 0-15,-1-22 0 0,1 22 0 0,-7-18 0 16,7 18 0-16,-12-18 0 0,12 18 0 0,-15-15 0 16,15 15 0-16,-13-7 0 0,13 7 0 0,-17-6 0 15,17 6 0-15,-16 0 0 0,16 0 0 16,-13 3 0-16,6 0 0 0</inkml:trace>
  <inkml:trace contextRef="#ctx0" brushRef="#br0" timeOffset="-139208.43">29940 14980 2048 0,'0'0'0'0,"0"0"0"0,0 0 0 0,0 0 0 16,0 0 0-16,0 0 0 0,1 0 0 15,-1 0 0-15,8 1 0 0,-8-1 0 0,18 0 0 16,-18 0 0-16,26 0 0 0,-26 0 0 0,39 0 0 0,-39 0 0 16,46-1 0-16,6 1 0 0,-52 0 0 0,56-2 0 15,2 2 0-15,-58 0 0 0,59 2 0 0,2 2 0 16,-4-4 0-16,-57 0 0 0,61 4 0 0,-3-1 0 16,-3 1 0-16,-55-4 0 0,59 5 0 15,-2-1 0-15,-57-4 0 0,57 6 0 0,0-2 0 16,-57-4 0-16,56 3 0 0,-56-3 0 0,52 5 0 15,-52-5 0-15,55 1 0 0,-55-1 0 0,49 0 0 16,-49 0 0-16,42 1 0 0,-42-1 0 0,35 0 0 16,-35 0 0-16,24-1 0 15,-24 1 0-15,21-1 0 0,-21 1 0 0,13-1 0 0,-13 1 0 0,4 0 0 16,-4 0 0-16,-1-2 0 0,1 2 0 16,-14 2 0-16,14-2 0 0,-18 2 0 0,18-2 0 15,-19 2 0-15,19-2 0 0,-18 1 0 0,1 1 0 16</inkml:trace>
  <inkml:trace contextRef="#ctx0" brushRef="#br0" timeOffset="-138774.39">30082 15303 2048 0,'0'0'0'0,"0"0"0"0,0 0 0 0,0 0 0 0,0 0 0 16,0 0 0-16,0 2 0 0,0-2 0 0,3 2 0 15,-3-2 0-15,8 5 0 0,-8-5 0 0,22 4 0 16,-22-4 0 0,31 2 0-16,-31-2 0 0,47 2 0 0,7-2 0 0,0 0 0 15,-54 0 0-15,60 0 0 0,0 0 0 0,-5 0 0 0,-55 0 0 0,58-2 0 16,0 2 0-16,-2 0 0 0,-56 0 0 15,58 2 0-15,-1-2 0 0,-57 0 0 0,60 2 0 16,-3-1 0-16,-57-1 0 0,58 4 0 0,-58-4 0 16,55 2 0-16,-55-2 0 0,57 3 0 0,-57-3 0 15,52 2 0-15,-52-2 0 0,47 0 0 16,-47 0 0-16,41 2 0 0,-41-2 0 0,35 0 0 0,-35 0 0 16,26 0 0-16,-26 0 0 0,20-2 0 15,-20 2 0-15,14 0 0 0,-14 0 0 0,9 0 0 16,-9 0 0-16,5 0 0 0,-5 0 0 15,4 0 0 1,-4 0 0-16,4 2 0 0,-4-2 0 0,1 4 0 0,-1-4 0 0,0 4 0 0,0-4 0 0,1 5 0 31,-1-5 0-31,2 5 0 0,0-3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32:49.1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10382 13437 2048 0,'0'0'0'0,"0"0"0"0,0 0 0 0,0 0 0 0,0 0 0 0,0 0 0 0,0 0 0 0,0 0 0 15,0 0 0-15,0 0 0 0,1-2 0 0,-1 2 0 0,2-2 0 16,-2 2 0-16,1-3 0 16,-1 3 0-16,3-1 0 0,-3 1 0 15,4-3 0-15,-4 3 0 0,10-5 0 0,-10 5 0 0,10-4 0 16,-10 4 0-16,13-5 0 0,-13 5 0 0,16-6 0 16,-16 6 0-16,18-7 0 0,-18 7 0 15,24-6 0-15,-24 6 0 0,30-6 0 0,-30 6 0 16,35-9 0-16,-35 9 0 0,40-10 0 0,-40 10 0 0,42-9 0 0,-42 9 0 15,49-11 0-15,-49 11 0 0,50-13 0 0,-50 13 0 16,54-12 0-16,-54 12 0 0,58-13 0 16,-58 13 0-16,61-12 0 0,-61 12 0 0,65-15 0 15,-65 15 0-15,67-11 0 0,-7-1 0 16,-2 3 0-16,-58 9 0 0,61-9 0 16,-61 9 0-16,65-7 0 0,-65 7 0 0,71-7 0 0,-9 1 0 15,-3 0 0-15,-59 6 0 0,65-4 0 16,-65 4 0-16,68-3 0 0,-6 0 0 0,0 2 0 15,-62 1 0-15,64-3 0 0,-64 3 0 0,69 0 0 0,-4-2 0 16,-1 2 0-16,-64 0 0 0,68-1 0 0,-8 1 0 16,0 0 0-16,-60 0 0 0,68 1 0 15,-5-1 0-15,0 0 0 0,-63 0 0 0,71 0 0 0,-5-1 0 16,0-1 0-16,-66 2 0 0,72-1 0 0,-8 0 0 16,0 1 0-16,-64 0 0 0,75 1 0 0,-4-1 0 15,-1 0 0-15,-6 1 0 0,-1-1 0 16,-63 0 0-16,75 0 0 0,-5 2 0 0,2-2 0 15,-8 1 0-15,3-1 0 0,-8 0 0 16,2 0 0-16,-61 0 0 16,75 0 0-16,3 0 0 0,-7 2 0 0,1-2 0 0,-8 0 0 0,2 1 0 15,-4-1 0-15,2 0 0 0,-6 2 0 16,6-2 0-16,-64 0 0 0,71 1 0 0,7 1 0 0,-8-1 0 16,-3 1 0-16,-67-2 0 0,74 0 0 0,-6 1 0 15,-1 2 0 1,-6-2 0-16,3 3 0 0,-64-4 0 15,71 2 0-15,-1-2 0 0,1 2 0 0,-7-1 0 16,1 0 0-16,-4-1 0 0,0 2 0 0,-61-2 0 0,67 1 0 0,-4-1 0 0,-1 2 0 16,-62-2 0-16,68 1 0 0,-5 2 0 0,-1-2 0 31,-62-1 0-31,69 4 0 0,-6-3 0 0,1 2 0 0,-64-3 0 0,70 2 0 0,-1-1 0 0,-2 0 0 16,-67-1 0-16,72 3 0 15,-6 1 0-15,3-2 0 16,-8 1 0-16,0 0 0 0,-61-3 0 0,68 3 0 0,-4 1 0 0,3-2 0 15,-6 2 0-15,3-2 0 16,-64-2 0-16,70 4 0 0,-4-1 0 0,8 0 0 0,-9 1 0 0,2 0 0 0,-6-2 0 31,3 2 0-31,-6-1 0 0,4 3 0 0,-62-6 0 16,73 4 0-16,-2 2 0 0,-1-1 0 0,-5-3 0 16,3 5 0-16,-10-4 0 0,7 2 0 0,-65-5 0 15,71 5 0-15,-2-3 0 0,-1 4 0 16,-4-1 0-16,0-2 0 0,-64-3 0 0,73 3 0 15,-5-1 0-15,3 1 0 0,-8 0 0 0,2-1 0 16,-65-2 0-16,74 1 0 0,-5-1 0 0,-1 0 0 16,-6 0 0-16,3 0 0 0,-65 0 0 0,73-1 0 15,-4 1 0-15,1-2 0 0,-6 2 0 0,0-1 0 16,-64 1 0-16,68 0 0 0,-2 0 0 0,-1 0 0 16,-65 0 0-16,74 1 0 0,-6-1 0 0,4 2 0 15,-10 0 0-15,0 1 0 0,-62-3 0 16,69 4 0-16,-4-2 0 0,0 3 0 0,-65-5 0 15,68 6 0-15,-6-1 0 0,-2 1 0 0,-60-6 0 16,66 7 0-16,-66-7 0 0,69 10 0 0,-5 0 0 16,-6-2 0-16,-58-8 0 0,56 9 0 0,-56-9 0 15,59 9 0-15,-59-9 0 0,58 11 0 0,-58-11 0 16,50 7 0-16,-50-7 0 0,46 9 0 16,-46-9 0-16,43 8 0 0,-43-8 0 0,30 5 0 15,-30-5 0-15,28 6 0 0,-28-6 0 0,22 5 0 16,-22-5 0-16,17 4 0 0,-17-4 0 0,9-3 0 15,-9 3 0-15,4-6 0 16,-4 6 0-16,-1-10 0 0,2-4 0 0</inkml:trace>
  <inkml:trace contextRef="#ctx0" brushRef="#br0" timeOffset="974.31">15461 13671 2048 0,'0'0'0'0,"0"0"0"0,0 0 0 0,0 0 0 0,0 0 0 15,0 0 0-15,0 0 0 0,0 0 0 16,2 7 0-16,-2-7 0 0,2 8 0 0,-2-8 0 16,5 20 0-16,-5-20 0 0,3 23 0 15,-3-23 0-15,2 33 0 0,-2-33 0 0,0 41 0 0,0-41 0 16,-1 45 0-16,1-45 0 0,-4 52 0 15,4-52 0-15,-5 58 0 0,5-58 0 0,-11 60 0 16,11-60 0-16,-6 65 0 0,6-65 0 0,-9 67 0 0,9-67 0 16,-8 65 0-16,8-65 0 0,-5 57 0 15,5-57 0-15,-4 53 0 0,4-53 0 16,-3 50 0-16,3-50 0 0,-1 43 0 0,1-43 0 0,0 34 0 16,0-34 0-16,1 22 0 0,-1-22 0 0,4 17 0 15,-4-17 0-15,3 8 0 0,2-2 0 0</inkml:trace>
  <inkml:trace contextRef="#ctx0" brushRef="#br0" timeOffset="1505.18">15745 13621 2048 0,'0'0'0'0,"0"0"0"16,0 0 0-16,0 0 0 0,0 0 0 0,0 0 0 15,0 0 0-15,0 0 0 0,0 0 0 0,0 0 0 0,0 2 0 0,0-2 0 16,3 0 0-16,-3 0 0 16,2 3 0-16,-2-3 0 0,9 1 0 15,-9-1 0-15,12 5 0 0,-12-5 0 0,18 2 0 0,-18-2 0 0,22 5 0 16,-22-5 0-16,30 3 0 0,-30-3 0 0,37 3 0 15,-37-3 0-15,38 2 0 0,-38-2 0 0,42 2 0 16,-42-2 0-16,37 3 0 0,-37-3 0 16,40 2 0-16,-40-2 0 0,34 4 0 0,-34-4 0 15,33 4 0-15,-33-4 0 16,26 5 0-16,-26-5 0 0,19 11 0 0,-19-11 0 0,20 12 0 16,-20-12 0-16,13 17 0 0,-13-17 0 0,8 22 0 0,-8-22 0 15,3 31 0-15,-3-31 0 0,-4 38 0 0,4-38 0 16,-13 42 0-16,13-42 0 0,-14 47 0 0,14-47 0 15,-22 48 0-15,22-48 0 0,-22 51 0 0,22-51 0 16,-24 53 0 0,24-53 0-16,-27 53 0 0,27-53 0 0,-26 52 0 0,26-52 0 0,-24 53 0 15,24-53 0 1,-26 49 0-16,26-49 0 0,-20 48 0 0,20-48 0 16,-19 45 0-16,19-45 0 0,-17 39 0 0,17-39 0 0,-16 33 0 0,16-33 0 0,-11 27 0 15,11-27 0 1,-11 19 0-16,11-19 0 0,-5 14 0 15,5-14 0-15,2 5 0 0,-2-5 0 0,6-3 0 0,2-2 0 0</inkml:trace>
  <inkml:trace contextRef="#ctx0" brushRef="#br0" timeOffset="8006.65">20710 13514 2048 0,'0'0'0'0,"0"0"0"0,0 0 0 0,0 0 0 16,0 0 0-16,0 0 0 0,0 0 0 0,0 0 0 15,0 0 0-15,0 0 0 0,2 0 0 16,-2 0 0-16,0 1 0 0,0-1 0 0,1 1 0 0,-1-1 0 16,1 0 0-16,-1 0 0 0,0 0 0 0,0 0 0 15,0-7 0-15,0 7 0 0,0-15 0 0,0 15 0 16,0-27 0-16,0 27 0 15,2-37 0-15,-2 37 0 0,0-43 0 0,0-7 0 0,0 50 0 16,-3-58 0-16,3 58 0 0,-1-63 0 0,1 63 0 16,-6-70 0-16,3 3 0 0,-1 3 0 0,4 64 0 15,-3-68 0-15,-2 4 0 0,0 1 0 16,5 63 0-16,-5-72 0 0,0 5 0 0,0-1 0 0,0 4 0 16,2-2 0-16,-1 7 0 0,1-4 0 15,-1 3 0-15,2-3 0 16,-2 3 0-16,2-5 0 0,-1 4 0 0,1-2 0 0,-1-7 0 0,0 3 0 0,2 5 0 15,-1-4 0-15,-1-3 0 0,1-4 0 16,1 11 0-16,-2-5 0 16,2-5 0-16,-3 1 0 0,1 8 0 0,0-3 0 0,1-6 0 0,0-4 0 15,1 2 0-15,0-2 0 0,0 0 0 16,-1 1 0-16,1 9 0 0,0-2 0 16,0-5 0-16,2 8 0 0,-2-5 0 0,2-2 0 0,0 7 0 0,-1-2 0 15,0-4 0-15,-1-2 0 0,2 0 0 0,-1-1 0 16,0 3 0-1,0 8 0-15,0-1 0 0,0 64 0 0,1-74 0 0,-1-6 0 0,-1 10 0 16,0-4 0-16,1 8 0 0,-1 0 0 0,1 5 0 16,-1-2 0-16,1 63 0 15,-2-73 0-15,0 5 0 0,1-3 0 0,-4 8 0 16,4-4 0-16,1 8 0 0,-1-3 0 0,1 62 0 0,-1-66 0 0,1 3 0 16,0 1 0-1,0 62 0-15,0-67 0 0,-1 4 0 0,-1 0 0 0,2 63 0 0,-2-65 0 16,1 5 0-16,-2 4 0 0,3 56 0 0,-2-57 0 15,2 57 0-15,-2-59 0 0,2 59 0 0,-4-62 0 16,4 62 0 0,-1-63 0-16,1 63 0 0,-2-54 0 0,2 54 0 0,-2-51 0 0,2 51 0 15,-2-51 0-15,2 51 0 0,-2-41 0 0,2 41 0 16,-2-42 0-16,2 42 0 0,-2-34 0 0,2 34 0 31,-1-26 0-31,1 26 0 0,-1-25 0 0,1 25 0 16,-2-21 0-16,2 21 0 0,-2-15 0 0,2 15 0 15,-1-13 0-15,1 13 0 0,-1-7 0 0,1 7 0 16,0-5 0-16,0 5 0 0,0-7 0 0,0 7 0 16,1-5 0-16,-1 5 0 0,0-3 0 0,0 3 0 15,1-4 0-15,-1 4 0 0,0-3 0 0,0 3 0 16,2-1 0-16,-2 1 0 0,0-2 0 16,0 2 0-16,0 0 0 0,0 0 0 0,0-1 0 15,0 1 0-15,0 0 0 0,0 0 0 0,0 0 0 16,0 0 0-16,0 0 0 0,0 0 0 0,0 1 0 15,0-1 0-15,0 0 0 0,0 0 0 16,0 0 0-16,0 0 0 0,0 0 0 0,0 0 0 0,0 0 0 16,0 0 0-16,0 0 0 0,0 0 0 15,0 0 0-15,0 0 0 0,0 0 0 0,0 0 0 16,0 0 0-16,0 0 0 0,0 0 0 0,0 0 0 16,0 0 0-16,0 0 0 0,0 0 0 0,0 0 0 15,0-1 0-15,0 1 0 0,0 0 0 16,0 0 0-16,0-3 0 0,0 3 0 0,-4-3 0 0,4 3 0 15,-5-3 0-15,5 3 0 16,-4-4 0-16,4 4 0 0,-9 1 0 0,9-1 0 16,-13 3 0-16,13-3 0 0,-15 4 0 0,15-4 0 0,-16 12 0 15,16-12 0-15,-16 12 0 0,16-12 0 0,-13 12 0 16,13-12 0-16,-9 8 0 0,9-8 0 0,-6 14 0 16,6-14 0-16,-4 11 0 0,4-11 0 15,-4 11 0-15,4-11 0 0,6 8 0 0,-6-8 0 0,5 9 0 16,-5-9 0-16,12 5 0 0,-12-5 0 15,14 3 0-15,-14-3 0 0,17-1 0 16,-17 1 0-16,16-4 0 0,-16 4 0 0,16-9 0 16,-16 9 0-16,15-14 0 0,-15 14 0 15,13-15 0-15,-13 15 0 0,10-13 0 0,-10 13 0 0,8-11 0 0,-8 11 0 16,2-9 0-16,-2 9 0 16,-2-10 0-16,2 10 0 0,-8-5 0 0,8 5 0 15,-16 1 0-15,16-1 0 0,-16 3 0 0,16-3 0 16,-18 9 0-16,18-9 0 0,-16 11 0 0,16-11 0 15,-14 16 0-15,14-16 0 0,-9 17 0 0,9-17 0 0,-6 17 0 16,6-17 0-16,0 19 0 16,0-19 0-16,0 13 0 0,0-13 0 15,6 14 0-15,-6-14 0 0,7 13 0 0,-7-13 0 0,7 9 0 0,-7-9 0 16,12 7 0-16,-12-7 0 0,15 4 0 0,-15-4 0 16,17-1 0-16,-17 1 0 0,15-6 0 15,-15 6 0-15,12-13 0 0,-12 13 0 16,10-18 0-16,-10 18 0 0,6-16 0 0,-6 16 0 0,5-21 0 15,-5 21 0-15,1-20 0 16,-1 20 0-16,-6-21 0 0,6 21 0 0,-9-15 0 16,9 15 0-16,-17-13 0 0,17 13 0 0,-18-9 0 0,18 9 0 0,-19-5 0 15,19 5 0-15,-18-1 0 16,18 1 0-16,-18 8 0 0,18-8 0 0,-16 8 0 0,16-8 0 16,-13 10 0-16,13-10 0 0,-9 14 0 0,9-14 0 15,-3 14 0-15,3-14 0 0,3 18 0 16,-3-18 0-16,7 13 0 0,-7-13 0 0,10 14 0 0,-10-14 0 15,13 10 0-15,-13-10 0 0,13 6 0 16,-13-6 0-16,16 1 0 0,-16-1 0 0,16 0 0 16,-16 0 0-16,18-3 0 0,-18 3 0 0,16-11 0 15,-16 11 0-15,14-13 0 0,-14 13 0 16,12-20 0-16,-12 20 0 0,7-19 0 0,-7 19 0 16,2-22 0-16,-2 22 0 0,0-20 0 0,0 20 0 0,-7-17 0 15,7 17 0 1,-10-11 0-16,10 11 0 0,-18-5 0 0,18 5 0 0,-21 4 0 0,21-4 0 15,-21 8 0-15,21-8 0 0,-19 11 0 0,19-11 0 0,-15 15 0 32,15-15 0-32,-12 19 0 0,12-19 0 0,-9 19 0 0,9-19 0 15,-1 21 0-15,1-21 0 0,0 17 0 16,0-17 0-16,6 17 0 0,-6-17 0 0,6 15 0 0,-6-15 0 0,14 9 0 0,-14-9 0 16,14 6 0-1,-14-6 0-15,19 5 0 0,-19-5 0 0,18-2 0 0,-18 2 0 16,18-7 0-16,-18 7 0 0,14-7 0 0,-14 7 0 0,11-15 0 15,-11 15 0-15,10-14 0 0,-10 14 0 0,5-17 0 0,-5 17 0 16,1-16 0-16,-1 16 0 16,0-13 0-16,0 13 0 15,-8-13 0-15,8 13 0 0,-12-9 0 0,12 9 0 16,-13-5 0-16,13 5 0 0,-16-4 0 16,16 4 0-16,-15 0 0 0,15 0 0 0,-14 2 0 15,14-2 0-15,-10 2 0 0,10-2 0 0,-10 3 0 16,10-3 0-16,-9 2 0 0,9-2 0 0,-9 2 0 15,9-2 0-15,-5 2 0 0,5-2 0 16,-4 1 0-16,4-1 0 0,-2 2 0 0,2-2 0 16,-2 1 0-16,2-1 0 0,-1 0 0 0,1 0 0 15,-1 0 0-15,1 0 0 0,0 0 0 0,0 0 0 16,0 0 0-16,0 0 0 0,0 0 0 0,0 0 0 16,0 0 0-16,0 0 0 0,0 0 0 0,0 0 0 15,0 0 0-15,0 0 0 0,0 0 0 0,0 0 0 16,0 0 0-16,0 0 0 0,0 0 0 15,0 0 0-15,0 0 0 0,0 0 0 0,0 0 0 0,0 0 0 16,0 0 0-16,0 0 0 0,0 0 0 16,0 0 0-16,0 0 0 0,0 0 0 0,0 0 0 15,0 0 0-15,0 0 0 0,0 0 0 0,0 0 0 16,0 0 0-16,0 0 0 0,0 0 0 0,0 0 0 16,0 0 0-16,0 0 0 0,0 0 0 0,0 0 0 15,0 0 0-15,0 0 0 0,0 0 0 16,0 0 0-16,0 0 0 0,0 0 0 0,0 0 0 15,0 0 0-15,0 0 0 0,0 0 0 0,0 0 0 16,0 0 0-16,0 0 0 0,0 0 0 0,0 0 0 16,1 0 0-16,-1 0 0 0,0 0 0 0,0 0 0 15,0 0 0-15,0 0 0 0,0 0 0 16,0 0 0-16,0 0 0 0,0 0 0 0,0 0 0 16,0 0 0-16,1 0 0 0,-1 0 0 0,0 0 0 15,0 0 0-15,2 0 0 0,-2 0 0 0,0 0 0 16,0 0 0-16,1 0 0 0,-1 0 0 0,0 0 0 15,0 0 0-15,0 0 0 0,0 0 0 0,0 0 0 16,0 0 0-16,0 0 0 0,0 0 0 0,0 0 0 16,0 0 0-16,0 0 0 0,0 0 0 15,0 0 0-15,0 0 0 0,1 0 0 0,-1 0 0 16,1 0 0-16,-1 0 0 0,0 0 0 0,0 0 0 16,0 0 0-16,0 0 0 0,1 0 0 0,-1 0 0 15,2 0 0-15,-2 0 0 0,1 1 0 16,-1-1 0-16,2 0 0 0,-2 0 0 0,1 0 0 0,-1 0 0 15,1 0 0-15,-1 0 0 0,2 0 0 16,-2 0 0-16,2 0 0 0,-2 0 0 0,2 0 0 16,-2 0 0-16,1 0 0 0,-1 0 0 0,3 0 0 15,-3 0 0-15,1 0 0 16,-1 0 0-16,0 0 0 0,0 0 0 0,2 0 0 0,-2 0 0 16,4 0 0-16,-4 0 0 0,2 0 0 0,-2 0 0 15,3 0 0-15,-3 0 0 0,1 0 0 0,-1 0 0 16,2 0 0-16,-2 0 0 0,1-1 0 15,-1 1 0-15,3 0 0 0,-3 0 0 0,1 0 0 0,-1 0 0 16,2 0 0-16,-2 0 0 0,0 0 0 0,0 0 0 16,2 0 0-16,-2 0 0 0,0-1 0 0,0 1 0 15,0 0 0-15,0 0 0 16,0-2 0-16,0 2 0 16,0 0 0-16,0 0 0 0,0 0 0 0,0 0 0 0,0 0 0 15,0 0 0-15,0 0 0 0,0 0 0 0,0 0 0 0,0 0 0 0,0 0 0 16,0 0 0-1,0 0 0-15,0 0 0 0,0 0 0 0,0 0 0 16,0 0 0-16,0 0 0 0,0 0 0 0,0 0 0 0,0 0 0 16,0 0 0-16,0 0 0 0,0 0 0 15,0 0 0-15,0 0 0 0,0 0 0 0,0 0 0 16,0 0 0-16,0 0 0 0,0 0 0 0,0 0 0 16,0 0 0-16,0 0 0 0,0 0 0 0,0 0 0 0,0 0 0 15,0 0 0-15,0 0 0 16,0 0 0-16,0 0 0 0,0 0 0 0,0 0 0 0,0 0 0 0,0 0 0 15,0 0 0-15,0 0 0 0,0 0 0 0,0 0 0 16,0 0 0-16,0 0 0 16,0 0 0-16,0 0 0 0,0 0 0 0,0 0 0 0,0 0 0 0,0 0 0 15,0 0 0-15,0 0 0 0,0 0 0 0,0 0 0 16,0 0 0-16,0 0 0 0,0 0 0 0,0 0 0 16,0 0 0-1,0 0 0-15,0 0 0 0,0 0 0 0,0 0 0 16,0 0 0-16,0 0 0 0,0 0 0 0,0 0 0 0,0 0 0 0,0 0 0 15,0 0 0 1,0 0 0-16,2 0 0 0,-2 0 0 16,0 2 0-16,0-2 0 0,0 0 0 0,0 0 0 15,0 0 0-15,0 0 0 0,0 0 0 0,0 0 0 16,0 0 0-16,0 0 0 0,0 0 0 16,0 0 0-16,0 0 0 0,0 0 0 0,0 0 0 0,0 0 0 15,0 0 0-15,0 0 0 0,0 0 0 16,0 0 0-16,0 0 0 0,0 0 0 0,0 0 0 15,0 0 0-15,0 0 0 0,0 0 0 0,0 0 0 16,0 0 0-16,0 0 0 0,0 0 0 0,0 0 0 16,0 0 0-16,0 0 0 0,0 0 0 15,0 0 0-15,0 0 0 0,0 0 0 0,0 0 0 16,0 0 0-16,0 0 0 0,0 0 0 16,0 0 0-16,0 0 0 0,0 0 0 0,0 0 0 0,0 0 0 15,0 0 0-15,0 0 0 0,0 0 0 16,0 0 0-16,0 0 0 0,0 0 0 0,0 0 0 15,0 0 0-15,0 0 0 0,0 0 0 0,0 0 0 16,0 0 0-16,0 0 0 0,0 0 0 0,0 0 0 16,0 0 0-16,0 0 0 0,0 0 0 0,0 0 0 15,0 0 0-15,0 0 0 0,0 0 0 0,0 0 0 16,0 0 0-16,0 1 0 0,0-1 0 16,0 0 0-16,0 0 0 0,0 0 0 0,0 0 0 15,0 0 0-15,0 0 0 0,0 0 0 0,0 0 0 16,0 0 0-16,0 0 0 0,0 0 0 0,0 0 0 15,0 0 0-15,0 0 0 0,0 0 0 0,0 0 0 16,0 0 0-16,0 0 0 0,0 0 0 16,0 0 0-16,0 0 0 0,0 0 0 0,0 0 0 15,0 0 0-15,0 0 0 0,0 0 0 0,0 0 0 16,0 0 0-16,0 0 0 0,0 0 0 16,0 0 0-16,0 0 0 0,0 0 0 0,0 0 0 0,0 0 0 15,0 0 0-15,0 0 0 0,0 0 0 0,0 0 0 16,0 0 0-16,0 0 0 0,0 0 0 15,0 0 0-15,0 0 0 0,0 0 0 0,0 0 0 16,0 0 0-16,0 0 0 0,0 0 0 16,0 0 0-16,0 0 0 0,0 0 0 0,0 0 0 0,0 0 0 15,0 0 0-15,0 0 0 0,0 0 0 0,0 0 0 16,0 0 0-16,0 0 0 0,0 0 0 16,0 0 0-16,0 0 0 0,0 0 0 0,0 0 0 15,0 0 0-15,0 0 0 0,0 0 0 0,0 0 0 16,0 0 0-16,0 1 0 0,0-1 0 0,0 0 0 15,0 0 0-15,0 0 0 0,0 0 0 0,0 0 0 16,0 0 0-16,0 0 0 0,0 0 0 0,0 0 0 16,0 0 0-16,0 0 0 0,0 0 0 0,0 0 0 15,0 0 0-15,0 0 0 16,0 0 0-16,0 0 0 0,0 0 0 0,0 0 0 0,0 0 0 16,0 0 0-16,0 0 0 15,-4 3 0-15,4-3 0 0,-2 3 0 0,2-3 0 16,-4 3 0-16,4-3 0 0,-2 4 0 0,2-4 0 0,-1 0 0 15,1 0 0-15,-1 1 0 0,1-1 0 0,-5 3 0 0,5-3 0 16,-6 5 0-16,6-5 0 0,-6 4 0 16,6-4 0-16,-9 4 0 0,9-4 0 15,-9 5 0-15,9-5 0 0,-11 8 0 0,11-8 0 16,-16 5 0-16,16-5 0 0,-15 9 0 16,15-9 0-16,-20 8 0 0,20-8 0 0,-21 7 0 15,21-7 0-15,-24 12 0 0,24-12 0 0,-22 8 0 0,22-8 0 16,-26 10 0-16,26-10 0 15,-31 11 0-15,31-11 0 0,-33 15 0 0,33-15 0 16,-37 16 0-16,37-16 0 0,-33 15 0 0,33-15 0 16,-36 15 0-16,36-15 0 0,-36 14 0 0,36-14 0 15,-38 16 0-15,38-16 0 0,-42 19 0 0,42-19 0 16,-46 18 0-16,46-18 0 0,-44 18 0 0,44-18 0 0,-47 21 0 0,47-21 0 16,-45 21 0-16,45-21 0 0,-47 21 0 15,47-21 0-15,-46 21 0 16,46-21 0-16,-47 22 0 0,47-22 0 0,-50 23 0 15,50-23 0-15,-48 24 0 0,48-24 0 0,-52 23 0 16,52-23 0-16,-50 23 0 0,50-23 0 0,-54 27 0 16,54-27 0-16,-56 26 0 0,56-26 0 0,-59 28 0 0,59-28 0 15,-60 29 0-15,60-29 0 0,-57 30 0 0,57-30 0 16,-63 31 0-16,63-31 0 16,-59 31 0-16,59-31 0 0,-60 30 0 0,60-30 0 15,-64 34 0-15,11-7 0 0,-1-2 0 0,54-25 0 0,-54 26 0 0,54-26 0 16,-55 26 0-16,55-26 0 0,-59 28 0 0,59-28 0 15,-65 32 0-15,8-4 0 0,3-2 0 0,54-26 0 16,-56 31 0-16,56-31 0 0,-60 29 0 16,5-1 0-16,0-1 0 0,55-27 0 0,-53 26 0 0,53-26 0 31,-60 29 0-31,6 0 0 0,1-2 0 0,53-27 0 0,-57 31 0 0,57-31 0 0,-59 33 0 16,3-4 0-16,1-1 0 0,55-28 0 0,-56 31 0 15,56-31 0 1,-60 33 0-16,7-4 0 0,1-1 0 0,52-28 0 15,-57 32 0-15,57-32 0 0,-58 33 0 0,3-2 0 0,3 0 0 0,52-31 0 16,-54 30 0-16,54-30 0 0,-60 37 0 16,6-4 0-1,1-1 0-15,53-32 0 0,-53 34 0 0,53-34 0 0,-58 39 0 0,6-4 0 0,4 2 0 0,48-37 0 32,-54 38 0-32,54-38 0 0,-57 42 0 0,8-6 0 15,-1 4 0-15,50-40 0 0,-53 40 0 0,5-3 0 0,0 1 0 0,48-38 0 0,-53 38 0 0,3-2 0 16,1-2 0-1,49-34 0-15,-53 37 0 16,4-3 0-16,-2-2 0 0,51-32 0 0,-57 36 0 16,8-6 0-16,-5 1 0 0,54-31 0 0,-58 34 0 15,8-4 0-15,-2 1 0 0,52-31 0 0,-55 33 0 16,55-33 0-16,-61 37 0 0,4-5 0 0,3 2 0 16,54-34 0-16,-60 33 0 0,8 0 0 15,-2-3 0-15,54-30 0 0,-59 32 0 0,6-1 0 16,-1-2 0-16,54-29 0 0,-58 33 0 0,4-4 0 15,-1 2 0-15,55-31 0 0,-59 32 0 0,2-2 0 16,0-1 0-16,57-29 0 0,-61 29 0 0,5 0 0 16,-4-1 0-16,60-28 0 0,-62 30 0 15,5-2 0-15,0 0 0 0,57-28 0 0,-63 30 0 16,4-1 0-16,2-1 0 0,57-28 0 0,-66 29 0 16,10-1 0-16,-2-1 0 0,58-27 0 0,-61 29 0 15,4-1 0-15,-4-1 0 0,61-27 0 0,-64 30 0 16,8-2 0-16,-4-2 0 0,60-26 0 0,-66 29 0 15,8-1 0-15,-2 1 0 0,60-29 0 0,-64 29 0 16,5 0 0-16,-1 0 0 0,60-29 0 0,-63 31 0 16,2-3 0-16,4 2 0 0,57-30 0 15,-65 31 0-15,5-1 0 0,-1-1 0 0,61-29 0 16,-64 32 0-16,5-4 0 0,-1-1 0 0,60-27 0 16,-62 31 0-16,4-4 0 0,1 0 0 0,57-27 0 15,-60 26 0-15,60-26 0 0,-62 30 0 0,5-4 0 16,3 0 0-16,54-26 0 0,-58 28 0 15,58-28 0-15,-62 27 0 0,4-1 0 16,4 0 0-16,54-26 0 0,-59 28 0 0,59-28 0 0,-64 30 0 16,6-2 0-16,1 1 0 0,57-29 0 0,-59 28 0 15,59-28 0-15,-62 30 0 0,6 0 0 0,3-3 0 16,53-27 0-16,-54 29 0 0,54-29 0 0,-58 29 0 16,58-29 0-16,-57 33 0 0,57-33 0 0,-62 33 0 15,9-2 0-15,2-2 0 0,51-29 0 0,-50 32 0 16,50-32 0-16,-51 29 0 15,51-29 0-15,-54 30 0 0,54-30 0 0,-52 34 0 0,52-34 0 16,-54 33 0-16,54-33 0 16,-53 34 0-16,53-34 0 0,-52 34 0 0,52-34 0 15,-50 33 0-15,50-33 0 0,-51 33 0 0,51-33 0 0,-49 33 0 0,49-33 0 16,-49 34 0-16,49-34 0 0,-45 33 0 16,45-33 0-16,-43 33 0 0,43-33 0 0,-44 32 0 15,44-32 0-15,-40 32 0 16,40-32 0-16,-36 27 0 0,36-27 0 0,-33 26 0 0,33-26 0 0,-32 25 0 15,32-25 0-15,-33 26 0 16,33-26 0-16,-32 28 0 0,32-28 0 0,-32 24 0 0,32-24 0 0,-28 22 0 16,28-22 0-16,-26 17 0 0,26-17 0 0,-25 20 0 15,25-20 0-15,-24 17 0 0,24-17 0 16,-24 17 0-16,24-17 0 16,-22 16 0-16,22-16 0 0,-25 16 0 0,25-16 0 15,-22 15 0-15,22-15 0 0,-24 16 0 0,24-16 0 0,-22 14 0 0,22-14 0 16,-23 14 0-16,23-14 0 0,-20 12 0 0,20-12 0 15,-21 14 0 1,21-14 0-16,-21 13 0 0,21-13 0 0,-21 14 0 0,21-14 0 16,-17 14 0-16,17-14 0 0,-21 12 0 0,21-12 0 0,-17 13 0 15,17-13 0-15,-17 10 0 16,17-10 0-16,-17 11 0 0,17-11 0 0,-15 11 0 0,15-11 0 0,-18 11 0 16,18-11 0-16,-12 11 0 0,12-11 0 0,-14 9 0 15,14-9 0 1,-13 11 0-16,13-11 0 0,-13 11 0 0,13-11 0 0,-14 10 0 0,14-10 0 15,-10 8 0-15,10-8 0 0,-9 6 0 0,9-6 0 16,-9 7 0 0,9-7 0-16,-8 8 0 0,8-8 0 0,-6 5 0 15,6-5 0-15,-5 5 0 0,5-5 0 0,-5 4 0 0,5-4 0 16,-2 3 0-16,2-3 0 0,-3 3 0 0,3-3 0 0,-4 5 0 0,4-5 0 16,-4 5 0-16,4-5 0 0,-3 4 0 15,3-4 0-15,-4-1 0 16,4 1 0-16,-2-4 0 0,2 4 0 0,-1-4 0 0,1 4 0 0,-5-8 0 31,5 8 0-31,-1-16 0 0,2-3 0 0</inkml:trace>
  <inkml:trace contextRef="#ctx0" brushRef="#br0" timeOffset="8750.96">10484 13377 2048 0,'1'0'0'0,"-1"0"0"0,0 0 0 0,0 0 0 15,0 0 0-15,0 0 0 0,0 0 0 0,0 0 0 0,0 0 0 0,0 0 0 16,-4 1 0-16,4-1 0 0,-8 1 0 0,8-1 0 0,-6 2 0 16,6-2 0-16,-5 1 0 0,5-1 0 15,-9 0 0-15,9 0 0 0,-9 2 0 16,9-2 0-16,-14 0 0 0,14 0 0 0,-17 0 0 15,17 0 0-15,-14 2 0 0,14-2 0 16,-17 0 0-16,17 0 0 0,-17 1 0 0,17-1 0 0,-21 0 0 0,21 0 0 16,-21-1 0-16,21 1 0 15,-25-2 0-15,25 2 0 0,-21-2 0 0,21 2 0 0,-25-4 0 0,25 4 0 16,-24-1 0-16,24 1 0 0,-17-3 0 16,17 3 0-16,-25-6 0 0,25 6 0 0,-32-6 0 15,32 6 0-15,-31-6 0 0,31 6 0 16,-33-7 0-16,33 7 0 0,-31-5 0 0,31 5 0 15,-31-4 0-15,31 4 0 0,-35-5 0 16,35 5 0-16,-31-5 0 0,31 5 0 16,-32-4 0-16,32 4 0 0,-27-5 0 0,27 5 0 15,-26-6 0-15,26 6 0 0,-25-4 0 0,25 4 0 16,-18-4 0-16,18 4 0 0,-19-5 0 0,19 5 0 0,-19-3 0 16,19 3 0-16,-15-1 0 0,15 1 0 0,-14-3 0 15,14 3 0-15,-14-1 0 16,14 1 0-16,-14-3 0 0,14 3 0 0,-10-2 0 15,10 2 0-15,-10-1 0 0,10 1 0 0,-10 0 0 16,-1-3 0-16</inkml:trace>
  <inkml:trace contextRef="#ctx0" brushRef="#br0" timeOffset="12801.67">11124 12501 2048 0,'0'0'0'15,"0"0"0"-15,0 0 0 0,0 0 0 0,0 0 0 0,0 0 0 0,0 0 0 16,0 0 0-16,0 0 0 0,0 0 0 0,2 0 0 0,-2 0 0 15,4-2 0-15,-4 2 0 0,4 0 0 0,-4 0 0 0,3-1 0 16,-3 1 0-16,1 0 0 0,-1 0 0 0,1 0 0 16,-1 0 0-16,1 0 0 0,-1 0 0 15,1 0 0-15,-1 0 0 16,0 0 0-16,0 0 0 0,0 0 0 16,0 0 0-16,0 0 0 0,0 0 0 0,0 0 0 0,0 0 0 0,3 4 0 0,-3-4 0 15,2 6 0-15,-2-6 0 0,4 7 0 0,-4-7 0 16,7 12 0-1,-7-12 0-15,9 12 0 0,-9-12 0 0,11 18 0 0,-11-18 0 16,16 27 0-16,-16-27 0 16,14 26 0-16,-14-26 0 0,16 29 0 0,-16-29 0 0,15 27 0 0,-15-27 0 0,12 30 0 15,-12-30 0-15,13 29 0 0,-13-29 0 0,8 29 0 16,-8-29 0-16,7 28 0 0,-7-28 0 16,6 32 0-16,-6-32 0 15,5 29 0-15,-5-29 0 0,1 31 0 16,-1-31 0-16,0 31 0 0,0-31 0 0,0 24 0 15,0-24 0-15,-5 25 0 0,5-25 0 16,-6 24 0-16,6-24 0 0,-7 25 0 0,7-25 0 0,-8 22 0 0,8-22 0 0,-6 20 0 16,6-20 0-1,-8 9 0-15,8-9 0 0,-6 13 0 0,6-13 0 16,-6 10 0-16,0-3 0 0</inkml:trace>
  <inkml:trace contextRef="#ctx0" brushRef="#br0" timeOffset="13345.73">11444 12546 2048 0,'0'0'0'0,"0"0"0"0,0 1 0 16,0-1 0-16,0 2 0 0,0-2 0 0,1 7 0 15,-1-7 0-15,0 8 0 0,0-8 0 0,0 15 0 16,0-15 0-16,1 16 0 0,-1-16 0 0,2 22 0 16,-2-22 0-16,0 23 0 0,0-23 0 0,0 21 0 15,0-21 0-15,1 22 0 0,-1-22 0 0,2 17 0 16,-2-17 0-16,3 17 0 0,-3-17 0 0,2 12 0 16,-2-12 0-16,5 10 0 0,-5-10 0 15,4 6 0-15,-4-6 0 0,9 7 0 16,-9-7 0-16,10 0 0 0,-10 0 0 0,16 0 0 15,-16 0 0-15,16-4 0 0,-16 4 0 0,19-3 0 16,-19 3 0-16,19-6 0 0,-19 6 0 16,22-9 0-16,-22 9 0 0,21-8 0 0,-21 8 0 0,20-7 0 15,-20 7 0-15,20-6 0 0,-20 6 0 16,18-4 0-16,-18 4 0 0,17-7 0 0,-17 7 0 16,14-5 0-16,-14 5 0 0,13-7 0 0,-13 7 0 15,9-7 0-15,-9 7 0 0,7-9 0 0,-7 9 0 16,6-9 0-16</inkml:trace>
  <inkml:trace contextRef="#ctx0" brushRef="#br0" timeOffset="13635.81">11589 12530 2048 0,'0'0'0'15,"0"0"0"-15,0 0 0 0,0 0 0 0,0 3 0 16,0-3 0-16,1 4 0 0,-1-4 0 15,3 5 0-15,-3-5 0 0,3 14 0 16,-3-14 0-16,2 22 0 0,-2-22 0 0,4 26 0 16,-4-26 0-16,2 29 0 0,-2-29 0 0,4 33 0 0,-4-33 0 0,3 33 0 15,-3-33 0-15,4 31 0 16,-4-31 0-16,2 31 0 0,-2-31 0 16,4 27 0-16,-4-27 0 0,1 24 0 0,-1-24 0 0,1 20 0 0,-1-20 0 15,1 18 0-15,-1-18 0 16,4 12 0-16,-4-12 0 0,1 9 0 0,-1-9 0 15,4 3 0-15,-4-3 0 0,3-3 0 0,-3 3 0 16,4-9 0-16,-4 9 0 0,6-12 0 0</inkml:trace>
  <inkml:trace contextRef="#ctx0" brushRef="#br0" timeOffset="14257.99">11870 12463 2048 0,'0'2'0'0,"0"-2"0"16,0 0 0-16,0 0 0 16,0 0 0-16,0 0 0 0,0 0 0 0,0 0 0 15,0 0 0-15,0 0 0 0,0 0 0 0,0 0 0 16,0-2 0-16,0 2 0 0,0 0 0 0,0 0 0 0,0 0 0 0,0 0 0 16,-2-1 0-16,2 1 0 15,0 0 0-15,0 0 0 0,0-2 0 16,0 2 0-16,2 0 0 0,-2 0 0 0,0-2 0 15,0 2 0-15,1 0 0 0,-1 0 0 0,0-1 0 16,0 1 0-16,2 0 0 0,-2 0 0 16,0 0 0-16,0 0 0 0,0 0 0 0,0 0 0 0,0 0 0 0,0 0 0 0,0 0 0 15,0 0 0 1,1 0 0-16,-1 0 0 0,0 0 0 0,0 0 0 16,0 0 0-16,0 0 0 0,0 0 0 15,0 0 0-15,0 0 0 0,0 0 0 0,0 0 0 0,0 0 0 0,0 0 0 0,0 0 0 0,0 0 0 31,0 0 0-31,0 0 0 0,0 0 0 0,0 0 0 16,0 0 0-16,0 0 0 0,0 0 0 0,0 0 0 16,0 0 0-16,0 0 0 0,0 0 0 0,0-2 0 15,0 2 0-15,0 0 0 0,0 0 0 16,0 0 0-16,0 0 0 0,0 0 0 0,0 0 0 16,0 0 0-16,0 0 0 0,0 0 0 15,0 0 0-15,0 0 0 0,0 0 0 0,0 0 0 0,0 0 0 16,0 0 0-16,0 0 0 0,0 0 0 15,0 0 0-15,-1 0 0 0,1 0 0 0,0 0 0 16,0 0 0-16,0-2 0 0,0 1 0 0</inkml:trace>
  <inkml:trace contextRef="#ctx0" brushRef="#br0" timeOffset="21111.14">16296 14336 2048 0,'2'0'0'0,"-2"0"0"0,1 4 0 0,-1-4 0 0,1 7 0 15,-1-7 0-15,4 15 0 0,-4-15 0 0,0 16 0 16,0-16 0-16,4 14 0 0,-4-14 0 0,1 16 0 16,-1-16 0-16,1 17 0 0,-1-17 0 15,2 13 0-15,-2-13 0 0,1 9 0 0,-1-9 0 0,1 10 0 16,-1-10 0-16,0 3 0 0,0-3 0 15,3 4 0-15,-3-4 0 0,0 3 0 0,0-3 0 0,1 0 0 16,-1 0 0-16,2-7 0 0,-2 7 0 16,0-13 0-16,0 13 0 0,2-20 0 0,-2 20 0 15,3-20 0-15,-3 20 0 0,5-28 0 0,-5 28 0 16,4-27 0-16,-4 27 0 0,5-36 0 0,-5 36 0 16,5-30 0-16,-5 30 0 0,5-26 0 0,-5 26 0 15,6-25 0-15,-6 25 0 0,5-22 0 0,-5 22 0 16,5-18 0-16,-5 18 0 0,5-11 0 0,-5 11 0 15,1-10 0-15,-1 10 0 0,7-7 0 16,-7 7 0-16,6-3 0 0,-6 3 0 16,7-3 0-16,-7 3 0 0,10 3 0 0,-10-3 0 0,7 5 0 15,-7-5 0-15,8 15 0 0,-8-15 0 0,5 22 0 16,-5-22 0-16,5 23 0 0,-5-23 0 16,5 27 0-16,-5-27 0 0,4 23 0 0,-4-23 0 15,4 20 0-15,-4-20 0 0,4 17 0 0,-4-17 0 16,2 18 0-16,-2-18 0 0,3 13 0 0,-3-13 0 15,1 10 0-15,-1-10 0 0,3 6 0 0,-3-6 0 16,4 3 0-16,-4-3 0 0,4-3 0 0,-4 3 0 16,6-8 0-16,-6 8 0 0,11-16 0 15,-11 16 0-15,7-24 0 0,-7 24 0 0,12-30 0 16,-12 30 0-16,10-32 0 0,-10 32 0 0,12-33 0 16,-12 33 0-16,12-29 0 0,-12 29 0 0,9-27 0 15,-9 27 0-15,9-20 0 0,-9 20 0 0,4-16 0 16,-4 16 0-16,10-10 0 0,-10 10 0 0,8-7 0 15,-8 7 0-15,7-5 0 16,-7 5 0-16,10 0 0 0,-10 0 0 16,9 2 0-16,-9-2 0 0,9 9 0 0,-9-9 0 15,12 16 0-15,-12-16 0 0,11 22 0 0,-11-22 0 0,11 23 0 0,-11-23 0 16,13 30 0-16,-13-30 0 0,10 30 0 0,-10-30 0 16,9 31 0-16,-9-31 0 0,8 31 0 0,-8-31 0 15,5 25 0-15,-5-25 0 0,4 19 0 16,-4-19 0-16,4 18 0 0,-4-18 0 0,4 17 0 0</inkml:trace>
  <inkml:trace contextRef="#ctx0" brushRef="#br0" timeOffset="55655.44">24291 13450 2048 0,'1'0'0'15,"-1"0"0"-15,0 0 0 0,0 0 0 16,0 0 0-16,0 0 0 0,-2 2 0 15,2-2 0-15,-2 3 0 0,2-3 0 0,-2 4 0 0,2-4 0 16,-3 4 0-16,3-4 0 0,-1 1 0 0,1-1 0 16,-1 2 0-16,1-2 0 15,-3 3 0-15,3-3 0 0,-3 1 0 0,3-1 0 16,-4 0 0-16,4 0 0 0,-2 2 0 0,2-2 0 0,-1 0 0 0,1 0 0 16,-2 0 0-16,2 0 0 0,2-2 0 0,-2 2 0 15,2-1 0-15,-2 1 0 0,2-3 0 0,-2 3 0 16,8-5 0-16,-8 5 0 0,9-4 0 15,-9 4 0-15,13-9 0 16,-13 9 0-16,15-10 0 0,-15 10 0 0,19-15 0 0,-19 15 0 0,25-14 0 16,-25 14 0-16,28-19 0 0,-28 19 0 0,32-20 0 15,-32 20 0-15,33-21 0 0,-33 21 0 0,36-25 0 16,-36 25 0-16,39-26 0 0,6 0 0 16,-45 26 0-16,45-31 0 0,-45 31 0 0,50-30 0 15,-50 30 0-15,53-35 0 16,-53 35 0-16,56-36 0 0,-56 36 0 0,56-36 0 0,-56 36 0 0,62-39 0 15,-7 2 0 1,-2 5 0-16,-53 32 0 0,54-34 0 0,-54 34 0 16,59-37 0-16,-8 0 0 0,2 3 0 15,-53 34 0-15,57-39 0 0,-7 3 0 0,3 0 0 0,-53 36 0 0,57-40 0 0,-5 3 0 0,3 1 0 32,-55 36 0-32,60-43 0 0,-5 3 0 15,-1 4 0-15,-54 36 0 0,59-44 0 0,-2 6 0 0,-3-1 0 0,-54 39 0 0,58-43 0 0,-3 3 0 16,0-2 0-16,-5 5 0 0,-1 2 0 0,-49 35 0 31,56-44 0-31,-4 4 0 0,1-2 0 0,-5 2 0 16,-1-1 0-16,-47 41 0 0,57-45 0 0,-4 2 0 0,0-2 0 0,-4 4 0 0,2-2 0 15,-51 43 0 1,55-48 0-16,-3 4 0 0,3-2 0 0,-5 4 0 0,-1-1 0 0,-49 43 0 16,57-49 0-1,-5 1 0-15,3 2 0 0,-7 3 0 0,3 2 0 0,-6 1 0 0,3-2 0 0,-48 42 0 0,53-47 0 31,-1 2 0-31,1-1 0 0,-5 4 0 0,1-1 0 16,-49 43 0-16,56-49 0 0,-4 1 0 16,1 0 0-16,-6 4 0 0,0 0 0 0,3-1 0 15,-50 45 0-15,53-48 0 0,-3 1 0 0,0 2 0 16,-5 3 0-16,1 0 0 0,-46 42 0 0,53-50 0 16,-5 4 0-16,3 0 0 0,-51 46 0 15,55-49 0-15,-5 1 0 0,0 1 0 0,-50 47 0 16,54-50 0-16,-7 4 0 0,3 0 0 0,-50 46 0 15,52-48 0-15,-5 3 0 0,2-1 0 0,-49 46 0 16,50-47 0-16,-2 3 0 0,0 1 0 0,-48 43 0 16,50-46 0-16,-3 3 0 0,-3 0 0 0,-44 43 0 15,50-49 0-15,-5 5 0 0,1-1 0 16,-46 45 0-16,48-46 0 0,-2 3 0 0,1 0 0 16,-47 43 0-16,51-43 0 0,-7 2 0 0,3 2 0 15,-47 39 0-15,45-44 0 0,-45 44 0 0,51-46 0 16,-2 5 0-16,-2-1 0 0,-47 42 0 0,48-44 0 15,-48 44 0-15,52-46 0 0,-5 4 0 0,-2 2 0 16,-45 40 0-16,48-45 0 0,-48 45 0 0,51-46 0 16,-4 4 0-16,0 2 0 0,-47 40 0 15,47-43 0-15,-47 43 0 0,51-45 0 0,-6 5 0 0,-1 2 0 16,-44 38 0-16,44-42 0 0,-44 42 0 16,49-42 0-16,-49 42 0 0,51-45 0 15,-51 45 0-15,52-46 0 0,-6 6 0 0,-4 1 0 0,-42 39 0 16,44-39 0-16,-44 39 0 0,48-42 0 0,-48 42 0 15,47-40 0-15,-47 40 0 0,50-43 0 16,-50 43 0-16,52-42 0 0,-52 42 0 0,51-42 0 0,-51 42 0 16,56-41 0-16,-56 41 0 0,50-41 0 15,-50 41 0-15,52-39 0 0,-52 39 0 0,51-36 0 16,-51 36 0-16,46-35 0 0,-46 35 0 0,47-33 0 16,-47 33 0-16,45-29 0 0,-45 29 0 0,35-24 0 15,-35 24 0-15,34-24 0 0,-34 24 0 0,34-25 0 16,-34 25 0-16,32-23 0 0,-32 23 0 15,31-21 0-15,-31 21 0 0,28-19 0 0,-28 19 0 16,23-17 0-16,-23 17 0 0,21-15 0 0,-21 15 0 16,19-14 0-16,-19 14 0 0,13-11 0 0,-13 11 0 15,12-8 0-15,-12 8 0 0,9-8 0 0,-9 8 0 16,8-8 0-16,-8 8 0 0,7-8 0 0,-7 8 0 16,8-7 0-16,-8 7 0 0,7-7 0 15,-7 7 0-15,5-6 0 0,-5 6 0 0,5-5 0 0,-5 5 0 16,4-2 0-16,-4 2 0 0,4-2 0 15,-4 2 0-15,2-4 0 16,-2 4 0-16,4-3 0 0,-4 3 0 0,4-4 0 0,-4 4 0 0,3-3 0 16,-3 3 0-1,3-2 0-15,-3 2 0 0,1-1 0 0,-1 1 0 0,1 0 0 0,-1 0 0 0,1-1 0 16,-1 1 0-16,2-2 0 0,-2 2 0 16,0 0 0-16,0 0 0 0,0-1 0 0,0 1 0 15,0 0 0 1,0 0 0-16,2-3 0 0,-2 3 0 0,4-3 0 0,-4 3 0 0,1-2 0 0,-1 2 0 15,3-3 0-15,-3 3 0 0,1-2 0 0,-1 2 0 16,2-2 0-16,-2 2 0 0,1-1 0 16,-1 1 0-16,0 0 0 0,0 0 0 0,0 0 0 0,0 0 0 15,0 0 0-15,0 0 0 0,3 0 0 16,-3 0 0-16,0 0 0 0,0 0 0 0,0 0 0 16,0 0 0-1,0 0 0-15,0 0 0 0,0 0 0 0,0 0 0 0,0 0 0 0,0 0 0 0,0 3 0 31,0-3 0-31,1 4 0 0,-1-4 0 0,0 5 0 0,0-5 0 0,2 9 0 0,-2-9 0 16,3 15 0-16,-3-15 0 0,1 18 0 0,-1-18 0 31,3 18 0-31,-3-18 0 0,0 26 0 0,0-26 0 0,3 31 0 0,-3-31 0 16,1 36 0-16,-1-36 0 16,3 42 0-16,-1 9 0 0,-2-51 0 0,1 57 0 15,-1-57 0-15,0 62 0 0,0-62 0 0,1 72 0 16,1-8 0-16,-2 0 0 0,0-64 0 15,4 70 0-15,-3-6 0 0,0 0 0 0,-1-64 0 16,3 73 0-16,0-5 0 0,-2 1 0 0,2-7 0 16,-2 5 0-16,3 1 0 0,-4-68 0 0,2 77 0 15,2-3 0-15,-1 3 0 0,-2-6 0 0,2 1 0 16,-1 2 0-16,1 2 0 0,2-1 0 0,-4 0 0 16,3-2 0-16,-1 2 0 0,1-2 0 15,-4-1 0-15,5-1 0 0,-4 2 0 0,3 0 0 16,-3 0 0-16,2-6 0 0,-2 3 0 0,-1 4 0 15,3 2 0-15,-2 0 0 0,-1 0 0 0,0-1 0 16,1 0 0-16,1-1 0 0,-1-1 0 16,-1 0 0-16,3-10 0 0,-2 4 0 0,-1 2 0 15,1 4 0-15,1 0 0 0,0-1 0 16,-2-10 0-16,1 7 0 0,-1-8 0 0,2 5 0 0,-1-5 0 16,0 6 0-16,2 7 0 0,-3-3 0 15,1-7 0-15,0 3 0 0,1-5 0 0,-2 2 0 16,0-4 0-16,0 3 0 0,0-63 0 0,1 74 0 15,0-5 0-15,-1 2 0 0,2-7 0 0,-1 1 0 16,-1-65 0-16,1 71 0 0,2-3 0 0,0-1 0 16,-3-67 0-16,5 71 0 0,-3-4 0 0,5-4 0 15,-7-63 0-15,6 67 0 0,-6-67 0 0,11 69 0 16,-2-5 0-16,-2-3 0 0,-7-61 0 0,10 63 0 16,-10-63 0-16,9 65 0 0,-9-65 0 15,7 69 0-15,-7-69 0 0,7 68 0 0,-7-68 0 16,8 72 0-16,-8-72 0 0,5 65 0 0,-5-65 0 15,5 66 0-15,-5-66 0 0,8 62 0 0,-8-62 0 16,6 62 0-16,-6-62 0 0,6 51 0 0,-6-51 0 16,2 47 0-16,-2-47 0 0,4 50 0 15,-4-50 0-15,1 43 0 0,-1-43 0 0,5 43 0 16,-5-43 0-16,3 42 0 0,-3-42 0 0,4 39 0 16,-4-39 0-16,4 36 0 0,-4-36 0 0,2 31 0 15,-2-31 0-15,3 30 0 0,-3-30 0 0,3 25 0 16,-3-25 0-16,1 19 0 0,-1-19 0 0,1 13 0 15,-1-13 0-15,0 10 0 0,0-10 0 0,0 7 0 16,0-7 0-16,2 3 0 0,-2-3 0 0,2 3 0 16,-2-3 0-16,3 0 0 0,-3 0 0 15</inkml:trace>
  <inkml:trace contextRef="#ctx0" brushRef="#br0" timeOffset="57244.98">24365 13556 2048 0,'0'0'0'0,"0"0"0"0,0 0 0 0,0 0 0 0,0 0 0 0,0 0 0 16,0 0 0-16,0 0 0 0,0 0 0 15,0 0 0-15,5 1 0 0,-5-1 0 0,8 3 0 16,-8-3 0-16,15 1 0 0,-15-1 0 0,23 2 0 16,-23-2 0-16,28 0 0 0,-28 0 0 15,29 0 0-15,-29 0 0 0,33-2 0 0,-33 2 0 0,35-2 0 16,-35 2 0-16,44-3 0 15,-44 3 0-15,47-4 0 0,8 0 0 0,-55 4 0 0,61-5 0 16,-61 5 0-16,66-6 0 0,-4 3 0 0,-5-1 0 16,-57 4 0-16,64-2 0 0,-64 2 0 0,69-4 0 15,-3 1 0-15,-1 1 0 0,-65 2 0 0,70-1 0 16,-8 1 0-16,3-2 0 0,-65 2 0 16,68 0 0-16,-4 2 0 0,-1 1 0 0,-63-3 0 0,70 0 0 15,-4 3 0-15,-1 0 0 0,-65-3 0 16,73 2 0-16,-6 1 0 0,0 0 0 0,-67-3 0 15,75 6 0-15,-6-2 0 0,-1 3 0 0,-7-3 0 16,1 3 0-16,-62-7 0 0,68 7 0 0,-1 1 0 16,3-4 0-1,-8 0 0-15,2 2 0 0,-64-6 0 0,70 4 0 0,0 1 0 0,2-1 0 0,-9 2 0 16,2 0 0-16,-65-6 0 0,72 4 0 0,-5 2 0 16,3-1 0-16,-8 2 0 0,2-1 0 15,-64-6 0-15,69 7 0 0,-5-1 0 16,1 0 0-16,-65-6 0 0,70 7 0 0,-3 0 0 0,-2-1 0 15,-65-6 0 1,71 9 0-16,-5-3 0 0,-1 2 0 0,-65-8 0 16,69 5 0-16,-4 1 0 0,0-1 0 0,-65-5 0 0,68 5 0 0,-3-1 0 0,1 0 0 15,-66-4 0-15,73 2 0 0,-6 3 0 16,0-5 0-16,-67 0 0 0,75 3 0 0,-6-1 0 16,-3 1 0-16,-66-3 0 0,74 2 0 0,-6-2 0 15,2 0 0-15,-8 0 0 0,-1 1 0 0,-61-1 0 16,69 2 0-16,-3-1 0 0,-1 0 0 15,-65-1 0-15,72 1 0 0,-4 0 0 0,-2 1 0 0,-66-2 0 32,73 2 0-32,-3 0 0 0,-2-1 0 0,-68-1 0 0,72 2 0 0,-6-2 0 0,1 4 0 0,-67-4 0 15,73 1 0-15,-8-1 0 0,-4 2 0 32,-61-2 0-32,67 3 0 0,-3 0 0 0,-5-2 0 0,-59-1 0 0,67 0 0 15,-5 0 0-15,-1 0 0 0,-61 0 0 16,65 0 0-16,-65 0 0 0,66 0 0 15,-66 0 0-15,71 0 0 0,-6 2 0 0,-4-2 0 0,-61 0 0 0,61-2 0 0,-61 2 0 0,63 0 0 32,-63 0 0-32,63-4 0 0,-63 4 0 0,66-3 0 15,-66 3 0-15,69-6 0 0,-69 6 0 0,66-4 0 16,-66 4 0-16,62-7 0 0,-62 7 0 16,55-5 0-16,-55 5 0 0,51-5 0 0,-51 5 0 15,50-3 0-15,-50 3 0 0,48-3 0 0,-48 3 0 16,45-2 0-16,-45 2 0 0,40-3 0 15,-40 3 0-15,33-2 0 0,-33 2 0 0,27 0 0 16,-27 0 0-16,22-3 0 0,-22 3 0 0,24-1 0 16,-24 1 0-16,16-3 0 0,-16 3 0 0,12-1 0 15,-12 1 0-15,11-1 0 0,-11 1 0 0,6 0 0 16,-6 0 0-16,4-1 0 0,-4 1 0 0,4 0 0 16,-4 0 0-16,1 0 0 0,-1 0 0 0,0 0 0 15,0 0 0-15,0 0 0 0,0 0 0 16,0 0 0-16,0 0 0 0,4-1 0 0,-4 1 0 15,8-2 0-15,-3-3 0 0</inkml:trace>
  <inkml:trace contextRef="#ctx0" brushRef="#br0" timeOffset="71187.21">7172 7582 2048 0,'0'0'0'0,"0"0"0"0,0 0 0 0,0 0 0 0,-4 5 0 0,4-5 0 0,-10 5 0 16,10-5 0-16,-13 15 0 0,13-15 0 15,-20 20 0-15,20-20 0 0,-23 30 0 0,-8 4 0 16,31-34 0-16,-39 42 0 0,39-42 0 0,-40 48 0 16,1-3 0-16,1 3 0 0,38-48 0 0,-44 53 0 15,6-3 0-15,-5 2 0 0,43-52 0 16,-44 58 0-16,3-6 0 0,-4 3 0 0,6-4 0 0,-4 3 0 16,5-4 0-16,-5 2 0 0,0 4 0 15,-3-1 0-15,7-7 0 0,-5 6 0 0,2 0 0 16,-2 2 0-16,5-9 0 0,-2 5 0 0,1-3 0 15,-2 2 0-15,0-3 0 0,1 4 0 0,-5 4 0 16,7-6 0-16,-4 2 0 0,5-4 0 16,-2 2 0-16,40-50 0 0,-46 57 0 0,4-4 0 15,-1 4 0-15,1-8 0 0,2 1 0 0,40-50 0 16,-43 56 0-16,3-5 0 0,4-2 0 0,36-49 0 16,-39 53 0-16,39-53 0 0,-38 58 0 0,4-6 0 15,3-2 0-15,31-50 0 0,-28 51 0 0,28-51 0 16,-27 50 0-16,27-50 0 0,-20 49 0 0,20-49 0 15,-15 42 0-15,15-42 0 0,-11 38 0 16,11-38 0-16,-2 39 0 0,2-39 0 0,5 33 0 16,-5-33 0-16,15 32 0 0,-15-32 0 0,24 24 0 15,-24-24 0-15,38 18 0 0,11-4 0 0,-49-14 0 16,61 8 0-16,0-3 0 0,4-4 0 0,-65-1 0 16,72-1 0-16,-4-1 0 0,5-4 0 15,-6 2 0-15,5-2 0 0,2 0 0 0,5 1 0 0,-1 0 0 16,2 1 0-16,0 0 0 0,-1-2 0 0,4 3 0 15,0-2 0-15,1 1 0 0,2 1 0 16,1 1 0-16,0-1 0 0,0 2 0 0,0-1 0 16,2 2 0-16,1 0 0 0,-1 2 0 0,1 0 0 15,2 1 0-15,-2 1 0 0,0 0 0 0,2 4 0 16,-3-2 0-16,1 1 0 0,-1 1 0 16,2 0 0-16,-5 0 0 0,1 3 0 0,-1 0 0 15,1 0 0-15,-2 1 0 0,-2 0 0 16,0-1 0-16,0 2 0 0,-4-3 0 15,-2 3 0-15,-1 0 0 0,-1 0 0 0,-11-1 0 0,3-1 0 0,-8 0 0 16,4 0 0-16,-2-4 0 0,0 5 0 0,-61-12 0 16,69 10 0-16,-5 2 0 0,-2-5 0 0,-62-7 0 15,65 9 0-15,-65-9 0 0,64 10 0 16,-64-10 0-16,62 4 0 0,-62-4 0 0,53 5 0 16,-53-5 0-16,42 2 0 0,-42-2 0 0,34 0 0 15,-34 0 0-15,29-1 0 0,-29 1 0 0,21-3 0 16,-21 3 0-16,11-10 0 0,-11 10 0 15,0-20 0-15,0 20 0 16,-12-29 0-16,-13-6 0 0,25 35 0 0,-36-44 0 16,36 44 0-16,-45-47 0 0,0-1 0 0,-2 1 0 0,47 47 0 0,-50-51 0 15,-5-2 0-15,8 4 0 0,1 0 0 16,-1 0 0-16,47 49 0 0,-52-53 0 0,-1-5 0 0,6 5 0 16,1 0 0-1,4 4 0-15,-2-2 0 0,3 4 0 0,-1-3 0 0,-3-4 0 0,6 6 0 0,-1-6 0 16,1 7 0-16,0-4 0 15,-3-3 0-15,4 2 0 0,-3 0 0 0,4 3 0 0,-3-2 0 16,4 3 0-16,-7-5 0 16,7 7 0-16,-4-6 0 0,3 5 0 15,-3-6 0-15,6 8 0 0,-4-7 0 0,38 52 0 0,-41-58 0 0,-2 0 0 0,1 3 0 16,4 4 0-16,0 0 0 0,38 51 0 16,-44-57 0-16,4 5 0 0,-4-1 0 0,44 53 0 31,-43-57 0-31,-1 7 0 0,3 2 0 0,41 48 0 0,-44-51 0 15,3 4 0-15,2 2 0 0,39 45 0 0,-40-49 0 0,40 49 0 0,-42-50 0 0,4 3 0 16,3 2 0-16,35 45 0 16,-38-42 0-16,38 42 0 0,-35-45 0 0,35 45 0 0,-37-44 0 0,37 44 0 31,-36-47 0-31,36 47 0 0,-34-44 0 0,34 44 0 0,-33-40 0 16,33 40 0-16,-31-40 0 0,31 40 0 0,-28-32 0 0,28 32 0 0,-24-31 0 15,24 31 0-15,-19-25 0 0,19 25 0 0,-20-24 0 31,20 24 0-31,-20-21 0 0,20 21 0 0,-14-14 0 0,14 14 0 0,-11-13 0 0,11 13 0 32,-10-8 0-32,10 8 0 0,-8-10 0 0,8 10 0 15,-6-6 0-15,6 6 0 0,-5-4 0 0,5 4 0 16,-4-3 0-16,4 3 0 0,-1-3 0 0,1 3 0 16,0 0 0-16,0 0 0 0,1 0 0 0,-1 0 0 15,3 2 0-15,-3-2 0 0,1 0 0 0,-1 0 0 16,1 1 0-16,-1-1 0 0,1 0 0 0,-1 0 0 15,3 4 0-15,-3-4 0 0,1 5 0 16,-1-5 0-16,1 4 0 0,-1-4 0 0,1 4 0 16,-1-4 0-16,-1 8 0 0,1-8 0 0,-3 9 0 15,3-9 0-15,-4 7 0 0,4-7 0 0,-8 11 0 16,8-11 0-16,-7 13 0 0,7-13 0 0,-12 14 0 16,12-14 0-16,-12 13 0 0,12-13 0 15,-13 16 0-15,13-16 0 0,-17 20 0 0,17-20 0 16,-16 21 0-16,16-21 0 0,-19 22 0 0,19-22 0 15,-19 23 0-15,19-23 0 0,-22 26 0 0,22-26 0 16,-21 24 0-16,21-24 0 0,-23 21 0 0,23-21 0 16,-20 19 0-16,20-19 0 0,-19 20 0 15,19-20 0-15,-22 22 0 0,22-22 0 0,-20 16 0 16,20-16 0-16,-16 15 0 0,16-15 0 0,-16 9 0 16,2-9 0-16</inkml:trace>
  <inkml:trace contextRef="#ctx0" brushRef="#br0" timeOffset="71946.25">6066 8910 2048 0,'0'0'0'0,"0"0"0"0,0 0 0 0,0 0 0 0,8 2 0 0,-8-2 0 16,19 0 0-16,-19 0 0 0,31 3 0 15,-31-3 0-15,38 3 0 0,-38-3 0 16,47 3 0-16,-47-3 0 0,50 4 0 0,-50-4 0 0,60 3 0 16,-60-3 0-16,66 1 0 0,-6 1 0 0,1-1 0 15,-61-1 0 1,66 2 0-16,-5 0 0 0,2 0 0 0,-63-2 0 15,71-2 0-15,-5 0 0 0,2 0 0 0,-8 1 0 0,4-1 0 0,-64 2 0 0,75 0 0 16,-4 2 0-16,2-2 0 0,-4 0 0 0,2 0 0 31,-6-2 0-31,2 2 0 0,-4-1 0 0,2-1 0 0,2 2 0 0,-67 0 0 0,76-3 0 0,-6 1 0 32,2 0 0-32,-8-1 0 0,1 0 0 0,-65 3 0 0,71-1 0 0,-5-1 0 0,-1 0 0 15,-65 2 0-15,67-3 0 0,-67 3 0 0,68-3 0 16,-68 3 0-1,66-3 0-15,-66 3 0 0,55-4 0 16,-55 4 0-16,50-3 0 0,-50 3 0 16,40-2 0-16,-40 2 0 0,34-1 0 0,-34 1 0 15,25-1 0-15,-25 1 0 0,20 0 0 0,-20 0 0 16,16 0 0-16,-16 0 0 0,5 0 0 0,-5 0 0 16,-9-2 0-16,9 2 0 0,-13-1 0 0,-4-2 0 15</inkml:trace>
  <inkml:trace contextRef="#ctx0" brushRef="#br0" timeOffset="72424.67">7432 8952 2048 0,'0'0'0'0,"0"0"0"0,-2 0 0 15,2 0 0-15,0 0 0 0,0 0 0 0,0 0 0 0,0 0 0 0,2 3 0 0,-2-3 0 16,1 3 0-16,-1-3 0 0,2 7 0 0,-2-7 0 15,7 13 0-15,-7-13 0 0,8 23 0 0,-8-23 0 16,11 26 0-16,-11-26 0 0,10 35 0 0,-10-35 0 16,10 41 0-16,-10-41 0 0,8 49 0 15,-8-49 0-15,9 53 0 0,0 3 0 0,-9-56 0 0,6 57 0 16,-6-57 0-16,5 60 0 16,-1-3 0-16,-4-57 0 0,3 58 0 0,-3-58 0 0,2 58 0 15,-2 1 0-15,0-59 0 0,-1 55 0 0,1-55 0 16,-1 57 0-16,1-57 0 0,-3 56 0 0,3-56 0 15,-4 57 0-15,4-57 0 0,-5 54 0 0,5-54 0 16,-6 51 0-16,6-51 0 0,-7 49 0 0,7-49 0 16,-8 40 0-16,8-40 0 0,-9 32 0 15,9-32 0-15,-9 23 0 16,0-11 0-16</inkml:trace>
  <inkml:trace contextRef="#ctx0" brushRef="#br0" timeOffset="74407.42">5820 9479 2048 0,'0'1'0'0,"0"-1"0"0,0 0 0 0,0 0 0 0,0 0 0 16,0 0 0-16,0 6 0 0,0-6 0 16,1 4 0-16,-1-4 0 0,5 10 0 0,-5-10 0 0,6 17 0 15,-6-17 0-15,10 23 0 0,-10-23 0 16,10 26 0-16,-10-26 0 0,9 26 0 0,-9-26 0 16,11 31 0-16,-11-31 0 0,8 36 0 0,-8-36 0 15,6 33 0-15,-6-33 0 0,7 33 0 0,-7-33 0 16,6 27 0-16,-6-27 0 0,4 25 0 0,-4-25 0 15,3 22 0-15,-3-22 0 0,2 20 0 16,-2-20 0-16,1 16 0 0,-1-16 0 0,-3 10 0 16,3-10 0-16,-5 7 0 0,-2-3 0 0</inkml:trace>
  <inkml:trace contextRef="#ctx0" brushRef="#br0" timeOffset="74992.02">5802 9692 2048 0,'0'0'0'0,"0"0"0"0,4-2 0 0,-4 2 0 16,6-3 0-16,-6 3 0 0,10-3 0 15,7-5 0-15,-17 8 0 0,19-5 0 0,-19 5 0 16,20-9 0-16,-20 9 0 0,23-9 0 16,-23 9 0-16,23-9 0 0,-23 9 0 0,24-10 0 0,-24 10 0 15,24-11 0-15,-24 11 0 0,22-11 0 0,-22 11 0 16,18-9 0-16,-18 9 0 0,18-10 0 0,-18 10 0 15,15-7 0-15,-15 7 0 16,12-7 0-16,-12 7 0 0,8-6 0 0,-8 6 0 0,7-6 0 16,-7 6 0-16,4-4 0 0,-4 4 0 0,1-2 0 15,-1 2 0-15,-3-1 0 0,3 1 0 0,-4 1 0 16,4-1 0-16,-10 8 0 0,10-8 0 0,-12 10 0 16,12-10 0-16,-13 14 0 0,13-14 0 0,-10 19 0 15,10-19 0-15,-10 24 0 16,10-24 0-16,-5 24 0 0,5-24 0 0,-4 24 0 0,4-24 0 15,0 23 0 1,0-23 0-16,2 22 0 0,-2-22 0 0,6 20 0 0,-6-20 0 0,10 14 0 0,-10-14 0 16,9 10 0-16,-9-10 0 0,12 5 0 0,-12-5 0 15,10 0 0 1,-10 0 0-16,11-4 0 0,-11 4 0 0,12-9 0 0,-12 9 0 0,12-13 0 16,-12 13 0-1,10-13 0-15,-10 13 0 0,9-20 0 0,-9 20 0 0,6-23 0 0,-6 23 0 0,9-22 0 16,-9 22 0-16,5-24 0 0,-5 24 0 0,3-20 0 15,-3 20 0-15,2-18 0 0,-2 18 0 0,2-11 0 16,-2 11 0-16,1-9 0 0,-1 9 0 16,1-4 0-16,-1 4 0 0,1-2 0 0,-1 2 0 15,4 3 0-15,-4-3 0 0,5 6 0 16,-5-6 0-16,6 10 0 0,-6-10 0 0,6 12 0 0,-6-12 0 16,7 14 0-16,-7-14 0 0,9 19 0 0,-9-19 0 15,7 15 0-15,-7-15 0 0,8 14 0 0,-8-14 0 16,6 8 0-16,-6-8 0 15,7 5 0-15,0-3 0 16</inkml:trace>
  <inkml:trace contextRef="#ctx0" brushRef="#br0" timeOffset="75487.45">6275 9532 2048 0,'0'0'0'15,"0"0"0"-15,0 2 0 0,0-2 0 0,3 1 0 0,-3-1 0 0,4 6 0 0,-4-6 0 16,6 10 0-16,-6-10 0 0,8 15 0 16,-8-15 0-16,9 17 0 0,-9-17 0 0,10 20 0 15,-10-20 0-15,9 23 0 0,-9-23 0 0,9 20 0 16,-9-20 0-16,8 17 0 0,-8-17 0 16,7 16 0-16,-7-16 0 0,4 11 0 0,-4-11 0 0,4 9 0 15,-4-9 0-15,2 4 0 0,-2-4 0 16,0 0 0-16,0 0 0 0,-2-4 0 0,2 4 0 15,-4-9 0-15,4 9 0 0,-3-14 0 0,3 14 0 16,-5-14 0-16,5 14 0 0,-5-21 0 0,5 21 0 16,-3-23 0-16,3 23 0 0,-1-28 0 0,1 28 0 15,1-24 0-15,-1 24 0 0,5-26 0 0,-5 26 0 16,7-19 0-16,-7 19 0 0,9-18 0 16,-9 18 0-16,11-13 0 0,-11 13 0 0,10-4 0 15,-10 4 0-15,11-6 0 0,-11 6 0 16,13 0 0-16,-13 0 0 0,13 6 0 0,-13-6 0 0,15 9 0 15,-15-9 0-15,15 14 0 0,-15-14 0 0,15 17 0 16,-15-17 0-16,14 19 0 0,-14-19 0 16,11 21 0-16,-11-21 0 0,11 20 0 15,-11-20 0-15,8 20 0 0,-8-20 0 0,9 20 0 16,-9-20 0-16,7 16 0 0,-7-16 0 0,3 15 0 16,-3-15 0-16,3 15 0 0,-3-15 0 0,1 15 0 0,-1-15 0 15,0 12 0-15,0-12 0 0,0 8 0 16,0-8 0-16,0 6 0 0,0-6 0 0,-1-1 0 15,1 1 0-15,-2-5 0 0</inkml:trace>
  <inkml:trace contextRef="#ctx0" brushRef="#br0" timeOffset="76225.5">6776 9436 2048 0,'0'0'0'0,"0"0"0"0,0 0 0 0,0 0 0 0,2 0 0 0,-2 0 0 15,0 3 0-15,0-3 0 0,2 2 0 16,-2-2 0-16,1 5 0 0,-1-5 0 0,4 9 0 0,-4-9 0 0,5 15 0 0,-5-15 0 16,5 17 0-1,-5-17 0-15,5 21 0 0,-5-21 0 0,6 22 0 0,-6-22 0 0,6 23 0 0,-6-23 0 32,6 24 0-32,-6-24 0 0,8 20 0 0,-8-20 0 15,8 18 0-15,-8-18 0 0,11 15 0 0,-11-15 0 16,12 12 0-16,-12-12 0 0,11 10 0 0,-11-10 0 15,12 4 0-15,-12-4 0 0,15 3 0 0,-15-3 0 16,17-2 0-16,-17 2 0 0,16-5 0 0,-16 5 0 16,20-5 0-16,-20 5 0 0,22-10 0 15,-22 10 0-15,24-10 0 0,-24 10 0 0,25-7 0 16,-25 7 0-16,24-10 0 0,-24 10 0 0,22-8 0 16,-22 8 0-16,20-9 0 0,-20 9 0 0,19-7 0 15,-19 7 0-15,14-12 0 0,-14 12 0 16,11-11 0-16,-11 11 0 0,8-13 0 0</inkml:trace>
  <inkml:trace contextRef="#ctx0" brushRef="#br0" timeOffset="76525.97">6981 9488 2048 0,'0'2'0'0,"0"-2"0"16,0 0 0-16,0 0 0 0,0 1 0 0,0-1 0 15,3 8 0-15,-3-8 0 0,3 9 0 0,-3-9 0 16,5 13 0-16,-5-13 0 0,4 13 0 16,-4-13 0-16,7 16 0 0,-7-16 0 0,8 24 0 0,-8-24 0 15,8 23 0-15,-8-23 0 0,7 26 0 0,-7-26 0 16,9 24 0-16,-9-24 0 16,8 24 0-16,-8-24 0 0,6 21 0 0,-6-21 0 0,7 20 0 0,-7-20 0 15,3 16 0-15,-3-16 0 0,4 17 0 16,-4-17 0-16,1 15 0 0,-1-15 0 0,1 11 0 0,-1-11 0 15,-1 10 0-15,1-10 0 0,-2 5 0 0,2-5 0 16,-4-3 0-16,2-7 0 0</inkml:trace>
  <inkml:trace contextRef="#ctx0" brushRef="#br0" timeOffset="79867.58">7223 8210 2048 0,'0'0'0'0,"0"0"0"0,0 0 0 0,0 0 0 0,2 6 0 0,-2-6 0 15,1 5 0-15,-1-5 0 16,4 14 0-16,-4-14 0 0,4 19 0 0,-4-19 0 15,3 23 0-15,-3-23 0 0,4 23 0 0,-4-23 0 0,4 25 0 16,-4-25 0-16,5 25 0 0,-5-25 0 0,5 26 0 16,-5-26 0-16,3 22 0 0,-3-22 0 0,4 22 0 15,-4-22 0-15,3 22 0 0,-3-22 0 0,4 16 0 16,-4-16 0-16,2 13 0 0,-2-13 0 0,1 9 0 16,-1-9 0-16,0 4 0 0,0-4 0 15,0 3 0-15,0-3 0 0,0 2 0 0,0-2 0 16,-1-6 0-16,1 6 0 0,-3-15 0 0,3 15 0 15,-4-18 0-15,4 18 0 0,-3-23 0 0,3 23 0 16,-4-22 0-16,4 22 0 0,-3-27 0 16,3 27 0-16,-5-25 0 0,5 25 0 0,-2-20 0 15,2 20 0-15,-2-21 0 16,2 21 0-16,0-18 0 0,0 18 0 0,2-17 0 0,-2 17 0 16,2-15 0-16,-2 15 0 0,6-13 0 15,-6 13 0-15,3-9 0 0,-3 9 0 0,9-9 0 16,-9 9 0-16,9-4 0 0,-9 4 0 0,15 0 0 0,-15 0 0 0,14 8 0 15,-14-8 0-15,15 8 0 0,-15-8 0 0,15 16 0 16,-15-16 0-16,16 16 0 0,-16-16 0 16,13 19 0-16,-13-19 0 15,13 15 0-15,-13-15 0 0,9 16 0 0,-9-16 0 16,8 18 0-16,-8-18 0 0,7 15 0 0,-7-15 0 0,7 13 0 0,-7-13 0 16,5 10 0-16,-5-10 0 0,3 7 0 0,-3-7 0 15,3 5 0-15,-3-5 0 0,2 3 0 0,-2-3 0 16,1 2 0-16,-1-2 0 0,0 3 0 0,0-3 0 15,-1-3 0-15,1 3 0 0,-4-7 0 16,4 7 0-16,-3-13 0 0,3 13 0 0,-5-22 0 16,5 22 0-16,-3-22 0 0,3 22 0 15,-4-18 0-15,4 18 0 0,0-22 0 0,0 22 0 0,0-21 0 16,0 21 0-16,1-16 0 0,-1 16 0 16,6-16 0-16,-6 16 0 0,6-14 0 0,-6 14 0 0,6-13 0 15,-6 13 0-15,11-9 0 0,-11 9 0 16,11-8 0-1,-11 8 0-15,12-4 0 0,-12 4 0 0,10 1 0 0,-10-1 0 16,10 3 0-16,-10-3 0 0,10 13 0 0,-10-13 0 0,9 20 0 0,-9-20 0 16,9 19 0-16,-9-19 0 0,9 23 0 0,-9-23 0 15,6 22 0-15,-6-22 0 0,7 23 0 0,-7-23 0 16,7 21 0-16,-7-21 0 16,5 21 0-16,-5-21 0 15,8 20 0-15,-8-20 0 0,4 15 0 16,-4-15 0-16,5 12 0 0,-5-12 0 0,2 7 0 0,-2-7 0 0,3 5 0 0</inkml:trace>
  <inkml:trace contextRef="#ctx0" brushRef="#br0" timeOffset="81797.88">8041 9436 2048 0,'1'0'0'0,"-1"0"0"0,0 0 0 0,0 0 0 0,3 8 0 0,-3-8 0 16,5 10 0-16,-5-10 0 0,8 14 0 15,-8-14 0-15,6 20 0 0,-6-20 0 0,7 25 0 0,-7-25 0 16,7 34 0-16,-7-34 0 0,7 33 0 0,-7-33 0 16,5 35 0-16,-5-35 0 0,4 35 0 15,-4-35 0-15,3 31 0 0,-3-31 0 0,4 36 0 16,-4-36 0-16,4 32 0 0,-4-32 0 0,5 23 0 15,-5-23 0-15,4 19 0 16,-4-19 0-16,3 14 0 0,-3-14 0 0,2 7 0 16,-2-7 0-16,2 4 0 0,0-2 0 0</inkml:trace>
  <inkml:trace contextRef="#ctx0" brushRef="#br0" timeOffset="82181.02">8200 9445 2048 0,'2'-1'0'0,"-2"1"0"0,6-2 0 16,-6 2 0-16,6-1 0 16,-6 1 0-16,10-2 0 0,-10 2 0 15,13-3 0-15,-13 3 0 0,17-3 0 0,-17 3 0 16,19-5 0-16,-19 5 0 0,17-2 0 0,-17 2 0 0,22-4 0 0,-22 4 0 15,18-3 0-15,-18 3 0 0,20-2 0 0,-20 2 0 16,18-3 0-16,-18 3 0 0,17 0 0 0,-17 0 0 16,12 3 0-16,-12-3 0 0,10 2 0 0,-10-2 0 15,8 7 0-15,-8-7 0 0,5 10 0 16,-5-10 0-16,5 15 0 0,-5-15 0 0,-3 19 0 0,3-19 0 16,-2 20 0-16,2-20 0 0,-4 23 0 15,4-23 0 1,-4 25 0-16,4-25 0 0,-6 26 0 0,6-26 0 0,-9 26 0 0,9-26 0 0,-9 25 0 15,9-25 0-15,-8 25 0 0,8-25 0 0,-12 23 0 16,12-23 0-16,-13 24 0 0,13-24 0 0,-10 22 0 16,10-22 0-1,-11 19 0-15,11-19 0 0,-12 18 0 0,12-18 0 0,-8 15 0 0,0-5 0 16</inkml:trace>
  <inkml:trace contextRef="#ctx0" brushRef="#br0" timeOffset="84065.73">3537 11925 2048 0,'2'10'0'0,"-2"-10"0"16,5 13 0-16,-5-13 0 0,6 24 0 0,-6-24 0 0,6 23 0 0,-6-23 0 15,5 28 0-15,-5-28 0 0,5 24 0 16,-5-24 0-16,4 20 0 0,-4-20 0 0,3 16 0 16,-3-16 0-16,1 10 0 0,-1-10 0 0,4 10 0 0,-4-10 0 0,4 6 0 0,-4-6 0 15,2 8 0-15,-2-8 0 0,0-3 0 0,0 3 0 16,-1-5 0-1,1 5 0-15,-1-15 0 0,1 15 0 0,-3-23 0 0,3 23 0 0,-1-24 0 16,1 24 0-16,0-28 0 0,0 28 0 0,1-33 0 16,-1 33 0-16,1-31 0 15,-1 31 0-15,4-31 0 0,-4 31 0 16,3-28 0-16,-3 28 0 0,6-24 0 0,-6 24 0 0,6-22 0 0,-6 22 0 16,5-17 0-16,-5 17 0 0,8-14 0 0,-8 14 0 15,9-11 0-15,-9 11 0 0,9-9 0 0,-9 9 0 16,10-3 0-16,-10 3 0 0,11 0 0 0,-11 0 0 15,9 8 0-15,-9-8 0 0,11 18 0 0,-11-18 0 16,8 20 0 0,-8-20 0-16,8 24 0 0,-8-24 0 15,6 22 0-15,-6-22 0 0,4 18 0 0,-4-18 0 16,2 19 0-16,-2-19 0 0,3 16 0 0,-3-16 0 16,0 15 0-16,0-15 0 0,1 10 0 0,-1-10 0 0,0 6 0 0,0-6 0 0,0 6 0 31,0-6 0-31,1 0 0 0,-1 0 0 15,1-2 0-15,-1 2 0 0,4-11 0 0,-4 11 0 0,9-19 0 16,-9 19 0-16,8-28 0 0,-8 28 0 0,10-28 0 16,-10 28 0-16,13-24 0 0,-13 24 0 15,10-26 0-15,-10 26 0 0,10-17 0 0,-10 17 0 0,14-15 0 0,-14 15 0 0,14-11 0 0,-14 11 0 32,17-3 0-32,-17 3 0 0,16 10 0 0,-16-10 0 15,18 16 0-15,-18-16 0 0,14 19 0 16,-14-19 0-16,15 29 0 0,-15-29 0 0,10 30 0 15,-10-30 0-15,8 32 0 0,-8-32 0 16,7 31 0-16,-7-31 0 0,5 33 0 0,-5-33 0 0,3 27 0 16,-3-27 0-16,6 26 0 0,-6-26 0 15,5 24 0-15,-5-24 0 0,7 17 0 0,-7-17 0 16,7 10 0-16,-7-10 0 0,7 5 0 0,-7-5 0 16,9-2 0-16</inkml:trace>
  <inkml:trace contextRef="#ctx0" brushRef="#br0" timeOffset="84315.87">4273 11890 2048 0,'0'0'0'0,"0"0"0"0,0 0 0 16,0 0 0-16,6 0 0 0,-6 0 0 0,8 2 0 0,-8-2 0 0,18-2 0 0,-18 2 0 15,18-2 0-15,-18 2 0 0,24-2 0 16,-24 2 0-16,24-1 0 0,-24 1 0 0,20-1 0 16,-20 1 0-16,21-1 0 0,-21 1 0 0,20 0 0 15,-20 0 0-15,15-1 0 0,-15 1 0 0,13 0 0 16,-13 0 0-16,9 0 0 0,-9 0 0 0,7 0 0 16</inkml:trace>
  <inkml:trace contextRef="#ctx0" brushRef="#br0" timeOffset="84516.04">4395 11994 2048 0,'0'3'0'0,"0"-3"0"0,0 5 0 0,0-5 0 0,0 6 0 15,0-6 0-15,3 6 0 0,-3-6 0 16,3 3 0-16,-3-3 0 0,10 4 0 0,-10-4 0 16,9 2 0-16,-9-2 0 15,13 1 0-15,-13-1 0 16,16 2 0-16,-16-2 0 0,17-2 0 0,-17 2 0 0,21-3 0 0,-21 3 0 0,23-4 0 15,-23 4 0-15,23-7 0 0,-23 7 0 0,24-9 0 16,-24 9 0 0,21-7 0-16</inkml:trace>
  <inkml:trace contextRef="#ctx0" brushRef="#br0" timeOffset="84883.91">5094 11686 2048 0,'0'0'0'0,"0"0"0"15,0 2 0-15,0-2 0 0,1 3 0 0,-1-3 0 16,4 6 0-16,-4-6 0 0,2 11 0 0,-2-11 0 16,5 19 0-16,-5-19 0 0,2 26 0 0,-2-26 0 15,4 31 0-15,-4-31 0 0,1 36 0 16,-1-36 0-16,-1 39 0 0,1-39 0 0,-4 40 0 0,4-40 0 16,-1 39 0-16,1-39 0 0,-2 36 0 0,2-36 0 15,-1 33 0-15,1-33 0 0,-2 27 0 0,2-27 0 16,2 21 0-16,-2-21 0 0,-2 12 0 15,2-12 0-15,-2 7 0 0,2-7 0 0,-2-3 0 16,2 3 0-16,-4-8 0 0,2 2 0 0</inkml:trace>
  <inkml:trace contextRef="#ctx0" brushRef="#br0" timeOffset="85452.67">5101 11900 2048 0,'0'0'0'0,"0"0"0"0,3 2 0 16,-3-2 0-16,4 3 0 0,-4-3 0 0,10 0 0 15,-10 0 0-15,11 3 0 0,-11-3 0 16,16 1 0-16,-16-1 0 0,19-1 0 0,-19 1 0 16,20-2 0-16,-20 2 0 0,26-3 0 0,-26 3 0 15,26-5 0-15,-26 5 0 0,27-5 0 0,-27 5 0 16,27-8 0-16,-27 8 0 0,26-6 0 0,-26 6 0 16,22-7 0-16,-22 7 0 0,21-4 0 0,-21 4 0 15,18-4 0-15,-18 4 0 0,12-5 0 16,-12 5 0-16,7-4 0 0,-7 4 0 0,2-5 0 15,-2 5 0-15,-1-2 0 0,1 2 0 0,-8-4 0 0,8 4 0 16,-12 0 0-16,12 0 0 0,-17 4 0 0,17-4 0 16,-18 7 0-16,18-7 0 0,-19 11 0 15,19-11 0-15,-19 14 0 0,19-14 0 16,-16 20 0-16,16-20 0 0,-12 21 0 0,12-21 0 16,-9 23 0-16,9-23 0 0,-4 24 0 0,4-24 0 0,0 21 0 15,0-21 0-15,4 19 0 16,-4-19 0-16,9 15 0 0,-9-15 0 0,11 13 0 15,-11-13 0-15,12 7 0 0,-12-7 0 0,13 3 0 0,-13-3 0 16,14-3 0-16,-14 3 0 0,13-3 0 0,-13 3 0 16,14-8 0-16,-14 8 0 0,10-12 0 15,-10 12 0-15,9-13 0 0,-9 13 0 16,10-16 0-16,-10 16 0 0,5-20 0 0,-5 20 0 16,6-19 0-16,-6 19 0 0,5-17 0 0,-5 17 0 15,4-14 0-15,-4 14 0 0,2-12 0 0,-2 12 0 0,5-4 0 16,-5 4 0-16,2-3 0 0,-2 3 0 15,2 3 0-15,-2-3 0 0,3 6 0 16,-3-6 0-16,0 14 0 0,0-14 0 0,1 16 0 0,-1-16 0 16,0 20 0-16,0-20 0 0,-1 23 0 15,1-23 0-15,-3 24 0 0,3-24 0 0,-1 21 0 16,1-21 0-16,-1 16 0 0,1-16 0 16,2 10 0-16,-2-10 0 0,3 7 0 0,-3-7 0 15,3 5 0-15</inkml:trace>
  <inkml:trace contextRef="#ctx0" brushRef="#br0" timeOffset="85906.4">5517 11952 2048 0,'2'-4'0'0,"-2"4"0"0,6-5 0 0,-6 5 0 16,7-6 0-16,-7 6 0 0,5-6 0 0,-5 6 0 15,4-4 0-15,-4 4 0 0,3-3 0 0,-3 3 0 16,1-3 0-16,-1 3 0 0,3 3 0 0,-3-3 0 16,1 6 0-16,-1-6 0 0,0 13 0 0,0-13 0 0,0 14 0 15,0-14 0-15,-1 19 0 0,1-19 0 16,-1 19 0-16,1-19 0 0,0 19 0 0,0-19 0 15,0 16 0-15,0-16 0 0,1 11 0 0,-1-11 0 16,0 9 0-16,0-9 0 0,1 6 0 0,-1-6 0 16,0 3 0-16,0-3 0 0,2 0 0 0,-2 0 0 15,3-7 0-15,-3 7 0 16,7-12 0-16,-7 12 0 0,6-19 0 0,-6 19 0 0,7-24 0 16,-7 24 0-16,11-26 0 0,-11 26 0 0,12-30 0 15,-12 30 0-15,14-30 0 0,-14 30 0 0,18-26 0 16,-18 26 0-16,18-19 0 15,-18 19 0-15,19-17 0 0,-19 17 0 0,18-7 0 16,-18 7 0-16,17-2 0 0,-17 2 0 0,17 8 0 16,-17-8 0-16,19 10 0 0,-19-10 0 0,17 17 0 15,-17-17 0-15,13 20 0 0,-13-20 0 16,12 24 0-16,-12-24 0 0,9 28 0 0,-9-28 0 16,6 27 0-16,-6-27 0 0,5 23 0 0,-5-23 0 15,3 20 0-15,-3-20 0 0,1 13 0 0,-1-13 0 16,5 15 0-16,-5-15 0 0,5 16 0 0,-5-16 0 15,3 10 0-15,-3-10 0 0,5 9 0 0,-5-9 0 16,7-2 0-16,-7 2 0 0,9-10 0 16,-1-1 0-16</inkml:trace>
  <inkml:trace contextRef="#ctx0" brushRef="#br0" timeOffset="86434.29">6198 11727 2048 0,'2'1'0'0,"-2"-1"0"0,3 3 0 0,-3-3 0 0,2 3 0 0,-2-3 0 0,6 7 0 0,-6-7 0 15,6 8 0 1,-6-8 0-16,5 15 0 0,-5-15 0 15,3 14 0-15,-3-14 0 0,4 19 0 0,-4-19 0 16,1 19 0-16,-1-19 0 0,3 20 0 0,-3-20 0 16,4 19 0-16,-4-19 0 0,2 20 0 0,-2-20 0 15,3 15 0-15,-3-15 0 0,2 15 0 0,-2-15 0 16,3 10 0-16,-3-10 0 0,4 7 0 16,-4-7 0-16,5 8 0 0,-5-8 0 0,7 2 0 15,-7-2 0-15,9 3 0 0,-9-3 0 0,13 0 0 16,-13 0 0-16,14-1 0 0,-14 1 0 0,18-3 0 0,-18 3 0 0,19-3 0 0,-19 3 0 15,20-4 0-15,-20 4 0 16,22-5 0-16,-22 5 0 16,21-1 0-16,-21 1 0 0,18-3 0 0,-18 3 0 0,20-6 0 0,-20 6 0 0,14-7 0 0,-14 7 0 31,12-7 0-31,-5 0 0 0</inkml:trace>
  <inkml:trace contextRef="#ctx0" brushRef="#br0" timeOffset="86684.23">6382 11742 2048 0,'1'2'0'16,"-1"-2"0"-16,4 7 0 0,-4-7 0 0,5 11 0 16,-5-11 0-16,5 15 0 0,-5-15 0 0,4 16 0 15,-4-16 0-15,1 23 0 0,-1-23 0 0,1 23 0 16,-1-23 0-16,0 27 0 0,0-27 0 15,1 27 0-15,-1-27 0 0,0 25 0 0,0-25 0 16,0 23 0-16,0-23 0 0,1 22 0 16,-1-22 0-16,2 18 0 0,-2-18 0 0,2 14 0 0,-2-14 0 15,2 9 0-15,-2-9 0 0,4 1 0 0,-4-1 0 16,5-5 0-16,0-4 0 0</inkml:trace>
  <inkml:trace contextRef="#ctx0" brushRef="#br0" timeOffset="86969.13">6610 11652 2048 0,'3'1'0'0,"-3"-1"0"0,4 4 0 0,-4-4 0 16,9 8 0-16,-9-8 0 15,10 12 0-15,-10-12 0 0,14 17 0 0,-14-17 0 16,15 20 0-16,-15-20 0 0,16 27 0 0,-16-27 0 0,13 32 0 15,-13-32 0-15,12 36 0 0,-12-36 0 16,6 41 0-16,-6-41 0 0,1 45 0 16,-1-45 0-16,-5 46 0 0,5-46 0 0,-9 41 0 0,9-41 0 15,-17 41 0-15,17-41 0 0,-21 38 0 0,21-38 0 16,-22 29 0-16,22-29 0 0,-31 24 0 16,31-24 0-16,-35 14 0 0,35-14 0 15,-32 8 0-15,7-5 0 0</inkml:trace>
  <inkml:trace contextRef="#ctx0" brushRef="#br0" timeOffset="87319.94">6134 11514 2048 0,'-1'0'0'0,"1"0"0"0,-2 0 0 0,2 0 0 15,-6 2 0-15,6-2 0 16,-7 0 0-16,7 0 0 0,-9 3 0 0,9-3 0 0,-11 11 0 0,11-11 0 16,-13 16 0-16,13-16 0 0,-17 25 0 0,17-25 0 15,-21 31 0-15,21-31 0 16,-20 42 0-16,20-42 0 0,-20 47 0 0,20-47 0 0,-19 52 0 15,19-52 0-15,-15 54 0 0,15-54 0 0,-12 55 0 16,12-55 0-16,-8 53 0 0,8-53 0 16,-1 46 0-16,1-46 0 0,5 44 0 0,-5-44 0 0,15 39 0 15,-15-39 0-15,21 37 0 0,-21-37 0 0,29 27 0 16,-29-27 0 0,32 19 0-16,-2-5 0 0</inkml:trace>
  <inkml:trace contextRef="#ctx0" brushRef="#br0" timeOffset="87732.66">7117 11816 2048 0,'0'0'0'0,"0"0"0"0,0 0 0 0,0 0 0 0,1 0 0 0,-1 0 0 0,1 1 0 0,-1-1 0 15,5 0 0-15,-5 0 0 0,7 6 0 0,-7-6 0 16,11 7 0-16,-11-7 0 0,12 14 0 0,-12-14 0 16,15 17 0-16,-15-17 0 0,14 21 0 15,-14-21 0-15,16 23 0 0,-16-23 0 0,18 23 0 0,-18-23 0 16,19 23 0-16,-19-23 0 0,19 21 0 16,-19-21 0-16,17 22 0 0,-17-22 0 0,20 17 0 0,-20-17 0 15,17 12 0-15,-17-12 0 0,16 6 0 16,-16-6 0-16,13-3 0 0,-13 3 0 0,13-7 0 15</inkml:trace>
  <inkml:trace contextRef="#ctx0" brushRef="#br0" timeOffset="87986.07">7341 11777 2048 0,'0'1'0'15,"0"-1"0"-15,-1 3 0 0,1-3 0 0,-4 5 0 16,4-5 0-16,-8 13 0 0,8-13 0 15,-11 17 0-15,11-17 0 0,-16 22 0 16,16-22 0-16,-20 28 0 0,20-28 0 16,-23 27 0-16,23-27 0 0,-24 28 0 0,24-28 0 0,-28 31 0 0,28-31 0 15,-23 29 0-15,23-29 0 0,-21 23 0 0,21-23 0 16,-19 17 0-16,19-17 0 16,-17 16 0-16,17-16 0 0,-10 10 0 0,10-10 0 0,-7 8 0 15,7-8 0-15,-2 1 0 16,2-1 0-16,4-4 0 0,1-1 0 0</inkml:trace>
  <inkml:trace contextRef="#ctx0" brushRef="#br0" timeOffset="88253">7609 11691 2048 0,'2'0'0'0,"-2"0"0"0,1 1 0 0,-1-1 0 16,3 5 0-16,-3-5 0 0,5 7 0 0,-5-7 0 16,6 15 0-16,-6-15 0 0,3 22 0 0,-3-22 0 15,2 27 0-15,-2-27 0 0,-2 33 0 0,2-33 0 16,0 37 0-16,0-37 0 0,-2 41 0 0,2-41 0 16,-4 39 0-16,4-39 0 0,-3 38 0 15,3-38 0-15,-3 35 0 0,3-35 0 0,-2 28 0 16,2-28 0-16,-1 21 0 0,1-21 0 0,1 15 0 15,-1-15 0-15,2 6 0 0,-2-6 0 16,1-4 0-16,0-3 0 0</inkml:trace>
  <inkml:trace contextRef="#ctx0" brushRef="#br0" timeOffset="88660.43">7714 11665 2048 0,'0'0'0'0,"0"0"0"0,0 0 0 0,0 0 0 0,3 1 0 16,-3-1 0-16,3 0 0 0,-3 0 0 15,5 1 0-15,-5-1 0 0,6 2 0 0,-6-2 0 16,9 0 0-16,-9 0 0 0,14 1 0 0,-14-1 0 16,18-1 0-16,-18 1 0 0,21 0 0 0,-21 0 0 15,25 0 0-15,-25 0 0 0,27 0 0 0,-27 0 0 16,28-2 0-16,-28 2 0 0,28 2 0 15,-28-2 0-15,28 0 0 0,-28 0 0 0,23 1 0 16,-23-1 0-16,20 3 0 0,-20-3 0 0,17 5 0 16,-17-5 0-16,13 8 0 0,-13-8 0 0,7 11 0 15,-7-11 0-15,2 16 0 0,-2-16 0 16,-3 20 0-16,3-20 0 0,-6 27 0 0,6-27 0 16,-11 28 0-16,11-28 0 0,-10 32 0 0,10-32 0 15,-10 33 0-15,10-33 0 0,-12 32 0 0,12-32 0 16,-9 33 0-16,9-33 0 0,-10 30 0 15,10-30 0-15,-11 33 0 0,11-33 0 0,-10 27 0 16,10-27 0-16,-10 28 0 0,10-28 0 0,-11 26 0 16,11-26 0-16,-9 21 0 0,9-21 0 15,-9 15 0-15,2-4 0 0</inkml:trace>
  <inkml:trace contextRef="#ctx0" brushRef="#br0" timeOffset="89320.4">4413 13247 2048 0,'0'0'0'0,"0"0"0"0,0 1 0 16,0-1 0-16,4 2 0 0,-4-2 0 0,7 1 0 15,-7-1 0-15,9 1 0 0,-9-1 0 16,12 0 0-16,-12 0 0 0,15-1 0 0,-15 1 0 15,17-1 0-15,-17 1 0 0,20-4 0 0,-20 4 0 16,21-6 0-16,-21 6 0 0,20-7 0 0,-20 7 0 16,21-7 0-16,-21 7 0 0,20-8 0 15,-20 8 0-15,18-9 0 0,-18 9 0 0,15-10 0 16,-15 10 0-16,11-9 0 0,-4 3 0 0</inkml:trace>
  <inkml:trace contextRef="#ctx0" brushRef="#br0" timeOffset="89520.1">4377 13464 2048 0,'3'2'0'0,"-3"-2"0"0,7 3 0 15,-7-3 0-15,16 3 0 0,-16-3 0 16,20 2 0-16,-20-2 0 0,22 2 0 0,-22-2 0 15,25 0 0-15,-25 0 0 0,27-4 0 0,-27 4 0 16,27-3 0-16,-27 3 0 0,22-5 0 0</inkml:trace>
  <inkml:trace contextRef="#ctx0" brushRef="#br0" timeOffset="95351.13">5716 12929 2048 0,'1'0'0'0,"-1"0"0"16,0 0 0-16,0 0 0 0,0 0 0 15,0 0 0-15,0 0 0 0,0 0 0 0,1 3 0 0,-1-3 0 16,2 4 0-16,-2-4 0 0,2 3 0 0,-2-3 0 16,1 4 0-16,-1-4 0 0,1 3 0 0,-1-3 0 15,2 1 0-15,-2-1 0 0,1 5 0 0,-1-5 0 16,0 13 0-16,0-13 0 0,2 23 0 0,-2-23 0 16,1 31 0-1,-1-31 0-15,4 35 0 0,-4-35 0 0,3 44 0 16,-3-44 0-16,3 47 0 0,-3-47 0 0,2 48 0 15,-2-48 0-15,4 43 0 0,-4-43 0 0,3 42 0 0,-3-42 0 0,2 41 0 16,-2-41 0-16,4 43 0 0,-4-43 0 0,4 38 0 16,-4-38 0-1,3 37 0-15,-3-37 0 0,3 29 0 0,-3-29 0 0,3 24 0 0,-3-24 0 0,1 22 0 32,-1-22 0-32,1 20 0 0,-1-20 0 0,2 16 0 0,-2-16 0 0,0 11 0 0,0-11 0 15,-3 9 0-15,3-9 0 0,-2 8 0 0,2-8 0 16,-4 5 0-16,2-3 0 0</inkml:trace>
  <inkml:trace contextRef="#ctx0" brushRef="#br0" timeOffset="95766.06">6008 13459 2048 0,'0'0'0'0,"0"0"0"0,0 0 0 0,0 0 0 0,0 0 0 0,0 0 0 15,0 2 0-15,0-2 0 0,0 0 0 0,0 0 0 16,0 2 0-16,0-2 0 0,0 1 0 0,0-1 0 16,0 0 0-16,0 0 0 0,0 0 0 0,0 0 0 15,0 0 0-15,0 0 0 0,0 2 0 0,0-2 0 16,0 1 0-16,0-1 0 0,0 2 0 0,0-2 0 15,0 3 0-15,0-3 0 0,0 4 0 0,0-4 0 16,0 1 0-16,0-1 0 0,2 0 0 0,-2 2 0 16</inkml:trace>
  <inkml:trace contextRef="#ctx0" brushRef="#br0" timeOffset="100359.54">6428 12967 2048 0,'0'0'0'0,"0"0"0"0,0 0 0 0,0 0 0 0,2-4 0 0,-2 4 0 16,5-6 0-16,-5 6 0 0,7-8 0 0,-7 8 0 15,9-11 0-15,-9 11 0 0,12-12 0 0,-12 12 0 16,11-13 0-16,-11 13 0 0,15-10 0 16,-15 10 0-16,15-10 0 0,-15 10 0 0,20-5 0 15,-20 5 0-15,21 4 0 0,-21-4 0 0,18 5 0 16,-18-5 0-16,19 10 0 0,-19-10 0 0,18 18 0 16,-18-18 0-16,14 26 0 0,-14-26 0 0,9 32 0 15,-9-32 0-15,5 41 0 0,-5-41 0 16,0 41 0-16,0-41 0 0,-6 45 0 0,6-45 0 15,-11 43 0-15,11-43 0 0,-17 46 0 0,17-46 0 16,-21 43 0-16,21-43 0 0,-25 44 0 0,25-44 0 16,-25 37 0-16,25-37 0 0,-28 38 0 0,28-38 0 15,-26 30 0-15,26-30 0 0,-24 30 0 16,24-30 0-16,-20 25 0 0,20-25 0 0,-14 20 0 0,14-20 0 16,-10 15 0-16,10-15 0 0,-7 9 0 15,7-9 0-15,-5 8 0 0,5-8 0 0,-1 4 0 16,1-4 0-16,1 1 0 0,-1-1 0 0,7-4 0 15,-7 4 0-15,9-5 0 0,-9 5 0 0,15-6 0 16,-15 6 0-16,23-5 0 0,-23 5 0 16,28-3 0-16,-28 3 0 0,29-1 0 0,-29 1 0 15,31 2 0-15,-31-2 0 0,38 4 0 0,-38-4 0 16,45 5 0-16,-45-5 0 0,45 8 0 0,-45-8 0 16,42 5 0-16,-42-5 0 0,44 6 0 0,-44-6 0 15,39 5 0-15,-39-5 0 0,40 2 0 0,-40-2 0 16,33 0 0-16,-33 0 0 0,30-5 0 15,-4-3 0-15</inkml:trace>
  <inkml:trace contextRef="#ctx0" brushRef="#br0" timeOffset="102950.31">32050 10505 2048 0,'0'0'0'0,"0"0"0"16,0 0 0-16,0 0 0 0,0 0 0 0,0 0 0 15,0 0 0-15,0 0 0 0,1 2 0 0,-1-2 0 16,4 5 0-16,-4-5 0 0,3 3 0 0,-3-3 0 16,5 12 0-16,-5-12 0 0,5 21 0 15,-5-21 0-15,8 32 0 0,-8-32 0 0,5 35 0 16,-5-35 0-16,7 44 0 0,-7-44 0 0,4 46 0 15,-4-46 0-15,5 48 0 0,-5-48 0 0,3 49 0 16,-3-49 0-16,3 50 0 0,-3-50 0 0,4 45 0 16,-4-45 0-16,1 44 0 0,-1-44 0 15,2 38 0-15,-2-38 0 0,1 35 0 0,-1-35 0 0,0 32 0 16,0-32 0-16,0 22 0 0,0-22 0 16,0 16 0-16,0-16 0 0,0 8 0 0,0-8 0 15,-1 1 0-15,1-1 0 0,1-8 0 0</inkml:trace>
  <inkml:trace contextRef="#ctx0" brushRef="#br0" timeOffset="103173.88">32347 10897 2048 0,'0'0'0'0,"0"0"0"0,0 0 0 15,0 0 0-15,2 0 0 0,-2 0 0 0,0 0 0 16,0 0 0-16,2 0 0 0,-2 0 0 0,0 2 0 16,0-2 0-16,0 0 0 0,0 0 0 0,0 0 0 15,0 0 0-15,0-3 0 0,0 3 0 0,4-5 0 16,-3-3 0-16</inkml:trace>
  <inkml:trace contextRef="#ctx0" brushRef="#br0" timeOffset="103824.33">32513 10714 2048 0,'0'-3'0'0,"0"3"0"0,4-7 0 16,-4 7 0-16,4-16 0 0,-4 16 0 15,12-19 0-15,-12 19 0 0,17-25 0 0,-17 25 0 0,17-25 0 0,-17 25 0 16,23-25 0-16,-23 25 0 0,23-22 0 0,-23 22 0 31,23-20 0-31,-23 20 0 0,28-16 0 0,-28 16 0 0,25-13 0 0,-25 13 0 0,27-7 0 16,-27 7 0 0,26-4 0-16,-26 4 0 0,22 4 0 0,-22-4 0 0,18 10 0 0,-18-10 0 0,15 16 0 0,-15-16 0 15,12 26 0-15,-12-26 0 0,3 33 0 16,-3-33 0-16,-3 37 0 0,3-37 0 0,-13 45 0 15,13-45 0-15,-18 47 0 0,18-47 0 0,-20 51 0 32,20-51 0-32,-22 48 0 0,22-48 0 0,-26 47 0 0,26-47 0 0,-23 46 0 0,23-46 0 31,-23 42 0-31,23-42 0 0,-25 37 0 0,25-37 0 0,-19 32 0 16,19-32 0-16,-15 26 0 0,15-26 0 15,-14 21 0-15,14-21 0 0,-10 13 0 0,10-13 0 16,-7 8 0-16,7-8 0 0,-4 4 0 15,4-4 0-15,-3-2 0 0,3 2 0 0,3-8 0 0,-3 8 0 16,7-15 0-16,-7 15 0 0,8-14 0 16,-8 14 0-16,7-15 0 0,-7 15 0 0,13-15 0 15,-13 15 0-15,15-9 0 0,-15 9 0 0,16-5 0 16,-16 5 0-16,20-2 0 0,-20 2 0 0,19 4 0 16,-19-4 0-16,21 9 0 0,-21-9 0 0,21 15 0 15,-21-15 0-15,26 18 0 0,-26-18 0 0,23 15 0 16,-23-15 0-16,23 18 0 0,-23-18 0 0,24 16 0 15,-24-16 0-15,22 13 0 0,-22-13 0 16,19 12 0-16,-19-12 0 0,16 8 0 0,-16-8 0 16,14 9 0-16,-14-9 0 0,13 4 0 0,-13-4 0 15,12 3 0-15,-12-3 0 0,8 0 0 0,-8 0 0 16,8-5 0-16,-8 5 0 0,9-13 0 0,-9 13 0 16,7-18 0-16,1-4 0 0</inkml:trace>
  <inkml:trace contextRef="#ctx0" brushRef="#br0" timeOffset="108376.3">25723 12522 2048 0,'0'0'0'0,"0"0"0"0,0 0 0 0,0 0 0 0,3 3 0 0,-3-3 0 16,6 3 0-16,-6-3 0 0,4 5 0 0,-4-5 0 15,7 5 0-15,-7-5 0 0,9 8 0 0,-9-8 0 16,14 10 0-16,-14-10 0 0,14 9 0 0,-14-9 0 15,16 14 0-15,-16-14 0 0,15 11 0 16,-15-11 0-16,16 14 0 0,-16-14 0 16,16 13 0-16,-16-13 0 0,16 16 0 0,-16-16 0 0,18 24 0 15,-18-24 0-15,20 22 0 0,-20-22 0 0,17 24 0 16,-17-24 0-16,21 29 0 0,-21-29 0 0,20 33 0 16,-20-33 0-16,21 35 0 0,-21-35 0 0,19 37 0 15,-19-37 0-15,15 34 0 0,-15-34 0 0,13 35 0 16,-13-35 0-16,10 37 0 0,-10-37 0 15,11 40 0-15,-11-40 0 0,7 44 0 0,-7-44 0 16,3 42 0-16,-3-42 0 0,0 38 0 0,0-38 0 16,-4 37 0-16,4-37 0 0,-6 40 0 0,6-40 0 15,-10 42 0-15,10-42 0 0,-12 42 0 0,12-42 0 16,-13 47 0-16,13-47 0 0,-14 47 0 16,14-47 0-16,-12 42 0 0,12-42 0 0,-13 39 0 15,13-39 0-15,-11 33 0 0,11-33 0 0,-11 27 0 0,11-27 0 16,-10 27 0-16,10-27 0 15,-6 22 0-15,6-22 0 0,-4 13 0 0,4-13 0 16,-3 4 0-16,2-3 0 0</inkml:trace>
  <inkml:trace contextRef="#ctx0" brushRef="#br0" timeOffset="109617.02">26444 12664 2048 0,'1'0'0'0,"-1"0"0"0,0 0 0 0,0 0 0 15,0 0 0-15,0 0 0 0,0-3 0 0,0 3 0 16,0-4 0-16,0 4 0 0,0-5 0 0,0 5 0 31,0-4 0-31,0 4 0 0,1-8 0 0,-1 8 0 0,1-8 0 16,-1 8 0-16,5-12 0 0,-5 12 0 15,11-14 0-15,-11 14 0 0,17-18 0 0,-17 18 0 16,18-14 0-16,-18 14 0 0,26-15 0 0,-26 15 0 0,23-12 0 0,-23 12 0 0,21-9 0 31,-21 9 0-31,24-5 0 0,-24 5 0 16,26 0 0-16,-26 0 0 0,25 0 0 0,-25 0 0 0,22 8 0 0,-22-8 0 0,17 9 0 0,-17-9 0 15,11 9 0 1,-11-9 0-16,6 15 0 0,-6-15 0 0,-2 20 0 0,2-20 0 16,-10 23 0-16,10-23 0 15,-15 29 0-15,15-29 0 0,-16 24 0 16,16-24 0-16,-18 23 0 0,18-23 0 0,-19 24 0 0,19-24 0 0,-19 18 0 0,19-18 0 0,-16 19 0 16,16-19 0-16,-17 18 0 0,17-18 0 0,-15 19 0 15,15-19 0-15,-12 13 0 0,12-13 0 16,-10 11 0-16,10-11 0 0,-6 12 0 0,6-12 0 15,-4 14 0-15,4-14 0 0,-2 9 0 0,2-9 0 16,-1 8 0-16,1-8 0 0,0 9 0 0,0-9 0 31,1 9 0-31,-1-9 0 0,1 7 0 0,-1-7 0 16,1 5 0-16,-1-5 0 0,1 10 0 0,-1-10 0 16,3 11 0-16,-3-11 0 0,0 14 0 0,0-14 0 15,-3 11 0-15,3-11 0 0,-2 12 0 0,2-12 0 16,-2 8 0-16,2-8 0 0,-4 9 0 0</inkml:trace>
  <inkml:trace contextRef="#ctx0" brushRef="#br0" timeOffset="109767.08">26520 13170 2048 0,'0'0'0'0,"0"0"0"0,0 1 0 0,0-1 0 0,-1 0 0 16,1 0 0-16,0 2 0 0,0-2 0 0,0 0 0 0,0 0 0 15,-1 0 0-15,1 0 0 0,0 0 0 16,0 0 0-16,-3-2 0 0,3 2 0 0,-3-2 0 16</inkml:trace>
  <inkml:trace contextRef="#ctx0" brushRef="#br0" timeOffset="130865.04">28598 14208 2048 0,'0'0'0'0,"0"0"0"0,0 0 0 16,0 0 0-16,0 0 0 0,0 0 0 0,-5 1 0 0,5-1 0 0,-6 3 0 0,6-3 0 0,-12 5 0 15,12-5 0 1,-14 6 0-16,14-6 0 0,-17 9 0 0,17-9 0 15,-15 8 0-15,15-8 0 0,-19 13 0 16,19-13 0-16,-18 11 0 0,18-11 0 0,-14 15 0 0,14-15 0 0,-13 15 0 0,13-15 0 16,-3 18 0-16,3-18 0 15,-1 18 0-15,1-18 0 0,4 20 0 16,-4-20 0-16,12 22 0 0,-12-22 0 0,19 25 0 0,-19-25 0 0,27 30 0 0,-27-30 0 16,31 30 0-16,-31-30 0 0,30 32 0 15,-30-32 0-15,33 30 0 0,-33-30 0 16,27 28 0-1,-27-28 0-15,26 26 0 0,-26-26 0 0,23 31 0 0,-23-31 0 0,17 25 0 0,-17-25 0 0,13 26 0 16,-13-26 0-16,7 25 0 0,-7-25 0 31,3 24 0-31,-3-24 0 0,-6 23 0 0,6-23 0 0,-12 20 0 16,12-20 0-16,-17 17 0 0,17-17 0 0,-22 13 0 0,22-13 0 0,-26 9 0 0,26-9 0 16,-28 5 0-16,28-5 0 0,-33-1 0 0,33 1 0 31,-32-7 0-31,32 7 0 0,-27-12 0 0,27 12 0 0,-24-9 0 15</inkml:trace>
  <inkml:trace contextRef="#ctx0" brushRef="#br0" timeOffset="131169.81">28611 14138 2048 0,'0'0'0'16,"0"0"0"-16,2 0 0 0,-2 0 0 0,0 0 0 0,0 0 0 0,2 0 0 15,-2 0 0-15,2 0 0 0,-2 0 0 16,6 0 0-16,-6 0 0 0,14 0 0 0,-14 0 0 16,17-2 0-16,-17 2 0 0,23 2 0 0,-23-2 0 15,30 1 0-15,-30-1 0 0,26 2 0 0,-26-2 0 16,33 3 0-16,-33-3 0 0,35 4 0 0,-35-4 0 15,41 5 0-15,-41-5 0 0,39 6 0 16,-39-6 0-16,40 3 0 0,-40-3 0 0,38 2 0 16,-38-2 0-16,37 1 0 0,-37-1 0 0,33-1 0 15,-33 1 0-15,25-5 0 0,-25 5 0 0,23-5 0 16,-8 1 0-16</inkml:trace>
  <inkml:trace contextRef="#ctx0" brushRef="#br0" timeOffset="135551.35">23541 15639 2048 0,'1'0'0'0,"-1"0"0"0,0 0 0 16,0 0 0-16,0 5 0 0,0-5 0 0,0 8 0 15,0-8 0 1,0 12 0-16,0-12 0 0,0 22 0 16,0-22 0-16,0 33 0 0,0-33 0 0,-1 36 0 0,1-36 0 15,1 48 0-15,-1-48 0 0,-1 55 0 16,1-55 0-16,1 61 0 0,-1-61 0 0,1 66 0 16,-1-66 0-16,5 67 0 0,-4-3 0 0,0-7 0 15,-1-57 0-15,2 57 0 0,-2-57 0 0,2 61 0 16,-2-61 0-16,2 56 0 0,-2-56 0 0,2 57 0 15,-2-57 0-15,2 47 0 0,-2-47 0 16,1 41 0-16,-1-41 0 0,1 37 0 0,-1-37 0 16,-2 30 0-16,2-30 0 0,-3 26 0 0,3-26 0 15,-3 21 0-15,3-21 0 0,-5 11 0 0</inkml:trace>
  <inkml:trace contextRef="#ctx0" brushRef="#br0" timeOffset="135793.49">23556 16112 2048 0,'2'0'0'0,"-2"0"0"0,8 2 0 0,-8-2 0 15,14 2 0-15,-14-2 0 0,16 3 0 16,-16-3 0-16,19 3 0 0,-19-3 0 0,21 3 0 15,-21-3 0-15,23 4 0 0,-23-4 0 0,22 3 0 0,-22-3 0 16,23 3 0-16,-23-3 0 0,24 2 0 16,-24-2 0-16,27 0 0 0,-27 0 0 0,26-4 0 15,-26 4 0-15,22-6 0 0,-22 6 0 0,17-3 0 16</inkml:trace>
  <inkml:trace contextRef="#ctx0" brushRef="#br0" timeOffset="136333.63">23949 16078 2048 0,'0'0'0'0,"0"0"0"16,-3 2 0-16,3-2 0 0,-5 1 0 0,5-1 0 0,-7 5 0 16,7-5 0-16,-8 7 0 0,8-7 0 0,-11 14 0 15,11-14 0-15,-14 20 0 16,14-20 0-16,-12 27 0 0,12-27 0 0,-10 29 0 0,10-29 0 15,-7 35 0-15,7-35 0 0,-3 32 0 0,3-32 0 16,2 32 0-16,-2-32 0 0,3 31 0 0,-3-31 0 16,7 28 0-16,-7-28 0 0,11 21 0 15,-11-21 0-15,12 18 0 0,-12-18 0 0,12 15 0 0,-12-15 0 16,14 9 0-16,-14-9 0 0,14 3 0 0,-14-3 0 16,13 0 0-1,-13 0 0-15,11-8 0 0,-11 8 0 0,12-13 0 0,-12 13 0 0,12-19 0 16,-12 19 0-16,12-26 0 0,-12 26 0 0,13-34 0 15,-13 34 0 1,10-36 0-16,-10 36 0 0,12-37 0 0,-12 37 0 0,11-34 0 0,-11 34 0 0,8-31 0 16,-8 31 0-16,6-24 0 0,-6 24 0 0,6-18 0 15,-6 18 0-15,3-9 0 16,-3 9 0-16,1-11 0 0,-1 11 0 0,2-3 0 0,-2 3 0 16,1 1 0-16,-1-1 0 0,1 9 0 0,-1-9 0 15,1 18 0-15,-1-18 0 0,4 26 0 16,-4-26 0-16,2 32 0 0,-2-32 0 0,4 39 0 15,-4-39 0-15,6 40 0 0,-6-40 0 0,5 44 0 0,-5-44 0 16,6 42 0-16,-6-42 0 0,6 40 0 16,-6-40 0-1,7 36 0-15,-7-36 0 0,6 29 0 0,-6-29 0 0,8 23 0 0,-8-23 0 0,7 11 0 16,-7-11 0-16,5 2 0 0,-5-2 0 0,5-6 0 16,-3 2 0-16</inkml:trace>
  <inkml:trace contextRef="#ctx0" brushRef="#br0" timeOffset="136793.5">24292 16147 2048 0,'0'3'0'0,"0"-3"0"16,2 10 0-16,-2-10 0 0,0 20 0 0,0-20 0 16,2 28 0-16,-2-28 0 0,1 34 0 15,-1-34 0-15,0 40 0 16,0-40 0-16,0 44 0 0,0-44 0 15,-1 45 0-15,1-45 0 0,-1 42 0 0,1-42 0 16,-1 40 0-16,1-40 0 0,-2 33 0 0,2-33 0 16,2 26 0-16,-2-26 0 0,1 18 0 15,-1-18 0-15,2 15 0 0,-2-15 0 0,4 5 0 0,-4-5 0 16,3-1 0-16,-3 1 0 0,4-14 0 16,-4 14 0-16,7-23 0 0,-7 23 0 0,8-33 0 15,-8 33 0-15,12-41 0 0,-12 41 0 0,12-46 0 16,-12 46 0-16,13-50 0 0,-13 50 0 0,14-47 0 15,-14 47 0-15,16-40 0 0,-16 40 0 0,16-35 0 16,-16 35 0-16,14-27 0 0,-14 27 0 0,14-20 0 16,-14 20 0-16,17-14 0 0,-17 14 0 15,16-8 0-15,-16 8 0 0,17 0 0 0,-17 0 0 16,17 7 0-16,-17-7 0 0,16 13 0 0,-16-13 0 16,17 22 0-16,-17-22 0 0,14 29 0 0,-14-29 0 15,15 37 0-15,-15-37 0 0,13 38 0 0,-13-38 0 16,11 40 0-16,-11-40 0 0,12 39 0 0,-12-39 0 15,9 37 0-15,-9-37 0 0,8 33 0 0,-8-33 0 16,9 27 0-16,-9-27 0 0,5 23 0 16,-5-23 0-16,8 13 0 0,-8-13 0 0,3 3 0 15,-3-3 0-15,4-5 0 0,-4 5 0 16,2-8 0-16,2-2 0 0</inkml:trace>
  <inkml:trace contextRef="#ctx0" brushRef="#br0" timeOffset="137069.64">24766 15890 2048 0,'1'0'0'0,"-1"0"0"0,1 2 0 0,-1-2 0 0,6 0 0 15,-6 0 0-15,8 0 0 0,-8 0 0 0,11 0 0 0,-11 0 0 16,10 0 0-16,-10 0 0 15,11 0 0-15,-11 0 0 0,11 0 0 0,-11 0 0 0,11-2 0 16,-11 2 0-16,12 0 0 0,-12 0 0 0,11-1 0 16,-11 1 0-16,12 0 0 0,-12 0 0 15,8 0 0-15,-8 0 0 0,8-1 0 0,-8 1 0 16,10-2 0-16,-10 2 0 0,8-1 0 0,-8 1 0 16,5-4 0-16</inkml:trace>
  <inkml:trace contextRef="#ctx0" brushRef="#br0" timeOffset="137685.79">25638 15217 2048 0,'0'1'0'0,"0"-1"0"0,0 0 0 0,0 0 0 15,-1 0 0-15,1 0 0 0,0 3 0 0,0-3 0 16,0 0 0-16,0 0 0 0,-1 2 0 0,1-2 0 0,0 3 0 16,0-3 0-16,-2 1 0 15,2-1 0-15,0 1 0 0,0-1 0 0,0 0 0 0,0 0 0 16,0 1 0-16,0-1 0 0,0 0 0 0,0 0 0 15,0 0 0-15,0 0 0 0,2-1 0 0,-2 1 0 16,1 0 0-16,-1 0 0 0,0 1 0 16,0-1 0-16,1 0 0 0,-1 0 0 0,2 0 0 15,-2 0 0-15,0-1 0 0,0 1 0 0,1 0 0 16,-1 0 0-16,1 1 0 0</inkml:trace>
  <inkml:trace contextRef="#ctx0" brushRef="#br0" timeOffset="138178.04">25018 15721 2048 0,'0'0'0'0,"0"0"0"0,1 3 0 0,-1-3 0 0,2 6 0 0,-2-6 0 0,3 11 0 15,-3-11 0 1,5 18 0-16,-5-18 0 0,4 24 0 0,-4-24 0 16,3 27 0-16,-3-27 0 0,3 29 0 0,-3-29 0 15,3 27 0-15,-3-27 0 0,2 30 0 16,-2-30 0-16,1 28 0 0,-1-28 0 0,1 26 0 0,-1-26 0 0,2 25 0 0,-2-25 0 15,0 21 0-15,0-21 0 16,1 16 0-16,-1-16 0 0,0 10 0 0,0-10 0 0,1 6 0 0,-1-6 0 16,0 5 0-1</inkml:trace>
  <inkml:trace contextRef="#ctx0" brushRef="#br0" timeOffset="138842.88">25686 15278 2048 0,'0'0'0'0,"0"0"0"0,1 0 0 0,-1 0 0 0,0 0 0 0,0 0 0 0,-1 0 0 0,1 0 0 0,-1 0 0 16,1 0 0-16,-1 0 0 0,1 0 0 15,-1 0 0-15,1 0 0 0,-2 0 0 0,2 0 0 16,0 0 0-16,0 0 0 0,0 0 0 0,0 0 0 16,0 0 0-16,0 0 0 0,-1 2 0 15,1-2 0-15,-2 3 0 0,2-3 0 0,-1 4 0 16,1-4 0-16,-4 7 0 0,4-7 0 0,-6 13 0 16,6-13 0-16,-6 18 0 0,6-18 0 0,-9 23 0 15,9-23 0-15,-14 26 0 0,14-26 0 0,-13 31 0 16,13-31 0-16,-14 35 0 0,14-35 0 15,-16 39 0-15,16-39 0 0,-14 42 0 0,14-42 0 0,-17 46 0 16,17-46 0-16,-15 50 0 0,15-50 0 16,-15 51 0-16,15-51 0 0,-13 58 0 0,0-1 0 15,13-57 0-15,-9 57 0 0,-2-2 0 0,11-55 0 16,-7 58 0-16,1 1 0 0,6-59 0 0,-3 60 0 16,0 0 0-16,2-3 0 0,1-57 0 0,-1 59 0 15,1-2 0-15,0-57 0 0,1 60 0 16,3-2 0-16,-4-58 0 0,3 61 0 0,3 0 0 0,1-6 0 15,-7-55 0-15,10 57 0 0,-10-57 0 16,9 59 0-16,4-3 0 0,-13-56 0 0,13 54 0 16,-13-54 0-16,14 56 0 0,-14-56 0 15,17 56 0-15,-17-56 0 0,18 55 0 0,-18-55 0 16,18 49 0-16,-18-49 0 0,19 46 0 16,-19-46 0-16,15 40 0 0,-15-40 0 0,20 36 0 0,-20-36 0 15,19 26 0-15,-19-26 0 0,17 17 0 0,-17-17 0 16,14 11 0-16,-5-5 0 0</inkml:trace>
  <inkml:trace contextRef="#ctx0" brushRef="#br0" timeOffset="139465.35">26179 15548 2048 0,'1'2'0'0,"-1"-2"0"0,0 0 0 0,0 0 0 0,0 3 0 0,0-3 0 0,-1 2 0 16,1-2 0-16,-2 10 0 0,2-10 0 0,0 11 0 0,0-11 0 15,-1 16 0-15,1-16 0 0,0 20 0 0,0-20 0 16,0 26 0-16,0-26 0 0,-1 30 0 15,1-30 0-15,-1 34 0 0,1-34 0 0,-1 34 0 16,1-34 0-16,-2 36 0 0,2-36 0 0,0 37 0 16,0-37 0-16,2 32 0 0,-2-32 0 0,2 32 0 15,-2-32 0-15,4 26 0 0,-4-26 0 0,3 20 0 16,-3-20 0-16,5 17 0 0,-5-17 0 16,7 6 0-16,-7-6 0 0,7-2 0 0,-7 2 0 15,5-4 0-15,-5 4 0 0,3-7 0 0</inkml:trace>
  <inkml:trace contextRef="#ctx0" brushRef="#br0" timeOffset="139655.29">26437 15803 2048 0,'0'0'0'0,"0"0"0"15,0 0 0-15,0 0 0 0,1 1 0 0,-1-1 0 0,3 2 0 16,-3-2 0-16,3 0 0 0,-3 0 0 0,1 2 0 15,-1-2 0-15,2 0 0 0,-2 0 0 16,1-4 0-16,-1 4 0 0,3-5 0 0,-3 5 0 0,2-9 0 16,-2 9 0-16,2-7 0 15</inkml:trace>
  <inkml:trace contextRef="#ctx0" brushRef="#br0" timeOffset="140034.68">26618 15597 2048 0,'1'0'0'0,"-1"0"0"0,3 0 0 0,-3 0 0 16,10-1 0-16,-10 1 0 15,14-1 0-15,-14 1 0 0,21-3 0 0,-21 3 0 0,23-1 0 0,-23 1 0 16,22 0 0-16,-22 0 0 0,21 1 0 16,-21-1 0-16,19 4 0 0,-19-4 0 0,14 8 0 15,-14-8 0-15,9 9 0 0,-9-9 0 0,5 18 0 16,-5-18 0-16,-4 21 0 0,4-21 0 0,-10 26 0 15,10-26 0-15,-15 28 0 0,15-28 0 16,-20 26 0-16,20-26 0 0,-18 27 0 0,18-27 0 0,-15 25 0 16,15-25 0-16,-13 22 0 0,13-22 0 15,-7 22 0-15,7-22 0 0,-3 19 0 0,3-19 0 16,3 16 0-16,-3-16 0 0,11 13 0 0,-11-13 0 16,16 12 0-16,-16-12 0 0,24 8 0 0,-24-8 0 15,30 7 0-15,-30-7 0 0,31 2 0 0,-31-2 0 16,35 1 0-16,-35-1 0 0,35-1 0 15,-35 1 0-15,34-2 0 0,-34 2 0 0,30-2 0 16,-30 2 0-16,29-8 0 0,-29 8 0 0,24-5 0 16,-24 5 0-1,19-5 0-15,-19 5 0 0,12-4 0 0</inkml:trace>
  <inkml:trace contextRef="#ctx0" brushRef="#br0" timeOffset="140448.92">27183 15429 2048 0,'0'0'0'0,"0"0"0"0,5 4 0 0,-5-4 0 0,8 7 0 0,-8-7 0 0,14 13 0 15,-14-13 0-15,19 19 0 0,-19-19 0 16,23 29 0-16,-23-29 0 0,26 34 0 0,-26-34 0 16,29 43 0-16,-2 3 0 0,-27-46 0 15,30 52 0-15,-5 0 0 0,-1 1 0 0,0-2 0 0,-24-51 0 16,21 56 0-16,-1 2 0 0,0 1 0 16,-3-1 0-16,-3-3 0 0,-4-3 0 0,-10-52 0 15,12 60 0-15,-3 1 0 0,-1-1 0 0,-3-5 0 16,-5-55 0-16,4 60 0 0,-3 0 0 0,-2-3 0 15,1-57 0-15,-5 61 0 0,-1-4 0 0,6-57 0 16,-9 58 0-16,-4-4 0 0,13-54 0 0,-15 54 0 16,15-54 0-16,-22 52 0 0,22-52 0 0,-25 50 0 15,25-50 0-15,-27 45 0 0,27-45 0 16,-32 38 0-16,32-38 0 0,-33 30 0 0,33-30 0 16,-38 20 0-16,38-20 0 0,-35 13 0 0,35-13 0 15,-31 4 0-15</inkml:trace>
  <inkml:trace contextRef="#ctx0" brushRef="#br0" timeOffset="141484.5">26405 16218 2048 0,'-1'0'0'0,"1"0"0"0,-2 2 0 0,2-2 0 0,-3 2 0 0,3-2 0 0,-6 7 0 15,6-7 0-15,-7 6 0 0,7-6 0 0,-7 7 0 16,7-7 0 0,-11 10 0-16,11-10 0 0,-9 7 0 0,9-7 0 0,-10 9 0 0,10-9 0 0,-10 6 0 15,10-6 0 1,-6 5 0-16,6-5 0 0,-5 5 0 0,5-5 0 0,-5 1 0 0,5-1 0 0,-2 4 0 16,2-4 0-1,-1 2 0-15,1-2 0 0,-1 2 0 16,1-2 0-16,-2 1 0 0,2-1 0 0,-2 1 0 15,2-1 0-15,-1 0 0 0,1 0 0 16,-2 3 0-16,2-3 0 0,-3 0 0 0,3 0 0 16,-3 0 0-16,3 0 0 0,-3 0 0 0,3 0 0 15,-2 0 0-15,2 0 0 0,-1-1 0 0,1 1 0 16,-1 0 0-16,1 0 0 0,-1 0 0 0,1 0 0 16,0 1 0-16,0-1 0 0,2 0 0 15,-2 0 0-15,2 2 0 0,-2-2 0 16,6 2 0-16,-6-2 0 0,9 2 0 0,-9-2 0 0,14 0 0 15,-14 0 0-15,18 0 0 0,-18 0 0 0,23-2 0 16,-23 2 0-16,27 0 0 0,-27 0 0 0,31-2 0 16,-31 2 0-16,33-5 0 0,-33 5 0 15,34-1 0-15,-34 1 0 0,38-5 0 0,-38 5 0 16,38-5 0-16,-38 5 0 0,41-2 0 0,-41 2 0 16,38-3 0-16,-38 3 0 0,41-4 0 0,-41 4 0 15,44-6 0-15,-44 6 0 0,43-3 0 0,-43 3 0 16,47-4 0-16,-47 4 0 0,45-3 0 0,-45 3 0 15,45-3 0-15,-45 3 0 0,45-1 0 0,-45 1 0 16,44 1 0-16,-44-1 0 0,38 2 0 16,-38-2 0-16,37 1 0 0,-37-1 0 0,31 3 0 15,-31-3 0-15,27 3 0 0,-27-3 0 0,19 3 0 16,-19-3 0-16,13 1 0 0,-13-1 0 0,9 0 0 16,-9 0 0-16,2 0 0 0,-2 0 0 0,-3 0 0 15,3 0 0-15,-8-3 0 0,8 3 0 0,-12-4 0 16,12 4 0-16,-13-4 0 15,13 4 0-15,-12-5 0 0,1 0 0 0</inkml:trace>
  <inkml:trace contextRef="#ctx0" brushRef="#br0" timeOffset="142072.43">26656 16496 2048 0,'0'0'0'0,"0"0"0"0,0 0 0 0,0 0 0 0,0 0 0 16,0 0 0-16,0 3 0 0,0-3 0 0,0 7 0 15,0-7 0-15,-4 11 0 0,4-11 0 0,-2 13 0 0,2-13 0 0,-5 16 0 0,5-16 0 16,-6 15 0-16,6-15 0 0,-7 21 0 0,7-21 0 16,-9 19 0-16,9-19 0 0,-7 24 0 0,7-24 0 15,-6 23 0-15,6-23 0 0,-4 23 0 0,4-23 0 16,-1 23 0-16,1-23 0 0,6 24 0 0,-6-24 0 15,11 22 0-15,-11-22 0 16,17 23 0-16,-17-23 0 0,24 22 0 0,-24-22 0 0,21 20 0 16,-21-20 0-16,25 17 0 0,-25-17 0 0,22 16 0 31,-22-16 0-31,24 17 0 0,-24-17 0 0,17 17 0 16,-17-17 0-16,16 14 0 0,-16-14 0 0,9 14 0 15,-9-14 0-15,7 15 0 0,-7-15 0 0,1 18 0 16,-1-18 0-16,-4 20 0 0,4-20 0 0,-10 18 0 15,10-18 0-15,-15 20 0 0,15-20 0 16,-15 18 0-16,15-18 0 0,-20 17 0 16,20-17 0-16,-19 13 0 0,19-13 0 0,-22 5 0 0,22-5 0 15,-18 2 0-15,18-2 0 0,-18-7 0 0,18 7 0 16,-17-23 0-16,17 23 0 0,-10-27 0 0,10 27 0 16,-5-36 0-16,5 36 0 0,-1-34 0 15</inkml:trace>
  <inkml:trace contextRef="#ctx0" brushRef="#br0" timeOffset="142347.17">26664 16457 2048 0,'-1'0'0'0,"1"0"0"0,0 0 0 0,0 0 0 0,0-1 0 16,0 1 0-16,0 0 0 0,0 0 0 0,0 0 0 0,0 0 0 0,0 0 0 15,0 0 0-15,1 0 0 0,-1 0 0 16,1 1 0-16,-1-1 0 0,4 2 0 0,-4-2 0 15,9 3 0-15,-9-3 0 0,14 4 0 0,-14-4 0 16,17 4 0-16,-17-4 0 0,22 6 0 0,-22-6 0 16,25 3 0-16,-25-3 0 0,26 4 0 15,-26-4 0-15,25 3 0 0,-25-3 0 0,25 3 0 16,-25-3 0-16,24 0 0 0,-24 0 0 0,23 0 0 16,-23 0 0-16,26-3 0 0,-26 3 0 0,25-8 0 15,-25 8 0-15,25-9 0 0,-2-1 0 0</inkml:trace>
  <inkml:trace contextRef="#ctx0" brushRef="#br0" timeOffset="142739.79">27961 16167 2048 0,'0'0'0'0,"0"0"0"0,0 0 0 16,0 0 0-16,4 0 0 0,-4 0 0 0,5 0 0 0,-5 0 0 0,15 2 0 0,-15-2 0 15,17 0 0 1,-17 0 0-16,23 0 0 0,-23 0 0 0,26-2 0 0,-26 2 0 16,29-3 0-16,-29 3 0 0,29 0 0 0,-29 0 0 0,31-1 0 15,-31 1 0 1,28-3 0-16,-28 3 0 0,25 0 0 16,-25 0 0-16,24 2 0 0,-24-2 0 0,17 2 0 15,-17-2 0-15,12 0 0 0,-12 0 0 0,7 3 0 0</inkml:trace>
  <inkml:trace contextRef="#ctx0" brushRef="#br0" timeOffset="142883.28">27969 16415 2048 0,'0'0'0'16,"0"0"0"-16,0 0 0 0,0 0 0 0,4 2 0 16,-4-2 0-16,12 2 0 0,-12-2 0 0,14 0 0 15,-14 0 0-15,22-1 0 0,-22 1 0 0,28-5 0 16,-28 5 0-16,37-8 0 0,-37 8 0 0,39-14 0 31,-39 14 0-31,40-15 0 0,-40 15 0 0,34-12 0 16</inkml:trace>
  <inkml:trace contextRef="#ctx0" brushRef="#br0" timeOffset="154529.78">29272 15978 2048 0,'0'0'0'0,"0"0"0"0,0 0 0 0,0 0 0 0,0 7 0 15,0-7 0-15,0 7 0 0,0-7 0 0,0 20 0 0,0-20 0 16,4 29 0-16,-4-29 0 0,4 36 0 0,-4-36 0 16,6 41 0-16,-6-41 0 0,5 46 0 15,3 7 0-15,-8-53 0 0,11 54 0 0,-11-54 0 16,9 60 0-16,-9-60 0 0,10 61 0 0,-10-61 0 16,9 64 0-16,-9-64 0 0,7 63 0 15,-7-63 0-15,6 64 0 0,-6-64 0 0,3 64 0 0,-3-64 0 16,1 58 0-16,-1-58 0 0,-1 55 0 0,1-55 0 15,-2 45 0-15,2-45 0 0,0 41 0 16,0-41 0-16,0 32 0 0,0-32 0 16,5 20 0-16,-5-20 0 0,9 6 0 15,-9-6 0-15,12-2 0 0</inkml:trace>
  <inkml:trace contextRef="#ctx0" brushRef="#br0" timeOffset="155229.75">29594 15950 2048 0,'0'2'0'16,"0"-2"0"-16,0 0 0 0,0 0 0 0,2 0 0 0,-2 0 0 15,0 0 0-15,0 0 0 0,1 0 0 0,-1 0 0 0,5 0 0 16,-5 0 0-16,12 1 0 0,-12-1 0 0,19 4 0 16,-19-4 0-16,30 4 0 15,-30-4 0-15,39 9 0 0,-39-9 0 0,47 11 0 16,-47-11 0-16,50 14 0 0,-50-14 0 0,50 17 0 0,-50-17 0 0,46 21 0 16,-46-21 0-16,43 24 0 0,-43-24 0 0,33 29 0 15,-33-29 0-15,26 30 0 0,-26-30 0 0,13 34 0 16,-13-34 0-16,0 35 0 0,0-35 0 0,-13 39 0 15,13-39 0-15,-24 35 0 0,24-35 0 0,-32 36 0 16,32-36 0 0,-35 31 0-16,35-31 0 0,-35 29 0 0,35-29 0 15,-37 27 0-15,37-27 0 0,-30 23 0 0,30-23 0 0,-24 18 0 16,24-18 0-16,-19 18 0 0,19-18 0 0,-14 14 0 0,14-14 0 16,-6 12 0-1,6-12 0-15,3 11 0 0,-3-11 0 0,10 11 0 0,-10-11 0 0,19 10 0 0,-19-10 0 16,26 13 0-16,-26-13 0 0,33 14 0 0,-33-14 0 31,39 17 0-31,-39-17 0 0,40 20 0 0,-40-20 0 16,41 27 0-16,-41-27 0 0,37 29 0 0,-37-29 0 0,35 33 0 0,-35-33 0 0,28 34 0 0,-28-34 0 31,24 37 0-31,-24-37 0 0,19 36 0 16,-19-36 0-16,12 37 0 0,-12-37 0 0,4 37 0 15,-4-37 0-15,0 36 0 0,0-36 0 0,-8 33 0 16,8-33 0-16,-10 31 0 0,10-31 0 0,-16 24 0 15,16-24 0-15,-18 18 0 0,18-18 0 16,-23 14 0-16,23-14 0 0,-26 9 0 0,26-9 0 0,-31 3 0 16,31-3 0-16,-32-1 0 0,32 1 0 15,-33-7 0-15,33 7 0 0,-29-14 0 0,29 14 0 16,-26-21 0-16,26 21 0 0,-23-28 0 0,23 28 0 16,-17-34 0-16,17 34 0 0,-9-39 0 0,9 39 0 15,-2-41 0-15,2 41 0 0,3-38 0 0,-3 38 0 16,3-31 0-16</inkml:trace>
  <inkml:trace contextRef="#ctx0" brushRef="#br0" timeOffset="155761.98">30348 15837 2048 0,'0'1'0'0,"0"-1"0"0,0 0 0 0,0 0 0 0,0 0 0 0,0 0 0 16,0 0 0-16,0 0 0 0,0 0 0 0,0 0 0 15,0 1 0-15,0-1 0 0,0 1 0 0,0-1 0 0,-5 8 0 16,5-8 0-16,-7 10 0 0,7-10 0 0,-7 9 0 16,7-9 0-16,-13 14 0 15,13-14 0-15,-12 15 0 0,12-15 0 0,-8 22 0 16,8-22 0-16,-4 27 0 0,4-27 0 0,-1 26 0 0,1-26 0 16,5 25 0-16,-5-25 0 0,7 22 0 0,-7-22 0 15,14 20 0-15,-14-20 0 0,21 17 0 16,-21-17 0-16,26 16 0 0,-26-16 0 15,27 7 0-15,-27-7 0 0,26 3 0 0,-26-3 0 16,23-1 0-16,-23 1 0 0,24-4 0 16,-24 4 0-16,23-11 0 0,-23 11 0 0,19-13 0 15,-19 13 0-15,15-19 0 0,-15 19 0 0,10-24 0 0,-10 24 0 0,8-22 0 16,-8 22 0-16,1-22 0 0,-1 22 0 0,-3-19 0 16,3 19 0-16,-11-16 0 0,11 16 0 0,-11-14 0 15,11 14 0-15,-16-10 0 0,16 10 0 0,-17-7 0 16,17 7 0-1,-22-3 0-15,22 3 0 0,-18 1 0 0,18-1 0 16,-15 4 0-16,10-2 0 0</inkml:trace>
  <inkml:trace contextRef="#ctx0" brushRef="#br0" timeOffset="156515.69">29033 17362 2048 0,'0'0'0'0,"0"0"0"0,0 0 0 0,0 0 0 0,0 0 0 15,0 0 0-15,0 0 0 0,0 0 0 0,4 2 0 16,-4-2 0-16,14 4 0 0,-14-4 0 0,26 4 0 16,-26-4 0-16,36 3 0 0,-36-3 0 15,48 4 0-15,-48-4 0 0,61 0 0 0,-3 0 0 16,6-2 0-16,-64 2 0 0,71-3 0 16,-3 1 0-16,2-1 0 0,-8 2 0 0,0-3 0 15,-62 4 0-15,72-3 0 0,-7 1 0 0,5 1 0 0,-9-2 0 16,0 2 0-16,-61 1 0 0,62-1 0 15,-62 1 0-15,70-3 0 0,-9 2 0 16,-4 0 0-16,-57 1 0 0,55 0 0 0,-55 0 0 0,53-2 0 16,-53 2 0-16,45-3 0 0,-45 3 0 15,44 0 0-15,-44 0 0 0,37-1 0 0,-37 1 0 0,27-2 0 16,-27 2 0-16,28-2 0 0,-28 2 0 0,25-3 0 16,-25 3 0-16,18-2 0 15,-18 2 0-15,17-3 0 0,-17 3 0 0,14-4 0 16,-14 4 0-16,13-3 0 0,-13 3 0 0,3 1 0 0,-3-1 0 0,-9 6 0 15,9-6 0-15,-13 6 0 0,13-6 0 16,-13 6 0-16,-1-2 0 0</inkml:trace>
  <inkml:trace contextRef="#ctx0" brushRef="#br0" timeOffset="156950.82">29105 17714 2048 0,'0'0'0'0,"0"0"0"0,0 0 0 0,0 0 0 0,-2 4 0 0,2-4 0 16,-5 6 0-16,5-6 0 16,-4 5 0-16,4-5 0 0,3 8 0 0,-3-8 0 0,15 8 0 0,-15-8 0 15,31 8 0-15,-31-8 0 0,48 6 0 0,6-3 0 16,-2-2 0-16,3-2 0 0,-55 1 0 0,60-3 0 15,4-3 0-15,0 0 0 0,-3-1 0 16,-1 1 0-16,-2-1 0 0,-1 1 0 0,-1 0 0 0,0 0 0 16,1-1 0-16,0 3 0 0,1-3 0 0,2-2 0 31,-1 5 0-31,0-1 0 0,-2 1 0 0,-57 4 0 16,61-5 0-16,-4 2 0 0,-57 3 0 0,57-6 0 15,-57 6 0-15,57-6 0 0,-57 6 0 0,56-6 0 16,-56 6 0-16,46-7 0 0,-46 7 0 0,38-4 0 15,-38 4 0-15,31-6 0 0,-31 6 0 16,24-3 0-16,-24 3 0 0,13-3 0 0,-13 3 0 0,9-4 0 0,-9 4 0 0,1-5 0 16,-1 5 0-16,-5-2 0 0,5 2 0 0,-9-2 0 15,9 2 0-15,-13 0 0 0,13 0 0 0,-11 2 0 32,11-2 0-32,-9 0 0 0,5 7 0 0</inkml:trace>
  <inkml:trace contextRef="#ctx0" brushRef="#br0" timeOffset="168641.75">20920 10069 2048 0,'1'0'0'0,"-1"0"0"0,-1 7 0 0,1-7 0 0,1 17 0 0,-1-17 0 16,1 20 0-16,-1-20 0 0,1 24 0 0,-1-24 0 16,5 32 0-16,-5-32 0 0,3 33 0 15,-3-33 0-15,3 33 0 0,-3-33 0 0,1 37 0 16,-1-37 0-16,-1 34 0 0,1-34 0 0,-3 35 0 15,3-35 0-15,-1 30 0 0,1-30 0 0,-5 32 0 16,5-32 0-16,-3 27 0 0,3-27 0 0,-4 22 0 16,4-22 0-16,-2 16 0 0,2-16 0 0,-5 8 0 15,5-8 0-15,-5 7 0 0,5-7 0 16,-7-4 0-16,7 4 0 0,-8-9 0 0,8 9 0 16,-4-18 0-16,4 18 0 0,-4-28 0 0,4 28 0 15,-2-36 0-15,2 36 0 0,0-41 0 0,0 41 0 16,2-49 0-16,-2 49 0 0,6-52 0 0,-6 52 0 15,8-52 0-15,-8 52 0 0,9-44 0 0,-9 44 0 16,10-42 0-16,-10 42 0 0,12-40 0 0,-12 40 0 16,9-37 0-16,-9 37 0 0,8-27 0 15,-8 27 0-15,10-24 0 0,-10 24 0 0,9-19 0 16,-9 19 0-16,11-11 0 0,-11 11 0 16,14-7 0-16,-14 7 0 0,13 6 0 0,-13-6 0 0,18 18 0 15,-18-18 0-15,16 31 0 0,-16-31 0 0,18 40 0 16,-18-40 0-16,16 46 0 15,-16-46 0-15,14 43 0 0,-14-43 0 0,13 40 0 16,-13-40 0-16,12 37 0 0,-12-37 0 16,12 34 0-16,-12-34 0 0,8 30 0 0,-8-30 0 0,7 22 0 0,-7-22 0 15,5 16 0-15,-5-16 0 0,3 12 0 0,-3-12 0 16,3 3 0-16,-3-3 0 16,2-7 0-16,-2 7 0 0,0-24 0 0,0 24 0 0,0-35 0 15,0 35 0-15,3-45 0 0,-3 45 0 0,2-53 0 16,-2 53 0-16,5-53 0 0,-5 53 0 0,7-55 0 15,-7 55 0-15,8-46 0 0,-8 46 0 0,8-41 0 16,-8 41 0-16,10-33 0 0,-10 33 0 0,7-24 0 16,-7 24 0-16,11-20 0 0,-11 20 0 0,16-11 0 15,-16 11 0-15,15-4 0 0,-15 4 0 16,14 7 0-16,-14-7 0 0,15 19 0 0,-15-19 0 16,15 33 0-1,1 16 0-15,-16-49 0 0,13 60 0 0,-13-60 0 0,11 62 0 0,-11-62 0 0,10 64 0 16,-10-64 0-16,9 62 0 15,-9-62 0-15,6 51 0 0,-6-51 0 0,9 47 0 0,-9-47 0 0,8 39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37:28.2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9652 7399 2048 0,'1'0'0'0,"-1"0"0"0,0 0 0 0,0 0 0 0,0 0 0 0,0 0 0 0,0 0 0 0,0 0 0 0,0 0 0 0,0 0 0 0,0 3 0 0,0-3 0 0,3 1 0 0,-3-1 0 0,0 6 0 0,0-6 0 0,0 9 0 16,0-9 0-16,4 14 0 0,-4-14 0 0,2 20 0 15,-2-20 0-15,3 29 0 0,-3-29 0 16,0 36 0-16,0-36 0 0,3 43 0 0,-3-43 0 16,1 49 0-16,-1-49 0 0,3 54 0 15,-3-54 0-15,4 59 0 0,0-5 0 0,0-1 0 16,-4-53 0-16,4 59 0 0,2-5 0 0,-3-1 0 16,-3-53 0-16,6 62 0 0,-3-4 0 0,1 1 0 15,2-7 0-15,-2 6 0 0,0-6 0 16,0 5 0-16,-1-3 0 0,-2 5 0 0,-2 0 0 15,-1 2 0-15,0 2 0 0,-1 1 0 0,1-1 0 16,-1 2 0-16,0-1 0 0,-3 2 0 0,4-2 0 16,-2 0 0-16,0 4 0 0,0-1 0 0,2-2 0 15,-2 0 0-15,1 0 0 0,0-1 0 16,0 2 0-16,0-1 0 0,2 2 0 0,0-1 0 16,2 1 0-16,-1-2 0 0,0-1 0 0,0 0 0 0,0-1 0 15,-1-2 0-15,1 1 0 0,0 1 0 16,0-4 0-16,0-4 0 0,1 1 0 15,0-6 0-15,-1 4 0 0,2-4 0 0,-1 7 0 16,2-7 0-16,0 5 0 0,-2-5 0 0,2 2 0 16,-3-52 0-16,4 63 0 0,1-3 0 0,-2 2 0 15,0-8 0-15,1 1 0 0,-4-55 0 16,6 63 0-16,0-7 0 0,-1 2 0 0,0-7 0 16,-1 1 0-16,-4-52 0 0,4 56 0 0,0-4 0 0,2 1 0 15,-6-53 0-15,4 55 0 0,0-4 0 0,-2 2 0 16,-2-53 0-16,3 52 0 0,-3-52 0 15,5 57 0-15,0-6 0 0,-1-1 0 0,-4-50 0 16,7 53 0-16,-7-53 0 0,5 54 0 0,-5-54 0 16,6 56 0-16,-6-56 0 0,5 59 0 15,-5-59 0-15,5 59 0 0,0-6 0 0,-1-1 0 16,-4-52 0-16,4 51 0 0,-4-51 0 0,3 54 0 16,-3-54 0-16,6 57 0 0,-6-57 0 0,3 58 0 0,3-6 0 15,-3-3 0-15,-3-49 0 0,8 51 0 16,-8-51 0-16,5 51 0 0,-5-51 0 0,7 50 0 15,-7-50 0-15,5 52 0 0,-5-52 0 16,7 51 0-16,-7-51 0 0,7 51 0 0,-7-51 0 0,5 48 0 16,-5-48 0-16,5 46 0 0,-5-46 0 15,6 48 0-15,-6-48 0 0,6 48 0 16,-6-48 0-16,4 51 0 0,-4-51 0 0,4 51 0 16,-4-51 0-16,4 53 0 0,-4-53 0 0,3 51 0 15,-3-51 0-15,2 54 0 0,-2-54 0 16,2 54 0-16,-2-54 0 0,1 54 0 0,-1-54 0 15,0 55 0-15,0-55 0 0,0 53 0 0,0-53 0 0,-1 55 0 16,1-55 0-16,0 55 0 0,0-55 0 16,-2 52 0-16,2-52 0 0,-1 44 0 0,1-44 0 15,-1 44 0-15,1-44 0 0,-2 44 0 16,2-44 0-16,-1 37 0 0,1-37 0 0,-4 36 0 16,4-36 0-16,-2 29 0 0,2-29 0 0,-4 23 0 15,4-23 0-15,-8 12 0 0,8-12 0 0,-16-1 0 16,16 1 0-16,-21-10 0 0</inkml:trace>
  <inkml:trace contextRef="#ctx0" brushRef="#br0" timeOffset="1849.61">6726 10051 2048 0,'0'1'0'0,"0"-1"0"16,9 0 0-16,-9 0 0 0,12 0 0 0,-12 0 0 0,19 1 0 0,-19-1 0 0,19 0 0 0,-19 0 0 0,20 4 0 0,-20-4 0 0,19 5 0 0,-19-5 0 0,17 9 0 0,-17-9 0 0,15 8 0 0,-15-8 0 0,9 13 0 0,-9-13 0 0,4 18 0 0,-4-18 0 16,2 19 0-16,-2-19 0 0,-6 20 0 0,6-20 0 15,-9 25 0-15,9-25 0 0,-12 23 0 0,12-23 0 16,-14 27 0-16,14-27 0 0,-19 27 0 0,19-27 0 15,-17 24 0-15,17-24 0 0,-21 24 0 16,21-24 0-16,-17 20 0 0,17-20 0 0,-17 20 0 16,17-20 0-16,-14 18 0 0,14-18 0 0,-10 14 0 15,10-14 0-15,-9 14 0 0,9-14 0 0,-9 14 0 16,9-14 0-16,-7 9 0 0,7-9 0 16,-3 11 0-16,3-11 0 0,0 10 0 0,0-10 0 15,9 8 0-15,-9-8 0 0,15 7 0 16,-15-7 0-16,15 7 0 0,-15-7 0 0,23 5 0 15,-23-5 0-15,21 5 0 0,-21-5 0 0,25 4 0 16,-25-4 0-16,23 4 0 0,-23-4 0 0,27 3 0 16,-27-3 0-16,24 4 0 0,-24-4 0 15,21 2 0-15,-21-2 0 0,16 1 0 0,-16-1 0 16,18 1 0-16,-18-1 0 0,13 0 0 0,-13 0 0 16,11-4 0-16,-11 4 0 0,11-7 0 0</inkml:trace>
  <inkml:trace contextRef="#ctx0" brushRef="#br0" timeOffset="2333.23">7150 10024 2048 0,'-3'1'0'0,"3"-1"0"0,-9 3 0 0,9-3 0 0,-13 5 0 0,13-5 0 16,-16 7 0-16,16-7 0 0,-19 11 0 16,19-11 0-16,-18 9 0 0,18-9 0 0,-14 12 0 15,14-12 0-15,-12 12 0 0,12-12 0 16,-8 10 0-16,8-10 0 0,-6 13 0 0,6-13 0 15,1 10 0-15,-1-10 0 0,7 11 0 16,-7-11 0-16,8 11 0 0,-8-11 0 0,12 9 0 16,-12-9 0-16,15 13 0 0,-15-13 0 0,18 14 0 15,-18-14 0-15,18 13 0 0,-18-13 0 0,18 18 0 0,-18-18 0 0,18 15 0 16,-18-15 0-16,17 18 0 0,-17-18 0 0,15 19 0 16,-15-19 0-16,10 21 0 0,-10-21 0 15,11 18 0-15,-11-18 0 16,4 19 0-16,-4-19 0 0,3 17 0 0,-3-17 0 15,-2 15 0-15,2-15 0 0,-5 13 0 0,5-13 0 16,-10 14 0-16,10-14 0 0,-14 9 0 0,14-9 0 16,-15 6 0-16,15-6 0 0,-23 6 0 0,23-6 0 15,-23 0 0-15,23 0 0 0,-23-3 0 16,23 3 0-16,-21-5 0 0,21 5 0 0,-16-5 0 16</inkml:trace>
  <inkml:trace contextRef="#ctx0" brushRef="#br0" timeOffset="2715.7">7141 10028 2048 0,'0'0'0'0,"0"0"0"0,0 0 0 0,0 0 0 16,3 1 0-16,-3-1 0 0,5 0 0 0,-5 0 0 0,8 2 0 15,-8-2 0-15,14 1 0 0,-14-1 0 16,18-1 0-16,-18 1 0 16,25-2 0-16,-25 2 0 0,28-1 0 15,-28 1 0-15,30-4 0 0,-30 4 0 0,32-4 0 16,-32 4 0-16,27-3 0 0,-6 1 0 0</inkml:trace>
  <inkml:trace contextRef="#ctx0" brushRef="#br0" timeOffset="3216.58">7690 10074 2048 0,'-2'1'0'16,"2"-1"0"-16,-1 0 0 0,1 0 0 0,-5 4 0 0,5-4 0 0,-8 8 0 0,8-8 0 16,-9 10 0-16,9-10 0 0,-10 18 0 15,10-18 0 1,-12 18 0-16,12-18 0 0,-12 22 0 0,12-22 0 16,-11 25 0-16,11-25 0 0,-11 26 0 15,11-26 0-15,-4 25 0 0,4-25 0 0,0 25 0 16,0-25 0-16,6 24 0 0,-6-24 0 0,13 21 0 0,-13-21 0 0,15 19 0 0,-15-19 0 15,21 15 0 1,-21-15 0-16,26 11 0 0,-26-11 0 0,24 6 0 16,-24-6 0-16,28 0 0 0,-28 0 0 15,31-3 0-15,-31 3 0 0,28-6 0 0,-28 6 0 16,27-14 0-16,-27 14 0 0,23-16 0 16,-23 16 0-16,17-20 0 0,-17 20 0 0,14-22 0 15,-14 22 0-15,7-28 0 0,-7 28 0 0,2-30 0 16,-2 30 0-16,-3-29 0 0,3 29 0 0,-12-29 0 15,12 29 0-15,-15-26 0 0,15 26 0 0,-21-22 0 16,21 22 0-16,-22-15 0 0,22 15 0 0,-31-13 0 16,31 13 0-16,-29-4 0 0,29 4 0 15,-27-1 0-15,27 1 0 0,-24 2 0 0,24-2 0 16,-20 7 0-16,20-7 0 0,-14 7 0 0,14-7 0 16,-9 6 0-16,4 1 0 0</inkml:trace>
  <inkml:trace contextRef="#ctx0" brushRef="#br0" timeOffset="3662.04">8154 10084 2048 0,'0'0'0'0,"0"0"0"0,0 0 0 15,0 0 0-15,-2 1 0 0,2-1 0 0,-1 2 0 0,1-2 0 16,-7 5 0-16,7-5 0 0,-11 7 0 15,11-7 0-15,-11 13 0 0,11-13 0 16,-16 19 0-16,16-19 0 0,-15 21 0 0,15-21 0 16,-14 26 0-16,14-26 0 0,-12 29 0 0,12-29 0 15,-3 26 0-15,3-26 0 0,0 27 0 16,0-27 0-16,7 25 0 0,-7-25 0 0,16 22 0 16,-16-22 0-16,19 19 0 0,-19-19 0 0,27 17 0 15,-27-17 0-15,32 9 0 0,-32-9 0 0,34 8 0 0,-34-8 0 16,35 1 0-16,-35-1 0 0,33-3 0 15,-33 3 0-15,31-9 0 0,-31 9 0 16,26-12 0-16,-26 12 0 0,23-14 0 0,-23 14 0 0,17-20 0 16,-17 20 0-16,11-24 0 0,-11 24 0 15,3-28 0-15,-3 28 0 0,-1-30 0 0,1 30 0 16,-8-27 0-16,8 27 0 0,-14-25 0 0,14 25 0 16,-17-21 0-16,17 21 0 0,-23-17 0 0,23 17 0 15,-26-14 0-15,26 14 0 0,-26-9 0 0,26 9 0 16,-21-5 0-16,21 5 0 0,-20-3 0 15,20 3 0-15,-16 0 0 0,16 0 0 0,-9 3 0 0,9-3 0 16,-3 3 0-16,3-3 0 0,6 1 0 16</inkml:trace>
  <inkml:trace contextRef="#ctx0" brushRef="#br0" timeOffset="4033.73">8627 10135 2048 0,'-2'0'0'0,"2"0"0"0,-2 2 0 0,2-2 0 0,-5 7 0 0,5-7 0 0,-13 13 0 0,13-13 0 15,-13 18 0-15,13-18 0 0,-13 22 0 16,13-22 0-16,-11 28 0 16,11-28 0-16,-7 30 0 0,7-30 0 0,-1 30 0 15,1-30 0-15,5 28 0 0,-5-28 0 0,13 29 0 16,-13-29 0-16,17 22 0 0,-17-22 0 15,26 20 0-15,-26-20 0 0,31 15 0 0,-31-15 0 16,35 8 0-16,-35-8 0 0,35 4 0 0,-35-4 0 16,38-1 0-16,-38 1 0 0,34-9 0 0,-34 9 0 15,32-13 0-15,-32 13 0 0,26-20 0 0,-26 20 0 16,21-24 0-16,-21 24 0 0,13-28 0 16,-13 28 0-16,4-32 0 0,-4 32 0 0,-6-32 0 0,6 32 0 0,-17-27 0 15,17 27 0-15,-30-22 0 0,30 22 0 16,-34-18 0-16,34 18 0 0,-43-9 0 15,43 9 0-15,-45-1 0 0,45 1 0 0,-39 1 0 16,10 3 0-16</inkml:trace>
  <inkml:trace contextRef="#ctx0" brushRef="#br0" timeOffset="10683.01">8128 14030 2048 0,'5'0'0'0,"-5"0"0"0,15-1 0 0,-15 1 0 0,21 0 0 0,-21 0 0 0,31-1 0 0,-31 1 0 0,40-3 0 0,-40 3 0 0,41-2 0 0,-41 2 0 0,45-3 0 0,-45 3 0 0,49-2 0 0,-49 2 0 0,52-3 0 0,-52 3 0 0,53-3 0 0,-53 3 0 15,57-1 0-15,-5 1 0 0,-1 0 0 0,-51 0 0 16,52 0 0-16,-52 0 0 0,59 0 0 16,-5 0 0-16,3-2 0 0,-57 2 0 15,58-2 0-15,-2 0 0 0,-2-1 0 0,-54 3 0 0,60-1 0 16,-5 0 0-16,3-1 0 0,-58 2 0 0,61 0 0 16,-5 2 0-16,0-1 0 15,-56-1 0-15,62 1 0 0,-4 2 0 0,0 0 0 16,-58-3 0-16,63 3 0 0,-4 0 0 15,0-1 0-15,-7 0 0 0,-1 0 0 0,-51-2 0 16,62 3 0-16,-6-1 0 0,5 1 0 0,-5-2 0 16,0 0 0-16,-56-1 0 0,64 0 0 0,-4 0 0 15,3 0 0-15,-5-1 0 0,-1 0 0 0,-4-2 0 16,4 2 0-16,-5-3 0 0,5 2 0 0,3-1 0 16,-9-1 0-16,6 0 0 0,-6-1 0 0,6 3 0 0,3-2 0 15,2 0 0-15,-7-1 0 0,2 1 0 0,3 1 0 16,1-1 0-16,0 0 0 0,2 0 0 15,-2 0 0-15,-1 0 0 0,-3 0 0 16,-1 1 0-16,5 0 0 0,3-1 0 16,0-2 0-16,0 2 0 0,1 1 0 0,0-2 0 15,-1 4 0-15,2-2 0 0,0 2 0 0,-2-1 0 16,3 1 0-16,0 1 0 0,1-2 0 0,0 0 0 0,3 2 0 16,-1-1 0-16,1 1 0 0,2 1 0 0,-1-1 0 15,2 2 0-15,-1-1 0 0,3 0 0 0,-1 0 0 16,0 2 0-16,2-2 0 15,-2 2 0-15,5 2 0 0,-4-2 0 0,3 1 0 16,0 0 0-16,0 0 0 0,1 0 0 0,0 1 0 0,-1-1 0 16,-3 1 0-16,4 1 0 0,-1-1 0 0,1 2 0 15,1 1 0-15,-2-2 0 0,2 1 0 16,-1 2 0-16,-1-3 0 0,-1 3 0 16,0-2 0-16,0 3 0 0,-1-4 0 0,1 2 0 15,0 1 0-15,0 1 0 0,0-1 0 16,-2-1 0-16,2 0 0 0,2 2 0 0,-4-4 0 15,4 3 0-15,-4-1 0 0,1 0 0 0,0 0 0 16,-1-1 0-16,-2-1 0 0,0 1 0 0,1 0 0 16,-2 0 0-16,1-1 0 0,-1-1 0 0,-3 2 0 15,1 0 0-15,0 0 0 0,-4-2 0 0,4 1 0 16,-2 0 0-16,-3-1 0 0,1 1 0 16,-2-1 0-16,-6 0 0 0,-1-1 0 0,2 1 0 15,-3-1 0-15,-3 1 0 0,-2-1 0 16,1-3 0-16,-53-1 0 0,63 4 0 0,-6-4 0 15,4 2 0-15,-11-2 0 0,3-2 0 0,-53 2 0 16,58 0 0-16,-7-1 0 0,-3-2 0 0,-48 3 0 16,49-3 0-16,-49 3 0 0,52-4 0 0,-52 4 0 15,49-7 0-15,-49 7 0 0,44-5 0 0,-44 5 0 16,41-5 0-16,-41 5 0 0,36-4 0 16,-36 4 0-16,28-4 0 0,-28 4 0 0,25-3 0 15,-25 3 0-15,18-5 0 0,-18 5 0 0,15-3 0 16,-15 3 0-16,9-3 0 0,-9 3 0 15,8-1 0-15,-8 1 0 0,4 0 0 0,-4 0 0 16,4-5 0-16,-4 5 0 0,4-7 0 0,-4 7 0 16,4-10 0-16,-4 10 0 0,1-14 0 0,1 0 0 15</inkml:trace>
  <inkml:trace contextRef="#ctx0" brushRef="#br0" timeOffset="12817.22">18276 14053 2048 0,'0'0'0'0,"0"0"0"0,0 0 0 0,0 0 0 15,-6 2 0-15,6-2 0 0,-6 1 0 16,6-1 0-16,-6 1 0 16,6-1 0-16,-10 6 0 0,10-6 0 0,-11 8 0 15,11-8 0-15,-6 12 0 0,6-12 0 0,-4 21 0 16,4-21 0-16,-1 21 0 0,1-21 0 0,5 25 0 16,-5-25 0-16,9 25 0 0,-9-25 0 15,14 27 0-15,-14-27 0 0,13 25 0 0,-13-25 0 16,16 21 0-16,-16-21 0 0,14 18 0 0,-14-18 0 15,19 18 0-15,-19-18 0 0,18 13 0 16,-18-13 0-16,22 11 0 0,-22-11 0 0,22 6 0 16,-22-6 0-16,20 1 0 0,-20-1 0 0,21-6 0 15,-21 6 0-15,19-8 0 0,-19 8 0 0,16-14 0 16,-16 14 0-16,13-18 0 0,-13 18 0 0,6-18 0 0,-6 18 0 0,3-23 0 0,-3 23 0 16,-4-21 0-16,4 21 0 0,-12-23 0 0,12 23 0 31,-15-20 0-31,15 20 0 0,-23-17 0 0,23 17 0 0,-24-14 0 0,24 14 0 0,-29-5 0 31,29 5 0-31,-30-3 0 0,30 3 0 0,-31 4 0 16,31-4 0-16,-25 5 0 0,25-5 0 0,-23 13 0 15,23-13 0-15,-22 13 0 0,22-13 0 0,-14 19 0 16,14-19 0-16,-8 26 0 0,8-26 0 16,-4 25 0-16,4-25 0 0,4 27 0 0,-4-27 0 15,11 29 0-15,-11-29 0 0,17 25 0 0,-17-25 0 16,24 21 0-16,-24-21 0 0,21 16 0 0,-21-16 0 15,25 13 0-15,-25-13 0 0,25 7 0 16,-25-7 0-16,29 0 0 0,-29 0 0 0,29-8 0 0,-29 8 0 16,28-13 0-16,-28 13 0 0,27-19 0 15,-27 19 0-15,23-23 0 0,-23 23 0 0,18-26 0 16,-18 26 0-16,12-29 0 0,-12 29 0 16,6-32 0-16,-6 32 0 0,2-29 0 15,-2 29 0-15,-8-26 0 0,8 26 0 0,-13-26 0 0,13 26 0 0,-22-18 0 16,22 18 0-16,-28-15 0 0,28 15 0 0,-34-7 0 15,34 7 0-15,-36 0 0 0,36 0 0 16,-36 7 0-16,36-7 0 0,-35 15 0 16,35-15 0-16,-31 17 0 0,31-17 0 0,-22 24 0 15,22-24 0-15,-20 27 0 0,20-27 0 0,-10 32 0 16,10-32 0-16,-2 36 0 0,2-36 0 0,4 37 0 16,-4-37 0-16,16 37 0 0,-16-37 0 0,23 37 0 15,6-5 0-15,-29-32 0 0,30 29 0 0,-30-29 0 16,29 20 0-16,-29-20 0 0,32 17 0 0,-32-17 0 15,32 6 0-15,-32-6 0 0,32 0 0 16,-32 0 0-16,29-7 0 0,-29 7 0 0,27-18 0 16,-27 18 0-16,23-26 0 0,-23 26 0 0,15-36 0 15,-6-4 0-15,-9 40 0 0,-1-46 0 0,1 46 0 16,-10-46 0-16,10 46 0 0,-19-47 0 0,19 47 0 16,-30-44 0-16,30 44 0 0,-34-41 0 15,34 41 0-15,-39-33 0 0,39 33 0 0,-44-29 0 16,44 29 0-16,-41-18 0 0,41 18 0 0,-42-9 0 15,42 9 0-15,-35-5 0 0,35 5 0 16,-32 5 0-16,32-5 0 0,-25 13 0 0,25-13 0 16,-23 21 0-16,23-21 0 0,-13 28 0 15,13-28 0-15,-6 32 0 0,6-32 0 0,4 35 0 0,-4-35 0 16,11 34 0-16,-11-34 0 0,21 32 0 0,-21-32 0 16,25 31 0-16,-25-31 0 15,33 27 0-15,-33-27 0 0,30 21 0 0,-30-21 0 0,34 14 0 16,-34-14 0-16,34 10 0 0,-34-10 0 0,36 0 0 15,-36 0 0-15,33-5 0 0,-33 5 0 16,34-15 0-16,-34 15 0 0,28-21 0 0,-28 21 0 16,23-30 0-16,-23 30 0 0,18-32 0 0,-18 32 0 15,11-37 0-15,-11 37 0 0,1-40 0 0,-1 40 0 16,-8-41 0-16,-10 2 0 0,18 39 0 16,-23-35 0-16,23 35 0 0,-30-29 0 0,30 29 0 15,-36-22 0-15,36 22 0 0,-37-13 0 0,37 13 0 16,-40-5 0-16,40 5 0 0,-37 4 0 0,37-4 0 15,-34 12 0-15,34-12 0 0,-30 20 0 0,30-20 0 0,-25 24 0 16,25-24 0-16,-15 33 0 0,15-33 0 16,-7 35 0-16,7-35 0 0,-1 36 0 0,1-36 0 15,7 37 0-15,-7-37 0 0,12 36 0 0,-12-36 0 16,18 35 0-16,-18-35 0 0,18 29 0 0,-18-29 0 16,22 24 0-16,-22-24 0 0,24 20 0 0,-24-20 0 15,24 16 0-15,-24-16 0 16,25 8 0-16,-25-8 0 0,27-4 0 0,-27 4 0 0,27-11 0 0,-27 11 0 15,24-23 0-15,-24 23 0 16,21-31 0-16,-21 31 0 0,16-37 0 16,-16 37 0-16,9-40 0 0,-9 40 0 0,1-42 0 15,-1 42 0-15,-8-41 0 0,8 41 0 0,-16-36 0 0,16 36 0 16,-18-31 0-16,18 31 0 0,-26-23 0 0,26 23 0 16,-29-18 0-16,29 18 0 0,-35-9 0 0,35 9 0 15,-35 0 0-15,35 0 0 0,-34 9 0 16,34-9 0-16,-33 18 0 0,33-18 0 15,-27 26 0-15,27-26 0 0,-20 32 0 0,20-32 0 16,-12 35 0-16,12-35 0 0,-4 40 0 0,4-40 0 16,6 40 0-16,-6-40 0 0,13 38 0 0,-13-38 0 15,19 39 0-15,-19-39 0 0,21 33 0 0,-21-33 0 16,27 27 0-16,-27-27 0 0,25 19 0 16,-25-19 0-16,26 10 0 0,-26-10 0 0,28 0 0 15,-28 0 0-15,27-12 0 0,-27 12 0 0,24-22 0 16,-24 22 0-16,19-30 0 0,-19 30 0 0,13-34 0 15,-13 34 0-15,7-35 0 0,-7 35 0 16,-1-34 0-16,1 34 0 0,-8-33 0 0,8 33 0 16,-13-28 0-16,13 28 0 0,-17-21 0 0,17 21 0 15,-22-12 0-15,22 12 0 0,-26-3 0 0,26 3 0 16,-25 3 0-16,25-3 0 0,-21 9 0 0,21-9 0 16,-18 17 0-16,18-17 0 0,-11 25 0 0,11-25 0 15,-4 27 0-15,4-27 0 0,-2 27 0 0,2-27 0 0,3 27 0 16,-3-27 0-16,9 28 0 15,-9-28 0-15,10 24 0 0,-10-24 0 0,12 19 0 0,-12-19 0 16,11 14 0-16,-11-14 0 16,15 12 0-16,-15-12 0 0,15 6 0 0,-15-6 0 15,17-6 0-15,-17 6 0 0,16-10 0 0,-16 10 0 16,12-18 0-16,-12 18 0 0,11-17 0 0,-11 17 0 0,4-21 0 16,-4 21 0-16,-3-22 0 0,3 22 0 0,-8-18 0 0,8 18 0 15,-15-14 0-15,15 14 0 0,-19-8 0 16,19 8 0-16,-21-2 0 0,21 2 0 0,-21 4 0 15,21-4 0-15,-18 10 0 0,18-10 0 16,-15 13 0-16,15-13 0 0,-12 15 0 16,12-15 0-16,-7 23 0 0,7-23 0 15,2 24 0-15,-2-24 0 0,4 22 0 0,-4-22 0 16,10 23 0-16,-10-23 0 0,18 22 0 0,-18-22 0 16,18 18 0-16,-18-18 0 0,21 14 0 15,-21-14 0-15,22 8 0 0,-22-8 0 0,16 5 0 0,-16-5 0 0,13-1 0 16,-13 1 0-16,13-4 0 15,-13 4 0-15,7-8 0 0,-7 8 0 0,-1-14 0 16,1 14 0-16,-11-17 0 0,11 17 0 16,-20-15 0-16,20 15 0 0,-21-13 0 0,21 13 0 15,-21-13 0-15,21 13 0 0,-27-15 0 0</inkml:trace>
  <inkml:trace contextRef="#ctx0" brushRef="#br0" timeOffset="17550.3">9631 7408 2048 0,'0'0'0'0,"0"0"0"0,0 0 0 0,0 0 0 0,0 0 0 0,0 0 0 0,0 0 0 0,0 0 0 0,0 0 0 0,0 0 0 0,0-2 0 0,0 2 0 0,1-2 0 0,-1 2 0 0,2-2 0 0,-2 2 0 0,0-3 0 0,0 3 0 0,1-2 0 0,-1 2 0 15,0-1 0-15,0 1 0 0,0-3 0 16,0 3 0-16,0 0 0 0,0 0 0 0,0-3 0 0,0 3 0 16,0-1 0-16,0 1 0 0,0 0 0 15,0 0 0-15,0 0 0 0,0 0 0 16,1-1 0-16,-1 1 0 0,1 0 0 0,-1 0 0 16,0-2 0-16,0 2 0 0,0 0 0 0,0 0 0 0,2 0 0 15,-2 0 0-15,0 0 0 0,0 0 0 16,0 0 0-16,0 0 0 0,0 0 0 0,0 0 0 15,0 0 0-15,0 0 0 0,0 0 0 0,0 0 0 16,0 0 0-16,0 0 0 0,0 0 0 0,0 0 0 16,0 0 0-16,0 0 0 0,0 0 0 15,0 0 0-15,0 0 0 0,0 0 0 0,0 0 0 16,0 0 0-16,0 0 0 0,0 0 0 0,0 0 0 16,0 0 0-16,0 0 0 0,0 0 0 0,1 0 0 15,-1 0 0-15,0 0 0 0,0 0 0 0,0 0 0 16,0 0 0-1,0 0 0-15,0 0 0 0,0 0 0 0,0 0 0 0,0 0 0 16,0 0 0-16,0 0 0 0,0 0 0 16,0 0 0-16,0 0 0 0,0 0 0 0,0 0 0 0,0 0 0 0,0 0 0 15,0 0 0-15,0 0 0 0,3 2 0 16,-3-2 0-16,0 0 0 0,0 0 0 0,2 0 0 0,-2 0 0 16,1 0 0-16,-1 0 0 15,2 0 0-15,-2 0 0 0,1 0 0 16,-1 0 0-16,3 1 0 0,-3-1 0 0,1 0 0 0,-1 0 0 0,3 1 0 15,-3-1 0-15,2 3 0 0,-2-3 0 0,1 0 0 16,-1 0 0 0,1 0 0-16,-1 0 0 0,3 3 0 0,-3-3 0 15,4 3 0-15,-4-3 0 0,2 3 0 0,-2-3 0 0,4 1 0 0,-4-1 0 16,5 3 0-16,-5-3 0 16,7 2 0-16,-7-2 0 0,6 4 0 15,-6-4 0-15,5 3 0 0,-5-3 0 0,8 6 0 16,-8-6 0-16,10 7 0 0,-10-7 0 0,10 7 0 15,-10-7 0-15,11 9 0 0,-11-9 0 16,9 7 0-16,-9-7 0 0,14 10 0 0,-14-10 0 16,10 11 0-16,-10-11 0 0,15 12 0 0,-15-12 0 15,14 13 0-15,-14-13 0 0,18 15 0 0,-18-15 0 16,18 16 0-16,-18-16 0 0,20 16 0 0,-20-16 0 16,19 14 0-16,-19-14 0 0,19 18 0 0,-19-18 0 0,22 19 0 0,-22-19 0 0,25 20 0 15,-25-20 0-15,28 24 0 0,-28-24 0 31,30 25 0-31,-30-25 0 0,32 28 0 0,-32-28 0 0,36 27 0 0,-36-27 0 0,33 30 0 16,-33-30 0-16,38 28 0 0,-38-28 0 0,38 30 0 16,-38-30 0-1,39 31 0-15,-39-31 0 0,44 32 0 0,-44-32 0 0,42 33 0 0,-42-33 0 0,45 32 0 16,-45-32 0 0,46 36 0-16,-46-36 0 0,48 35 0 0,-4-5 0 0,-1-2 0 0,-43-28 0 0,41 31 0 15,-41-31 0-15,46 33 0 0,-5-4 0 0,-2 0 0 31,-39-29 0-31,43 34 0 0,-43-34 0 0,43 34 0 16,-2-3 0-16,1 1 0 0,-42-32 0 0,44 31 0 16,-44-31 0-16,47 35 0 0,-3-3 0 0,-1 0 0 15,-43-32 0-15,46 33 0 0,-46-33 0 16,50 35 0-16,-5-2 0 0,0-1 0 0,-45-32 0 16,45 35 0-16,-4-6 0 0,1 1 0 0,-42-30 0 15,47 30 0-15,-4-1 0 0,-2-1 0 0,-41-28 0 16,45 32 0-16,-45-32 0 0,49 33 0 15,-4-2 0-15,-1-1 0 0,-44-30 0 0,46 32 0 16,-46-32 0-16,49 33 0 0,-2-2 0 0,-3 1 0 16,-44-32 0-16,48 30 0 0,-48-30 0 15,51 35 0-15,-6-4 0 0,-1-3 0 0,-44-28 0 16,45 30 0-16,-45-30 0 0,50 34 0 0,-4-2 0 16,-2-4 0-16,-44-28 0 0,47 29 0 0,-3-2 0 15,-2-1 0-15,-42-26 0 0,45 29 0 16,-45-29 0-16,47 30 0 0,-1-1 0 0,-2-1 0 0,-44-28 0 15,46 27 0-15,-46-27 0 0,50 32 0 0,-4-4 0 16,-3-1 0-16,-43-27 0 0,47 28 0 16,-47-28 0-16,52 29 0 0,-5-1 0 0,-2-1 0 15,-45-27 0-15,47 28 0 0,-47-28 0 0,52 30 0 16,-6-1 0-16,-1-2 0 0,-45-27 0 16,46 28 0-16,-46-28 0 0,50 29 0 0,-8-2 0 15,2 0 0-15,-44-27 0 0,45 28 0 0,-45-28 0 16,45 31 0-16,-45-31 0 0,51 32 0 0,-4-3 0 15,-4-1 0-15,-43-28 0 0,45 32 0 0,-45-32 0 16,45 29 0-16,-4 2 0 0,1-2 0 16,-42-29 0-16,44 30 0 0,-44-30 0 0,45 32 0 15,-45-32 0-15,50 31 0 0,-50-31 0 0,51 34 0 16,-7-2 0-16,1 0 0 0,-45-32 0 0,45 32 0 16,-45-32 0-16,50 36 0 0,-8-4 0 0,0-1 0 15,-42-31 0-15,45 34 0 0,-45-34 0 0,47 35 0 16,-5-3 0-16,-1 0 0 0,-41-32 0 0,43 35 0 15,-43-35 0-15,48 37 0 0,-4-3 0 0,-3-1 0 16,-41-33 0-16,44 35 0 16,-44-35 0-16,48 38 0 0,-3-5 0 0,-1 2 0 15,-44-35 0-15,46 35 0 0,-3-2 0 0,-3-1 0 16,-40-32 0-16,43 33 0 0,-43-33 0 16,47 39 0-16,-6-6 0 0,1 2 0 0,-42-35 0 0,43 37 0 15,-4-4 0-15,0 1 0 0,-39-34 0 16,41 34 0-16,-41-34 0 0,44 39 0 0,0-3 0 15,-5-1 0-15,-39-35 0 0,45 38 0 0,-7-7 0 16,2 3 0-16,-40-34 0 0,40 33 0 0,-40-33 0 16,43 38 0-16,-5-4 0 0,1 0 0 15,-39-34 0-15,40 37 0 0,-40-37 0 0,44 40 0 0,-5-2 0 0,2-3 0 16,-41-35 0-16,42 37 0 0,-42-37 0 0,43 40 0 16,-2-2 0-16,-1-2 0 0,-40-36 0 15,41 38 0-15,-2-3 0 0,-1-2 0 16,-38-33 0-16,41 35 0 0,-41-35 0 0,44 39 0 15,-2-2 0-15,-2-4 0 0,-40-33 0 16,41 36 0-16,-41-36 0 0,40 38 0 0,-3-4 0 16,1 0 0-16,-38-34 0 0,39 37 0 0,-39-37 0 15,44 39 0-15,-7-3 0 0,1 0 0 0,-38-36 0 16,39 36 0-16,-39-36 0 0,43 37 0 16,-4-3 0-16,-4 1 0 0,-35-35 0 0,39 33 0 15,-39-33 0-15,40 38 0 0,-1-6 0 0,-4 1 0 16,-35-33 0-16,38 33 0 0,-38-33 0 0,40 36 0 15,-40-36 0-15,41 39 0 0,-41-39 0 16,45 39 0-16,-8-3 0 0,-1-2 0 0,-36-34 0 16,38 33 0-16,-38-33 0 0,38 37 0 0,-38-37 0 15,42 37 0-15,-42-37 0 0,41 38 0 0,-41-38 0 16,45 39 0-16,-5-2 0 0,-4-6 0 0,-36-31 0 0,35 34 0 0,-35-34 0 0,36 33 0 16,-36-33 0-16,37 33 0 0,-37-33 0 15,37 35 0 1,-37-35 0-16,39 33 0 0,-39-33 0 0,39 35 0 15,-39-35 0-15,38 36 0 0,-38-36 0 0,39 32 0 16,-39-32 0-16,37 32 0 0,-37-32 0 0,38 32 0 0,-38-32 0 16,37 28 0-16,-37-28 0 0,39 31 0 15,-39-31 0-15,35 28 0 0,-35-28 0 0,36 27 0 0,-36-27 0 0,36 26 0 16,-36-26 0 0,33 27 0-16,-33-27 0 0,36 27 0 0,-36-27 0 15,34 25 0-15,-34-25 0 0,38 26 0 0,-38-26 0 0,33 27 0 0,-33-27 0 16,36 25 0-16,-36-25 0 0,33 29 0 0,-33-29 0 31,34 25 0-31,-34-25 0 0,31 26 0 0,-31-26 0 0,32 26 0 16,-32-26 0-16,27 23 0 0,-27-23 0 0,27 21 0 15,-27-21 0-15,26 21 0 0,-26-21 0 0,26 22 0 16,-26-22 0-16,23 18 0 0,-23-18 0 16,24 19 0-16,-24-19 0 0,22 19 0 0,-22-19 0 15,16 13 0-15,-16-13 0 0,16 11 0 16,-16-11 0-16,13 12 0 0,-13-12 0 0,11 9 0 15,-11-9 0-15,9 6 0 0,-9-6 0 0,5 4 0 16,-5-4 0-16,2 2 0 0,-2-2 0 0,1-3 0 16,-1 3 0-16,-1-5 0 0,1 5 0 0,-2-12 0 15</inkml:trace>
  <inkml:trace contextRef="#ctx0" brushRef="#br0" timeOffset="18500.09">9635 7435 2048 0,'0'0'0'0,"0"0"0"0,0 0 0 0,0 0 0 0,0 0 0 0,0 0 0 0,0 0 0 0,0 0 0 0,0 0 0 0,0 0 0 0,-1-2 0 0,1 2 0 0,-2-2 0 0,2 2 0 0,-2 0 0 0,2 0 0 16,-2-3 0-16,2 3 0 15,0-1 0-15,0 1 0 0,-1 0 0 0,1 0 0 0,1 0 0 0,-1 0 0 0,4 1 0 32,-4-1 0-32,8 1 0 0,-8-1 0 15,16-1 0-15,-16 1 0 0,13-1 0 0,-1-4 0 0</inkml:trace>
  <inkml:trace contextRef="#ctx0" brushRef="#br0" timeOffset="18660.18">9958 7374 2048 0,'0'0'0'0,"0"0"0"16,0 0 0-16,0 0 0 0,2 0 0 0,-2 0 0 15,0 1 0-15,0-1 0 0,1 0 0 0,-1 0 0 16,3 0 0-16,-3 0 0 0,9 1 0 0,-9-1 0 15,13 0 0-15,-13 0 0 0,17-1 0 0,-17 1 0 16,18-5 0-16,-18 5 0 0,19-6 0 16,-3 2 0-16</inkml:trace>
  <inkml:trace contextRef="#ctx0" brushRef="#br0" timeOffset="18819.2">10374 7299 2048 0,'3'0'0'0,"-3"0"0"15,6 0 0-15,-6 0 0 0,6 0 0 0,-6 0 0 0,13 1 0 16,-13-1 0-16,9 2 0 0,-9-2 0 15,10 1 0-15,-10-1 0 0,13 1 0 0,-13-1 0 16,11 3 0-16,-11-3 0 0,14 2 0 0,-14-2 0 16,13 2 0-16,-13-2 0 0,12 0 0 0,4-4 0 15</inkml:trace>
  <inkml:trace contextRef="#ctx0" brushRef="#br0" timeOffset="18959.25">10904 7257 2048 0,'3'0'0'0,"-3"0"0"0,3 1 0 16,-3-1 0-16,9 0 0 0,-9 0 0 0,10 0 0 16,-10 0 0-16,12 2 0 0,-12-2 0 15,17 3 0-15,-17-3 0 0,22 1 0 0,-22-1 0 16,25 0 0-16,-25 0 0 0,27-3 0 0</inkml:trace>
  <inkml:trace contextRef="#ctx0" brushRef="#br0" timeOffset="19091.18">11586 7239 2048 0,'3'0'0'0,"-3"0"0"0,5 0 0 15,-5 0 0-15,10 0 0 0,-10 0 0 0,13 1 0 16,-13-1 0-16,17 3 0 0,-17-3 0 0,22 2 0 0,-22-2 0 16,28 2 0-16,-2-2 0 0</inkml:trace>
  <inkml:trace contextRef="#ctx0" brushRef="#br0" timeOffset="19268.86">12328 7257 2048 0,'5'1'0'0,"-5"-1"0"0,12 0 0 0,-12 0 0 0,17 0 0 16,-17 0 0-16,21 5 0 0,-21-5 0 15,26 5 0-15,-26-5 0 0,32 4 0 16,-32-4 0-16,41 4 0 0,-41-4 0 15,40-1 0-15</inkml:trace>
  <inkml:trace contextRef="#ctx0" brushRef="#br0" timeOffset="19417.28">13318 7264 2048 0,'8'-1'0'16,"-8"1"0"-16,15 0 0 0,-15 0 0 0,24 1 0 0,-24-1 0 15,34 4 0 1,-34-4 0-16,35 0 0 0,-35 0 0 0,38-1 0 16,-4-5 0-16</inkml:trace>
  <inkml:trace contextRef="#ctx0" brushRef="#br0" timeOffset="19567.16">14229 7251 2048 0,'4'0'0'16,"-4"0"0"-16,13 0 0 0,-13 0 0 0,20 1 0 0,-20-1 0 0,29 5 0 0,-29-5 0 16,33 3 0-1,-33-3 0-15,29 4 0 0,-5 0 0 0</inkml:trace>
  <inkml:trace contextRef="#ctx0" brushRef="#br0" timeOffset="19718.48">15076 7264 2048 0,'10'-1'0'16,"-10"1"0"-16,19-3 0 0,-19 3 0 0,27-2 0 16,-27 2 0-16,33 0 0 0,-33 0 0 0,35 5 0 0,-35-5 0 15,40 8 0 1,-40-8 0-16,37 8 0 0,-37-8 0 0,37 4 0 0</inkml:trace>
  <inkml:trace contextRef="#ctx0" brushRef="#br0" timeOffset="20851.99">10739 7529 2048 0,'0'-1'0'0,"0"1"0"0,1 0 0 15,-1 0 0 1,2-3 0-16,-2 3 0 0,0 0 0 0,0 0 0 0,0-3 0 0,0 3 0 16,-4 0 0-16,4 0 0 0,-8 0 0 0,8 0 0 15,-10 2 0-15,10-2 0 0,-16 3 0 0,16-3 0 0,-21 4 0 31,21-4 0-31,-22 7 0 0,22-7 0 0,-23 6 0 16,23-6 0-16,-22 7 0 0,22-7 0 0,-19 5 0 16,19-5 0-16,-15 5 0 0,15-5 0 0,-13 6 0 15,13-6 0-15,-9 3 0 0,9-3 0 0,-6 5 0 16,6-5 0-16,-4 4 0 0,4-4 0 0,-1 4 0 16,1-4 0-16,0 5 0 0,0-5 0 15,1 7 0-15,-1-7 0 0,1 9 0 0,-1-9 0 16,1 9 0-16,-1-9 0 0,-1 9 0 0,1-9 0 15,-2 13 0-15,2-13 0 0,-5 12 0 16,5-12 0-16,-6 14 0 0,6-14 0 0,-5 10 0 16,5-10 0-16,-5 9 0 0,5-9 0 0,-4 9 0 15,4-9 0-15,-4 6 0 0,4-6 0 0,-1 4 0 16,1-4 0-16,-3 1 0 0,3-1 0 16,4 2 0-16,-4-2 0 0,7-3 0 0,-7 3 0 15,11-6 0-15,-11 6 0 0,20-5 0 0,-20 5 0 16,19-8 0-16,-19 8 0 0,23-4 0 0,-23 4 0 15,21-5 0-15,-21 5 0 0,25-1 0 0,-25 1 0 16,19 1 0-16,-19-1 0 0,20 5 0 0,-20-5 0 16,16 5 0-16,-16-5 0 0,15 12 0 15,-15-12 0-15,10 14 0 0,-10-14 0 0,10 17 0 16,-10-17 0-16,8 18 0 0,-8-18 0 0,3 18 0 16,-3-18 0-16,1 20 0 0,-1-20 0 0,-3 17 0 15,3-17 0-15,-6 15 0 0,6-15 0 16,-13 16 0-16,13-16 0 0,-16 12 0 0,16-12 0 0,-22 12 0 15,22-12 0-15,-19 9 0 0,19-9 0 16,-23 9 0-16,23-9 0 0,-27 6 0 16,27-6 0-16,-30 3 0 0,30-3 0 0,-28 2 0 15,28-2 0-15,-25-2 0 0,25 2 0 0,-20-4 0 0,20 4 0 16,-17-8 0-16,17 8 0 0,-11-10 0 0,11 10 0 16,-4-12 0-16,4 12 0 15,-3-10 0-15</inkml:trace>
  <inkml:trace contextRef="#ctx0" brushRef="#br0" timeOffset="21500.57">10875 7499 2048 0,'0'0'0'0,"0"0"0"0,0 0 0 16,0 0 0-16,1 0 0 0,-1 0 0 0,0 1 0 0,0-1 0 0,1 6 0 16,-1-6 0-16,1 6 0 15,-1-6 0-15,2 4 0 0,-2-4 0 0,2 6 0 0,-2-6 0 0,4 7 0 16,-4-7 0-16,8 9 0 0,-8-9 0 15,6 6 0-15,-6-6 0 16,8 4 0-16,-8-4 0 0,12 3 0 16,-12-3 0-16,12 0 0 0,-12 0 0 0,12-3 0 15,-12 3 0-15,11-3 0 0,-11 3 0 0,10-1 0 16,-10 1 0-16,8-1 0 0,-8 1 0 16,7-4 0-16,-7 4 0 0,4-7 0 0,-4 7 0 15,2-7 0-15,-2 7 0 0,0-6 0 0,0 6 0 16,-6-6 0-16,6 6 0 0,-7-2 0 0,7 2 0 0,-6-2 0 15,6 2 0-15,-11 3 0 0,11-3 0 16,-10 4 0-16,10-4 0 0,-8 3 0 16,8-3 0-16,-7 3 0 0,7-3 0 0,-5 6 0 15,5-6 0-15,-3 4 0 0,3-4 0 0,-3 4 0 0,3-4 0 0,0 3 0 0,0-3 0 16,0 0 0-16,0 0 0 0,6-1 0 16,-6 1 0-16,3-2 0 0,-3 2 0 0,7-5 0 15,-7 5 0-15,5-6 0 0,-5 6 0 0,4-9 0 16,-4 9 0-16,4-9 0 0,-4 9 0 0,1-10 0 15,-1 10 0-15,0-12 0 16,0 12 0-16,-4-9 0 16,4 9 0-16,-2-8 0 0,2 8 0 0,-7-7 0 15,7 7 0-15,-8-3 0 0,8 3 0 0,-10 2 0 16,10-2 0-16,-11 5 0 0,11-5 0 16,-9 10 0-16,9-10 0 0,-5 9 0 0,5-9 0 0,-4 12 0 0,4-12 0 0,10 3 0 31,6-3 0-31</inkml:trace>
  <inkml:trace contextRef="#ctx0" brushRef="#br0" timeOffset="58416.29">17107 13548 2048 0,'0'0'0'0,"0"0"0"0,0 0 0 0,0 0 0 0,5 0 0 0,-5 0 0 0,8 0 0 0,-8 0 0 0,7 0 0 0,-7 0 0 0,9 2 0 0,-9-2 0 0,10 0 0 0,-10 0 0 0,7 0 0 0,-7 0 0 0,9 0 0 16,-9 0 0-16,9 0 0 0,-9 0 0 0,5 0 0 16,-5 0 0-16,4 0 0 15,-4 0 0-15,4 0 0 0,-4 0 0 0,5 0 0 0,-5 0 0 16,1-2 0-16,-1 2 0 0,-2-4 0 0,2 4 0 0,-4-3 0 15,4 3 0-15,-3-2 0 0,3 2 0 0,-11-5 0 16,11 5 0-16,-17-4 0 0,17 4 0 16,-17-5 0-1,17 5 0-15,-21-4 0 0,21 4 0 0,-20-2 0 0,20 2 0 16,-19-4 0-16,19 4 0 0,-17 0 0 16,17 0 0-16,-11-3 0 0,11 3 0 15,-12-1 0-15,12 1 0 0,-10 0 0 0,10 0 0 16,-8 0 0-16,8 0 0 0,-12 1 0 0,12-1 0 0,-11 3 0 15,11-3 0-15,-13 4 0 0,13-4 0 0,-13 4 0 0,13-4 0 0,-10 4 0 16,10-4 0-16,-13 5 0 0,13-5 0 16,-11 5 0-16,11-5 0 0,-11 6 0 0,11-6 0 15,-10 5 0 1,10-5 0-16,-9 4 0 0,9-4 0 0,-6 4 0 16,6-4 0-16,-5 3 0 0,5-3 0 15,-5 2 0-15,5-2 0 0,-1 2 0 0,1-2 0 16,1 5 0-16,-1-5 0 0,4 7 0 0,-4-7 0 15,9 7 0-15,-9-7 0 0,11 6 0 0,-11-6 0 16,15 8 0-16,-15-8 0 0,18 9 0 0,-18-9 0 16,19 9 0-16,-19-9 0 0,16 11 0 15,-16-11 0-15,20 14 0 0,-20-14 0 0,17 14 0 16,-17-14 0-16,14 16 0 0,-14-16 0 0,13 18 0 16,-13-18 0-16,11 20 0 0,-11-20 0 0,11 18 0 15,-11-18 0-15,3 22 0 0,-3-22 0 16,3 18 0-16,-3-18 0 0,-1 19 0 0,1-19 0 15,-2 16 0-15,2-16 0 0,-7 14 0 0,7-14 0 16,-8 11 0-16,8-11 0 0,-8 8 0 0,8-8 0 16,-12 7 0-16,12-7 0 0,-13 4 0 0,13-4 0 15,-18 3 0-15,18-3 0 0,-20-1 0 16,20 1 0-16,-20-3 0 0,20 3 0 0,-21-6 0 16,21 6 0-16,-21-7 0 0,21 7 0 0,-17-9 0 15,17 9 0-15,-12-7 0 0,12 7 0 0,-14-13 0 16,14 13 0-16,-13-13 0 0,13 13 0 15,-6-15 0-15,6 15 0 0,0-17 0 0,0 17 0 16,4-16 0-16,-4 16 0 0,7-15 0 0</inkml:trace>
  <inkml:trace contextRef="#ctx0" brushRef="#br0" timeOffset="58869.06">17266 13580 2048 0,'0'0'0'0,"0"0"0"0,0 0 0 0,0 0 0 16,0 0 0-16,0 0 0 0,0 0 0 0,0 0 0 0,0 0 0 15,0 0 0-15,1 2 0 16,-1-2 0-16,1 0 0 0,-1 0 0 0,2 0 0 0,-2 0 0 15,0 0 0-15,0 0 0 16,0 0 0-16,0 0 0 0,0 0 0 0,0 0 0 0,1 0 0 0,-1 0 0 16,0 0 0-16,0 0 0 15,0 0 0-15,0 0 0 0,0 0 0 0,0 0 0 0,0 0 0 0,0 0 0 16,0 0 0-16,0 0 0 0,0 0 0 16,0 0 0-16,0 0 0 0,0 0 0 0,0 0 0 15,0 0 0-15,0 0 0 0,0 0 0 0,0 0 0 16</inkml:trace>
  <inkml:trace contextRef="#ctx0" brushRef="#br0" timeOffset="60300.2">17267 13598 2048 0,'0'0'0'0,"0"0"0"0,0 0 0 0,0 0 0 0,0 0 0 0,0 0 0 0,0 0 0 0,0 0 0 0,0 0 0 0,0 0 0 0,-3 2 0 0,3-2 0 0,-3 1 0 0,3-1 0 0,-5 4 0 0,5-4 0 15,-2 2 0-15,2-2 0 0,-3 4 0 0,3-4 0 0,-6 4 0 0,6-4 0 16,-4 4 0-16,4-4 0 0,-2 2 0 0,2-2 0 15,-1 7 0-15,1-7 0 0,0 5 0 0,0-5 0 16,1 6 0 0,-1-6 0-16,2 4 0 0,-2-4 0 0,3 4 0 15,-3-4 0-15,5 5 0 0,-5-5 0 16,4 4 0-16,-4-4 0 0,3 3 0 0,-3-3 0 16,8 2 0-16,-8-2 0 0,6 0 0 0,-6 0 0 15,6 0 0-15,-6 0 0 0,4 0 0 0,-4 0 0 16,4-4 0-16,-4 4 0 0,2-4 0 15,-2 4 0-15,3-3 0 0,-3 3 0 0,-1-7 0 16,1 7 0-16,-2-6 0 0,2 6 0 0,-4-5 0 16,4 5 0-16,-1-5 0 0,1 5 0 0,-6-3 0 15,6 3 0-15,-7-4 0 0,7 4 0 16,-7 0 0-16,7 0 0 0,-7-1 0 0,7 1 0 16,-5 1 0-16,5-1 0 0,-5 5 0 0,5-5 0 15,-5 3 0-15,5-3 0 0,0 5 0 0,0-5 0 16,1 4 0-16,-1-4 0 0,1 4 0 0,-1-4 0 15,3 3 0-15,-3-3 0 0,5 3 0 0,-5-3 0 16,8 0 0-16,-8 0 0 0,9 0 0 16,-9 0 0-16,9-4 0 0,-9 4 0 0,10-6 0 0,-10 6 0 0,10-5 0 0,-10 5 0 15,7-4 0-15,-7 4 0 16,3-8 0-16,-3 8 0 0,3-9 0 0,-3 9 0 16,1-7 0-16,-1 7 0 15,-4-8 0-15,4 8 0 0,-3-5 0 0,3 5 0 16,-6-6 0-16,6 6 0 0,-6 0 0 0,6 0 0 15,-8 2 0-15,8-2 0 0,-5 1 0 0,5-1 0 16,-6 7 0-16,6-7 0 0,-4 6 0 16,4-6 0-16,-3 7 0 0,3-7 0 0,-3 7 0 0,3-7 0 15,3 5 0-15,-3-5 0 0,4 8 0 16,-4-8 0-16,4 5 0 0,-4-5 0 0,7 1 0 16,-7-1 0-16,9 0 0 0,-9 0 0 0,8-1 0 15,-8 1 0-15,6 0 0 0,-6 0 0 16,5-5 0-16,-5 5 0 0,4-8 0 0,-4 8 0 15,1-9 0-15,-1 9 0 0,-1-10 0 0,1 10 0 16,-3-9 0-16,3 9 0 0,-6-5 0 0,6 5 0 16,-10-4 0-16,10 4 0 0,-8-3 0 15</inkml:trace>
  <inkml:trace contextRef="#ctx0" brushRef="#br0" timeOffset="66332.92">8281 9155 2048 0,'0'0'0'0,"0"0"0"0,0 0 0 0,0 0 0 0,-3-3 0 0,3 3 0 0,-6-1 0 0,6 1 0 0,-10-6 0 0,10 6 0 0,-9-3 0 0,9 3 0 0,-13-3 0 0,13 3 0 0,-13 0 0 0,13 0 0 0,-11-3 0 0,11 3 0 0,-16 3 0 16,16-3 0-16,-13 3 0 0,13-3 0 0,-17 7 0 16,17-7 0-16,-13 9 0 0,13-9 0 15,-15 13 0-15,15-13 0 0,-13 13 0 0,13-13 0 16,-9 17 0-16,9-17 0 0,-7 21 0 0,7-21 0 16,-3 21 0-16,3-21 0 0,2 22 0 0,-2-22 0 15,7 23 0-15,-7-23 0 0,12 23 0 16,-12-23 0-16,14 20 0 0,-14-20 0 0,18 18 0 15,-18-18 0-15,17 15 0 0,-17-15 0 0,20 11 0 16,-20-11 0-16,21 8 0 0,-21-8 0 0,19 4 0 16,-19-4 0-16,22 0 0 0,-22 0 0 15,22-4 0-15,-22 4 0 0,19-8 0 0,-19 8 0 0,16-12 0 16,-16 12 0-16,13-16 0 0,-13 16 0 16,11-18 0-16,-11 18 0 0,8-21 0 0,-8 21 0 15,3-21 0-15,-3 21 0 0,0-24 0 16,0 24 0-16,-5-24 0 0,5 24 0 0,-10-22 0 15,10 22 0-15,-14-21 0 0,14 21 0 0,-15-16 0 0,15 16 0 16,-13-15 0-16,13 15 0 0,-13-10 0 16,13 10 0-16,-13-7 0 0,13 7 0 0,-12-5 0 15,12 5 0-15,-10-1 0 0,10 1 0 0,-9 1 0 16,5 0 0-16</inkml:trace>
  <inkml:trace contextRef="#ctx0" brushRef="#br0" timeOffset="66666.75">8414 9197 2048 0,'0'0'0'0,"0"0"0"0,0 2 0 0,0-2 0 0,2 1 0 0,-2-1 0 15,4 6 0-15,-4-6 0 16,4 6 0-16,-4-6 0 0,6 13 0 0,-6-13 0 0,6 18 0 0,-6-18 0 16,7 21 0-16,-7-21 0 0,3 28 0 0,-3-28 0 15,4 32 0-15,-4-32 0 0,2 36 0 0,-2-36 0 16,0 37 0-16,0-37 0 0,-3 35 0 16,3-35 0-16,-3 29 0 0,3-29 0 0,-2 28 0 15,2-28 0-15,-4 23 0 0,4-23 0 0,-5 17 0 16,5-17 0-16,-3 10 0 0,3-10 0 0,0 0 0 15,0 0 0-15,1-10 0 0,-1 10 0 0,2-19 0 16,0-3 0-16</inkml:trace>
  <inkml:trace contextRef="#ctx0" brushRef="#br0" timeOffset="66965.24">8420 9143 2048 0,'0'0'0'0,"0"0"0"16,0-3 0-16,0 3 0 0,4-4 0 0,-4 4 0 15,11-7 0-15,-11 7 0 0,13-4 0 16,-13 4 0-16,20-3 0 16,-20 3 0-16,20 0 0 0,-20 0 0 0,24 3 0 15,-24-3 0-15,24 10 0 0,-24-10 0 16,23 10 0-16,-23-10 0 0,21 16 0 0,-21-16 0 16,16 18 0-16,-16-18 0 0,14 17 0 0,-14-17 0 15,6 19 0-15,-6-19 0 0,3 17 0 0,-3-17 0 16,-3 16 0-16,3-16 0 0,-9 15 0 15,9-15 0-15,-14 13 0 0,14-13 0 0,-19 9 0 16,19-9 0-16,-20 8 0 0,20-8 0 0,-26 6 0 16,26-6 0-16,-25 4 0 0,25-4 0 0,-25 1 0 15,25-1 0-15,-19-1 0 0,19 1 0 0,-16-7 0 16,16 7 0-16,-10-9 0 0,10 9 0 0,-3-13 0 0,3 13 0 0,-2-13 0 16</inkml:trace>
  <inkml:trace contextRef="#ctx0" brushRef="#br0" timeOffset="67499.28">8736 9163 2048 0,'0'0'0'15,"0"0"0"-15,0 2 0 16,0-2 0-16,0 7 0 0,0-7 0 16,2 12 0-16,-2-12 0 0,0 17 0 15,0-17 0-15,0 24 0 0,0-24 0 0,-2 28 0 16,2-28 0-16,-2 31 0 0,2-31 0 0,-2 35 0 15,2-35 0-15,-4 34 0 0,4-34 0 0,-2 34 0 16,2-34 0-16,-1 33 0 0,1-33 0 16,1 28 0-16,-1-28 0 0,0 24 0 0,0-24 0 15,2 20 0-15,-2-20 0 0,0 14 0 0,0-14 0 0,0 9 0 16,0-9 0-16,-2 1 0 0,2-1 0 16,-4-9 0-16,4 9 0 0,-2-18 0 15,2 18 0-15,-3-24 0 0,3 24 0 0,-4-22 0 16,4 22 0-16,0-19 0 0,0 19 0 0,-1-13 0 15,1 13 0-15,0-10 0 0,-2-20 0 0,-1-12 0 16,3 42 0-16,-3-41 0 0,3 41 0 0,-2-39 0 16,2 39 0-16,1-33 0 0,-1 33 0 15,5-31 0-15,-5 31 0 0,9-24 0 0,-9 24 0 16,15-22 0-16,-15 22 0 0,21-17 0 0,-21 17 0 16,23-10 0-16,-23 10 0 0,27-6 0 0,-27 6 0 15,27 0 0-15,-27 0 0 0,26 4 0 0,-26-4 0 16,22 9 0-16,-22-9 0 0,19 13 0 15,-19-13 0-15,16 16 0 0,-16-16 0 0,11 17 0 16,-11-17 0-16,7 19 0 0,-7-19 0 0,4 17 0 16,-4-17 0-16,-3 16 0 0,3-16 0 0,-8 14 0 15,8-14 0-15,-16 14 0 0,16-14 0 0,-17 10 0 16,17-10 0-16,-20 9 0 0,20-9 0 16,-23 10 0-16,23-10 0 0,-18 6 0 0,18-6 0 15,-16 4 0-15,16-4 0 0,-12 4 0 0,12-4 0 16,-8-4 0-16</inkml:trace>
  <inkml:trace contextRef="#ctx0" brushRef="#br0" timeOffset="68651.41">13603 14702 2048 0,'0'0'0'0,"0"0"0"0,0 0 0 0,0 0 0 0,0 0 0 0,0 0 0 0,3-2 0 0,-3 2 0 0,2-4 0 16,-2 4 0-16,3-3 0 0,-3 3 0 0,2-6 0 0,-2 6 0 0,2-11 0 0,-2 11 0 0,-4-11 0 0,4 11 0 15,-5-9 0-15,5 9 0 0,-16-9 0 0,16 9 0 16,-15-8 0-16,15 8 0 16,-22-5 0-16,22 5 0 0,-27 2 0 0,27-2 0 15,-34 5 0-15,34-5 0 0,-29 9 0 0,29-9 0 16,-29 11 0-16,29-11 0 0,-24 12 0 0,24-12 0 15,-20 19 0-15,20-19 0 0,-16 23 0 16,16-23 0-16,-7 22 0 0,7-22 0 0,-3 24 0 16,3-24 0-16,5 25 0 0,-5-25 0 0,14 19 0 0,-14-19 0 15,16 15 0-15,-16-15 0 0,21 12 0 16,-21-12 0-16,26 4 0 0,-26-4 0 0,24 0 0 0,-24 0 0 0,24-5 0 0,-24 5 0 16,30-12 0-16,-30 12 0 0,24-14 0 0,-24 14 0 15,23-17 0-15,-23 17 0 0,19-15 0 16,-19 15 0-16,17-13 0 0,-17 13 0 15,10-9 0-15,-10 9 0 16,7-6 0-16,-7 6 0 0,6-6 0 16,-6 6 0-16,1-5 0 0,-1 5 0 0,-4 0 0 15,4 0 0-15,-3 2 0 0,3-2 0 0,-6 3 0 16,6-3 0-16,-5 12 0 0,5-12 0 0,-5 15 0 0,5-15 0 0,-2 23 0 0,2-23 0 16,1 26 0-16,-1-26 0 0,2 26 0 15,-2-26 0-15,8 23 0 0,-8-23 0 16,9 22 0-16,-9-22 0 0,14 15 0 0,-14-15 0 0,16 14 0 15,-16-14 0-15,13 10 0 0</inkml:trace>
  <inkml:trace contextRef="#ctx0" brushRef="#br0" timeOffset="69499.84">13873 14768 2048 0,'2'0'0'0,"-2"0"0"0,0 0 0 0,0 0 0 16,0-2 0-16,0 2 0 0,0-1 0 0,0 1 0 15,-2-5 0-15,2 5 0 0,-1-4 0 0,1 4 0 16,-4-4 0-16,4 4 0 0,-9-2 0 16,9 2 0-16,-12-3 0 0,12 3 0 0,-14 1 0 15,14-1 0-15,-17 6 0 0,17-6 0 16,-17 9 0-16,17-9 0 0,-19 13 0 0,19-13 0 15,-15 19 0-15,15-19 0 0,-7 20 0 16,7-20 0-16,-6 24 0 0,6-24 0 0,0 22 0 0,0-22 0 16,4 25 0-16,-4-25 0 0,11 21 0 0,-11-21 0 15,14 17 0-15,-14-17 0 0,19 10 0 0,-19-10 0 16,20 7 0-16,-20-7 0 0,20-1 0 16,-20 1 0-16,20-12 0 0,-20 12 0 15,22-19 0-15,-22 19 0 0,18-29 0 0,-18 29 0 0,19-37 0 16,-19 37 0-16,15-42 0 0,-15 42 0 15,12-45 0-15,-12 45 0 0,9-45 0 0,-9 45 0 0,3-43 0 16,-3 43 0-16,3-43 0 0,-3 43 0 0,0-37 0 16,0 37 0-16,-1-32 0 0,1 32 0 0,-2-27 0 15,2 27 0-15,-2-20 0 0,2 20 0 16,-1-14 0-16,1 14 0 0,0-9 0 0,0 9 0 16,0-6 0-16,0 6 0 0,0-1 0 0,0 1 0 15,1 5 0-15,-1-5 0 0,4 9 0 0,-4-9 0 16,4 12 0-16,-4-12 0 0,7 15 0 0,-7-15 0 15,4 13 0-15,-4-13 0 0,8 15 0 0,-8-15 0 16,5 16 0-16,-5-16 0 16,6 18 0-16,-6-18 0 0,6 14 0 0,-6-14 0 15,4 15 0-15,-4-15 0 0,2 12 0 0,-2-12 0 16,1 11 0-16,-1-11 0 0,0 11 0 0,0-11 0 16,-1 9 0-16,1-9 0 0,-3 6 0 15,3-6 0-15,-3 5 0 0,3-5 0 0,-2 3 0 16,2-3 0-16,-2 4 0 0,2-4 0 0,-2 0 0 15,2 0 0-15,-2 0 0 0,2 0 0 0,-2 0 0 16,2 0 0-16,0 0 0 0,0 0 0 0,-1 0 0 16,1 0 0-16,-1 0 0 0,1 0 0 0,-1 1 0 15,1-1 0-15,0 4 0 0,0-4 0 0,-2 7 0 0,2-7 0 16,-1 12 0-16,1-12 0 0,0 16 0 16,0-16 0-16,3 20 0 0,-3-20 0 0,3 24 0 15,-3-24 0-15,6 27 0 16,-6-27 0-16,7 32 0 0,-7-32 0 0,10 32 0 15,-10-32 0-15,11 36 0 0,-11-36 0 16,12 36 0-16,-12-36 0 0,11 35 0 0,-11-35 0 16,9 34 0-16,-9-34 0 0,7 31 0 0,-7-31 0 0,5 26 0 15,-5-26 0-15,3 24 0 0,-3-24 0 16,-2 19 0-16,2-19 0 0,-1 16 0 0,1-16 0 16,-2 11 0-16,2-11 0 0,-6 4 0 0,6-4 0 15,-2 2 0-15,2-2 0 0,-1 0 0 16,0 0 0-16</inkml:trace>
  <inkml:trace contextRef="#ctx0" brushRef="#br0" timeOffset="69966.85">14158 14745 2048 0,'0'0'0'16,"0"0"0"-16,0 0 0 0,0 0 0 0,1 3 0 0,-1-3 0 0,3 6 0 0,-3-6 0 0,7 9 0 15,-7-9 0-15,12 16 0 0,-12-16 0 16,12 19 0-16,-12-19 0 0,13 27 0 0,-13-27 0 16,14 31 0-1,-14-31 0-15,9 36 0 0,-9-36 0 0,5 42 0 16,-5-42 0-16,3 48 0 0,-3-48 0 0,-1 50 0 16,1-50 0-16,-3 51 0 0,3-51 0 0,-4 51 0 15,4-51 0-15,-5 52 0 0,5-52 0 16,-5 42 0-16,5-42 0 0,-7 38 0 0,7-38 0 15,-6 33 0-15,6-33 0 0,-7 29 0 0,7-29 0 16,-9 24 0-16,9-24 0 0,-12 21 0 16,12-21 0-16,-18 11 0 0,18-11 0 0,-19 0 0 15,19 0 0-15,-20-14 0 0,20 14 0 0,-20-23 0 16,20 23 0-16,-13-27 0 0,13 27 0 0,-11-27 0 16</inkml:trace>
  <inkml:trace contextRef="#ctx0" brushRef="#br0" timeOffset="70141.5">14250 14700 2048 0,'0'0'0'0,"0"0"0"0,0 1 0 0,0-1 0 15,1 0 0-15,-1 0 0 0,1 1 0 0,-1-1 0 16,2 2 0-16,-2-2 0 0,1 4 0 15,-1-4 0-15,5 8 0 0,-5-8 0 0,10 7 0 16,2-1 0-16</inkml:trace>
  <inkml:trace contextRef="#ctx0" brushRef="#br0" timeOffset="74834.63">3506 4744 2048 0,'0'0'0'0,"0"0"0"0,0 0 0 0,0 0 0 0,-3 4 0 0,3-4 0 0,-3 4 0 0,3-4 0 0,-6 8 0 0,6-8 0 0,-10 12 0 0,10-12 0 0,-14 20 0 15,14-20 0 1,-18 22 0-16,18-22 0 0,-23 26 0 0,23-26 0 0,-25 32 0 0,25-32 0 0,-26 33 0 16,26-33 0-16,-35 39 0 0,35-39 0 15,-35 41 0 1,35-41 0-16,-40 44 0 0,5-3 0 0,-3 0 0 0,38-41 0 0,-39 46 0 0,0-5 0 16,2 1 0-16,37-42 0 15,-37 49 0-15,-2-4 0 16,4-2 0-16,-1 0 0 0,4 1 0 0,32-44 0 15,-38 48 0-15,2-4 0 0,-1 5 0 0,6-6 0 16,-4 2 0-16,-3 2 0 0,8-6 0 0,-3 3 0 16,-2 2 0-16,4-5 0 0,-3 1 0 15,4-1 0-15,0 3 0 0,-4 2 0 0,2-4 0 16,1 2 0-16,0-4 0 0,-4 2 0 0,2-2 0 16,1 3 0-16,-2-2 0 0,2 0 0 0,32-41 0 15,-39 49 0-15,2-3 0 0,2 1 0 0,-1-3 0 16,1-3 0-16,35-41 0 0,-39 48 0 15,5-3 0-15,0-2 0 0,34-43 0 0,-33 47 0 16,3-4 0-16,1-1 0 0,29-42 0 0,-28 43 0 16,28-43 0-16,-32 47 0 0,32-47 0 0,-32 48 0 15,32-48 0-15,-29 48 0 0,29-48 0 0,-31 49 0 16,31-49 0-16,-27 48 0 0,27-48 0 16,-24 47 0-16,24-47 0 0,-19 40 0 0,19-40 0 15,-20 35 0-15,20-35 0 0,-16 35 0 0,16-35 0 0,-16 35 0 0,16-35 0 16,-14 30 0-1,14-30 0-15,-10 27 0 0,10-27 0 0,-7 25 0 16,7-25 0-16,0 20 0 0,0-20 0 0,0 22 0 16,0-22 0-16,7 16 0 0,-7-16 0 0,14 17 0 15,-14-17 0-15,16 13 0 0,-16-13 0 0,23 14 0 16,-23-14 0-16,28 11 0 0,-28-11 0 0,35 10 0 16,11-3 0-16,-46-7 0 0,50 7 0 15,-50-7 0-15,60 5 0 0,-2-2 0 0,2-1 0 16,-5 0 0-16,2-2 0 0,-5-2 0 0,3 2 0 15,-4-1 0-15,7 0 0 0,1-1 0 0,4 1 0 16,2-2 0-16,-2 3 0 0,0-2 0 16,3 2 0-16,-1 0 0 0,0 0 0 15,3 0 0-15,-1 0 0 0,1 2 0 0,3-2 0 16,-1 0 0-16,3 3 0 0,0 0 0 0,-1-1 0 16,4 1 0-16,1-1 0 0,-1 1 0 0,0 1 0 15,1 0 0-15,2 1 0 0,-2-2 0 0,0 3 0 16,2-1 0-16,-1 0 0 0,-1 1 0 0,3 1 0 15,-3-1 0-15,1 1 0 0,-2-1 0 0,-1 2 0 16,-1-1 0-16,2 1 0 0,-5 0 0 16,1 1 0-16,-5-2 0 0,3 0 0 0,0 2 0 15,-5-3 0-15,0 3 0 0,-8-4 0 0,1 2 0 16,-8-2 0-16,6 0 0 0,-2-1 0 0,1 0 0 16,-55-4 0-16,58 7 0 0,-5-4 0 0,1 2 0 15,-54-5 0-15,54 4 0 0,-54-4 0 16,55 4 0-16,-55-4 0 0,58 1 0 0,-58-1 0 0,54 3 0 15,-54-3 0-15,48 0 0 0,-48 0 0 16,42 0 0-16,-42 0 0 0,41-4 0 0,-41 4 0 16,33-4 0-16,-33 4 0 0,27-4 0 0,-27 4 0 15,21-5 0-15,-21 5 0 0,18-10 0 16,-18 10 0-16,10-13 0 0,-10 13 0 0,6-19 0 16,-6 19 0-16,-2-23 0 0,2 23 0 0,-11-27 0 15,11 27 0-15,-15-31 0 0,-7-4 0 0,22 35 0 16,-29-36 0-16,29 36 0 0,-33-41 0 15,33 41 0-15,-38-44 0 0,0 2 0 0,4 3 0 16,34 39 0-16,-38-44 0 0,2 2 0 0,1 1 0 16,35 41 0-16,-41-44 0 0,6 3 0 0,-2-4 0 15,2 7 0-15,-3-3 0 0,5 2 0 0,-1-1 0 16,-3-3 0-16,4 5 0 0,-2-4 0 0,35 42 0 16,-39-48 0-16,1 2 0 0,-3-2 0 15,3 3 0-15,1-1 0 0,-5-1 0 0,9 4 0 16,-1 0 0-16,-5-1 0 0,-1-3 0 0,6 7 0 15,-2-1 0-15,1-2 0 0,-4-2 0 0,2 6 0 16,0-1 0-16,1 3 0 0,1-3 0 0,-6-2 0 16,6 5 0-16,-3-3 0 0,-1-1 0 0,5 3 0 15,-4-2 0-15,3 5 0 0,-4-2 0 0,4 2 0 16,-3 0 0-16,4-1 0 0,-7-2 0 0,41 38 0 16,-44-41 0-16,2 4 0 15,-3-4 0-15,7 5 0 0,-1 0 0 0,39 36 0 16,-41-42 0-16,2 5 0 0,0-2 0 0,39 39 0 15,-41-41 0-15,4 3 0 0,0 1 0 16,37 37 0-16,-35-37 0 0,35 37 0 0,-39-41 0 0,5 2 0 0,0 3 0 16,34 36 0-16,-34-36 0 0,34 36 0 15,-37-38 0-15,37 38 0 0,-35-36 0 0,35 36 0 0,-37-37 0 16,37 37 0-16,-36-35 0 0,36 35 0 16,-33-33 0-16,33 33 0 0,-33-31 0 0,33 31 0 0,-28-25 0 15,28 25 0 1,-24-24 0-16,24 24 0 0,-21-19 0 0,21 19 0 0,-16-14 0 15,16 14 0-15,-12-10 0 0,12 10 0 16,-9-9 0-16,9 9 0 0,-9-9 0 0,9 9 0 16,-6-7 0-16,6 7 0 0,-6-5 0 0,6 5 0 15,0 3 0-15,0-3 0 0,0 2 0 16,0-2 0-16,-3 2 0 0,-1-4 0 0</inkml:trace>
  <inkml:trace contextRef="#ctx0" brushRef="#br0" timeOffset="75716.92">2208 6420 2048 0,'0'0'0'0,"0"0"0"0,0 0 0 0,0 0 0 16,0 0 0-16,0 0 0 0,0 0 0 0,0 0 0 15,5-2 0-15,-5 2 0 0,7-2 0 16,-7 2 0-16,12-4 0 0,-12 4 0 0,13-4 0 15,-13 4 0-15,22-2 0 0,-22 2 0 0,25-3 0 16,-25 3 0-16,32-3 0 0,-32 3 0 0,38 0 0 16,-38 0 0-16,45 0 0 0,-45 0 0 0,47 0 0 15,-47 0 0-15,51-1 0 0,-51 1 0 16,56 0 0-16,-4-3 0 0,-2 2 0 0,-50 1 0 16,61-3 0-16,-9 0 0 0,7-1 0 0,-8 0 0 15,3 0 0-15,-3 0 0 0,5 1 0 0,3-1 0 16,1-1 0-16,2 1 0 0,0 0 0 0,0 0 0 15,-2 2 0-15,2-1 0 0,-9 0 0 16,2 0 0-16,4 1 0 0,2 0 0 0,-1 0 0 16,-5 1 0-16,2 1 0 0,-1-2 0 0,-4 1 0 15,2 1 0-15,-3 0 0 0,5 0 0 0,-8 0 0 16,4-3 0-16,-52 3 0 0,57 0 0 16,-4-1 0-16,1-1 0 0,-54 2 0 0,51 0 0 15,-51 0 0-15,53-1 0 0,-53 1 0 0,53 0 0 0,-53 0 0 16,50-1 0-16,-50 1 0 0,41-2 0 15,-41 2 0-15,38-1 0 0,-38 1 0 0,31 0 0 16,-31 0 0-16,23 0 0 0,-23 0 0 0,19 0 0 16,-19 0 0-16,10 0 0 0,-10 0 0 15,6 0 0-15,-6 0 0 0,4 0 0 0,-4 0 0 16,-4-1 0-16,4 1 0 0,-7-5 0 0,-1-2 0 16</inkml:trace>
  <inkml:trace contextRef="#ctx0" brushRef="#br0" timeOffset="76283.53">3458 6457 2048 0,'0'0'0'0,"0"0"0"0,0 0 0 0,0 0 0 0,0 0 0 16,0 0 0-16,0 4 0 0,0-4 0 16,0 3 0-16,0-3 0 0,6 11 0 0,-6-11 0 0,6 15 0 15,-6-15 0-15,6 22 0 0,-6-22 0 0,8 29 0 16,-8-29 0-16,8 34 0 0,-8-34 0 0,8 38 0 16,-8-38 0-16,8 44 0 0,-8-44 0 15,4 47 0-15,-4-47 0 0,6 53 0 0,-6-53 0 16,6 55 0-16,-6-55 0 0,3 58 0 0,-3-58 0 15,0 59 0-15,0-5 0 16,1-5 0-16,-1-49 0 0,0 47 0 16,0-47 0-16,0 48 0 0,0-48 0 0,4 49 0 0,-4-49 0 15,3 51 0-15,-3-51 0 0,2 47 0 0,-2-47 0 16,0 41 0-16,0-41 0 0,4 38 0 16,-4-38 0-16,3 35 0 0,-3-35 0 0,3 33 0 15,-3-33 0-15,1 27 0 0,-1-27 0 16,4 29 0-16,-4-29 0 0,4 23 0 0,-4-23 0 15,3 20 0-15,-3-20 0 0,1 15 0 0,-1-15 0 16,-1 8 0-16,1-8 0 0,-3 4 0 0</inkml:trace>
  <inkml:trace contextRef="#ctx0" brushRef="#br0" timeOffset="79148.64">1911 6940 2048 0,'0'0'0'0,"0"0"0"0,0 0 0 0,0 0 0 0,1 3 0 0,-1-3 0 0,2 2 0 0,-2-2 0 0,3 3 0 0,-3-3 0 0,1 4 0 0,-1-4 0 0,2 1 0 0,-2-1 0 0,1 1 0 0,-1-1 0 0,3 3 0 0,-3-3 0 0,6 7 0 0,-6-7 0 0,5 10 0 16,-5-10 0-16,8 14 0 0,-8-14 0 0,9 21 0 15,-9-21 0-15,8 29 0 0,-8-29 0 16,8 30 0-16,-8-30 0 0,9 36 0 0,-9-36 0 16,5 34 0-16,-5-34 0 15,6 33 0-15,-6-33 0 0,4 29 0 0,-4-29 0 16,5 29 0-16,-5-29 0 0,4 25 0 0,-4-25 0 16,3 22 0-16,-3-22 0 0,3 21 0 0,-3-21 0 15,3 18 0-15,-3-18 0 0,3 16 0 0,-3-16 0 16,-1 5 0-16,1-5 0 0,-2 2 0 0,2-2 0 15,-3-3 0-15</inkml:trace>
  <inkml:trace contextRef="#ctx0" brushRef="#br0" timeOffset="79350.97">1918 7175 2048 0,'0'0'0'15,"0"0"0"-15,2 0 0 0,-2 0 0 0,1-4 0 16,-1 4 0-16,9-7 0 15,-9 7 0-15,13-7 0 0,-13 7 0 0,16-9 0 0,-16 9 0 0,19-12 0 16,-19 12 0-16,25-9 0 16,-25 9 0-16,23-10 0 0,-23 10 0 15,25-9 0-15,-25 9 0 0,23-11 0 0,-23 11 0 0,21-8 0 16,-21 8 0-16,21-10 0 0,-21 10 0 16,14-12 0-16,-14 12 0 0,13-13 0 0,-4 4 0 15</inkml:trace>
  <inkml:trace contextRef="#ctx0" brushRef="#br0" timeOffset="79782.92">2225 7025 2048 0,'-3'0'0'0,"3"0"0"16,-2 0 0-16,2 0 0 0,-7 0 0 0,7 0 0 0,-9 6 0 15,9-6 0-15,-11 4 0 16,11-4 0-16,-14 9 0 0,14-9 0 0,-17 13 0 16,17-13 0-16,-12 17 0 0,12-17 0 15,-14 19 0-15,14-19 0 0,-13 23 0 0,13-23 0 16,-9 22 0-16,9-22 0 0,-6 22 0 0,6-22 0 0,-4 19 0 0,4-19 0 15,4 16 0-15,-4-16 0 16,6 13 0-16,-6-13 0 0,7 8 0 0,-7-8 0 16,13 5 0-16,-13-5 0 0,12-1 0 0,-12 1 0 15,11-5 0-15,-11 5 0 0,12-8 0 0,-12 8 0 0,13-14 0 16,-13 14 0-16,9-17 0 0,-9 17 0 16,7-17 0-16,-7 17 0 15,6-21 0-15,-6 21 0 0,7-22 0 0,-7 22 0 0,4-21 0 0,-4 21 0 0,4-19 0 16,-4 19 0-16,3-13 0 0,-3 13 0 15,0-12 0-15,0 12 0 16,3-7 0-16,-3 7 0 0,0-3 0 0,0 3 0 0,3 0 0 0,-3 0 0 16,7 4 0-16,-7-4 0 0,4 12 0 0,-4-12 0 15,6 14 0-15,-6-14 0 0,7 19 0 0,-7-19 0 16,9 22 0-16,-9-22 0 0,7 23 0 16,-7-23 0-16,8 24 0 0,-8-24 0 0,9 21 0 15,-9-21 0-15,7 17 0 0,-7-17 0 0,8 14 0 16,-8-14 0-1,5 4 0-15,-5-4 0 0,6-4 0 0,-6 4 0 16,4-11 0-16,-4 11 0 0,2-14 0 0</inkml:trace>
  <inkml:trace contextRef="#ctx0" brushRef="#br0" timeOffset="80220.19">2336 7029 2048 0,'1'2'0'0,"-1"-2"0"0,0 1 0 0,0-1 0 0,0 6 0 16,0-6 0-16,4 11 0 0,-4-11 0 0,3 14 0 31,-3-14 0-31,6 20 0 0,-6-20 0 0,5 24 0 16,-5-24 0-16,11 24 0 0,-11-24 0 0,5 25 0 15,-5-25 0-15,6 23 0 0,-6-23 0 16,3 18 0-16,-3-18 0 0,5 16 0 0,-5-16 0 16,3 9 0-16,-3-9 0 0,0 9 0 0,0-9 0 15,2 1 0-15,-2-1 0 0,0-1 0 0,0 1 0 16,0-9 0-16,0 9 0 0,-2-11 0 0,2 11 0 15,0-21 0-15,0 21 0 0,2-23 0 16,-2 23 0-16,2-28 0 0,-2 28 0 0,3-30 0 16,-3 30 0-16,5-29 0 0,-5 29 0 0,7-24 0 15,-7 24 0-15,5-21 0 0,-5 21 0 16,7-18 0-16,-7 18 0 0,10-10 0 0,-10 10 0 16,12-8 0-16,-12 8 0 0,11-4 0 0,-11 4 0 15,13 1 0-15,-13-1 0 0,11 6 0 0,-11-6 0 16,10 10 0-16,-10-10 0 0,13 15 0 0,-13-15 0 15,10 20 0-15,-10-20 0 0,10 21 0 16,-10-21 0-16,9 22 0 0,-9-22 0 0,9 22 0 16,-9-22 0-16,10 19 0 0,-10-19 0 0,8 17 0 15,-8-17 0-15,7 16 0 0,-7-16 0 0,7 13 0 16,-7-13 0-16,7 11 0 0,-7-11 0 0,6 4 0 16,-6-4 0-16,5-2 0 0,-5 2 0 15,7-10 0-15,0 1 0 0</inkml:trace>
  <inkml:trace contextRef="#ctx0" brushRef="#br0" timeOffset="81045.21">2957 6849 2048 0,'0'0'0'0,"0"0"0"0,-2-1 0 0,2 1 0 15,-3-1 0-15,3 1 0 0,-2-3 0 0,2 3 0 0,-6-1 0 0,6 1 0 16,-10-2 0-16,10 2 0 0,-13 3 0 0,13-3 0 16,-13 3 0-16,13-3 0 0,-18 4 0 15,18-4 0-15,-21 5 0 16,21-5 0-16,-18 7 0 0,18-7 0 0,-20 5 0 15,20-5 0-15,-18 7 0 0,18-7 0 0,-13 6 0 16,13-6 0-16,-12 7 0 0,12-7 0 16,-10 8 0-16,10-8 0 0,-6 10 0 0,6-10 0 15,-4 7 0-15,4-7 0 0,-5 12 0 0,5-12 0 0,-3 11 0 16,3-11 0-16,-1 11 0 16,1-11 0-16,0 9 0 0,0-9 0 0,0 8 0 0,0-8 0 15,-2 8 0-15,2-8 0 0,2 5 0 16,-2-5 0-16,0 3 0 0,0-3 0 0,3 1 0 0,-3-1 0 0,6-1 0 15,-6 1 0-15,7-4 0 0,-7 4 0 0,10-6 0 16,-10 6 0-16,15-9 0 0,-15 9 0 0,16-8 0 16,-16 8 0-16,20-6 0 15,-20 6 0-15,19-7 0 0,-19 7 0 0,21-2 0 0,-21 2 0 0,20 0 0 16,-20 0 0-16,20 2 0 0,-20-2 0 16,17 8 0-16,-17-8 0 0,17 11 0 15,-17-11 0-15,16 15 0 16,-16-15 0-16,12 15 0 0,-12-15 0 0,10 19 0 0,-10-19 0 15,6 19 0-15,-6-19 0 0,4 20 0 16,-4-20 0-16,-2 20 0 0,2-20 0 16,-5 18 0-16,5-18 0 0,-12 17 0 0,12-17 0 15,-13 11 0-15,13-11 0 0,-19 11 0 0,19-11 0 16,-19 10 0-16,19-10 0 0,-20 2 0 0,20-2 0 16,-24 2 0-16,24-2 0 0,-21-3 0 0,21 3 0 15,-21-4 0-15,21 4 0 0,-16-10 0 0,16 10 0 16,-16-14 0-16,16 14 0 0,-7-22 0 0,7 22 0 15,-2-22 0-15,2 22 0 0,3-25 0 16,-3 25 0-16,5-26 0 0</inkml:trace>
  <inkml:trace contextRef="#ctx0" brushRef="#br0" timeOffset="81233.83">3054 6781 2048 0,'0'0'0'0,"0"0"0"0,2 0 0 0,-2 0 0 0,2-1 0 0,-2 1 0 16,0 0 0-16,0 0 0 15,-2 0 0-15,2 0 0 0,0 1 0 0,0-1 0 16,0 0 0-16,0 0 0 0,0 4 0 16,0-4 0-16,-3 4 0 0,3-4 0 0,-4 3 0 0,4-3 0 15,-4-4 0-15</inkml:trace>
  <inkml:trace contextRef="#ctx0" brushRef="#br0" timeOffset="83054.49">2824 5729 2048 0,'0'0'0'0,"0"0"0"0,0 0 0 0,0 0 0 0,0 0 0 0,0 0 0 0,0 0 0 0,0 0 0 0,2-1 0 0,-2 1 0 0,1-3 0 0,-1 3 0 0,4-4 0 0,-4 4 0 0,11-9 0 0,-11 9 0 0,12-7 0 0,-12 7 0 0,14-6 0 15,-14 6 0-15,14-8 0 0,-14 8 0 16,19-7 0-16,-19 7 0 0,18-7 0 0,-18 7 0 16,17-2 0-16,-17 2 0 0,17 0 0 0,-17 0 0 15,16 5 0-15,-16-5 0 0,9 11 0 16,-9-11 0-16,6 17 0 0,-6-17 0 16,0 23 0-16,0-23 0 0,-8 29 0 0,8-29 0 0,-12 31 0 15,12-31 0-15,-14 33 0 0,14-33 0 16,-19 33 0-16,19-33 0 0,-19 28 0 0,19-28 0 0,-13 20 0 15,13-20 0-15,-15 20 0 0,15-20 0 16,-15 16 0-16,15-16 0 0,-11 15 0 0,11-15 0 16,-7 11 0-16,7-11 0 0,-3 5 0 0,3-5 0 15,0 4 0-15,0-4 0 0,7 1 0 0,-7-1 0 16,8-2 0-16,-8 2 0 0,14-4 0 16,-14 4 0-16,16-4 0 0,-16 4 0 0,19-3 0 15,-19 3 0-15,19-4 0 0,-19 4 0 0,13-3 0 16,-13 3 0-16,16 0 0 0,-16 0 0 0,15 2 0 15,-15-2 0-15,12 2 0 0,-12-2 0 0,11 0 0 0,-11 0 0 16,10-1 0-16,-10 1 0 0,9-7 0 0,-9 7 0 16,9-12 0-16,-9 12 0 0,6-9 0 15,-9-7 0-15</inkml:trace>
  <inkml:trace contextRef="#ctx0" brushRef="#br0" timeOffset="83511.38">3171 5617 2048 0,'0'3'0'0,"0"-3"0"0,0 5 0 0,0-5 0 0,0 4 0 16,0-4 0-16,0 5 0 0,0-5 0 0,0 4 0 16,0-4 0-16,-3 3 0 0,3-3 0 0,-2 3 0 0,2-3 0 15,-10 4 0-15,10-4 0 0,-12 9 0 0,12-9 0 16,-12 9 0-16,12-9 0 0,-12 9 0 0,12-9 0 15,-12 10 0-15,12-10 0 16,-10 14 0-16,10-14 0 0,-10 9 0 0,10-9 0 16,-8 10 0-16,8-10 0 0,-4 10 0 0,4-10 0 15,0 8 0-15,0-8 0 0,0 8 0 16,0-8 0-16,7 6 0 0,-7-6 0 0,9 7 0 16,-9-7 0-16,12 6 0 0,-12-6 0 0,14 5 0 15,-14-5 0-15,16 8 0 0,-16-8 0 0,14 6 0 16,-14-6 0-16,18 10 0 0,-18-10 0 15,11 11 0-15,-11-11 0 0,11 13 0 0,-11-13 0 16,10 13 0-16,-10-13 0 0,5 15 0 0,-5-15 0 16,4 13 0-16,-4-13 0 0,0 13 0 0,0-13 0 15,-6 11 0-15,6-11 0 0,-7 12 0 0,7-12 0 16,-12 10 0-16,12-10 0 0,-14 6 0 0,14-6 0 16,-16 3 0-16,16-3 0 0,-17 0 0 15,17 0 0-15,-15-8 0 0,15 8 0 0,-14-15 0 16,14 15 0-16,-13-19 0 0,13 19 0 0,-10-27 0 0,1 1 0 15</inkml:trace>
  <inkml:trace contextRef="#ctx0" brushRef="#br0" timeOffset="83684.36">3111 5657 2048 0,'0'0'0'0,"0"0"0"0,4 0 0 15,-4 0 0-15,2-3 0 0,-2 3 0 0,10-2 0 16,-10 2 0-16,10-3 0 0,-10 3 0 0,16-1 0 15,-16 1 0-15,18-4 0 0,-18 4 0 0,21-3 0 16,-21 3 0-16,17-6 0 0,-17 6 0 16,18-7 0-16,-18 7 0 0,9-10 0 0,-9 10 0 15,6-9 0-15</inkml:trace>
  <inkml:trace contextRef="#ctx0" brushRef="#br0" timeOffset="84099.47">3369 5682 2048 0,'0'0'0'16,"0"0"0"-16,0 0 0 0,0 0 0 0,-1 2 0 0,1-2 0 0,-2 4 0 16,2-4 0-16,-5 7 0 15,5-7 0-15,-6 10 0 0,6-10 0 16,-5 13 0-16,5-13 0 0,-10 18 0 0,10-18 0 16,-9 21 0-16,9-21 0 0,-6 24 0 0,6-24 0 15,-6 26 0-15,6-26 0 0,-3 25 0 16,3-25 0-16,-2 22 0 0,2-22 0 0,5 21 0 15,-5-21 0-15,9 16 0 0,-9-16 0 0,12 14 0 16,-12-14 0-16,17 10 0 0,-17-10 0 0,21 5 0 16,-21-5 0-16,20 0 0 0,-20 0 0 0,25-5 0 15,-25 5 0-15,20-10 0 0,-20 10 0 0,18-13 0 16,-18 13 0-16,19-17 0 0,-19 17 0 16,13-22 0-16,-13 22 0 0,10-22 0 15,-10 22 0-15,5-27 0 0,-5 27 0 0,-2-23 0 0,2 23 0 16,-6-20 0-16,6 20 0 0,-12-18 0 0,12 18 0 0,-14-15 0 0,14 15 0 15,-16-10 0-15,16 10 0 16,-15-6 0-16,15 6 0 0,-17 0 0 16,17 0 0-16,-15 0 0 0,15 0 0 0,-13 5 0 15,13-5 0-15,-11 5 0 0,11-5 0 0,-5 7 0 16,5-7 0-16,-3 5 0 0,3-5 0 0,3 2 0 16,-3-2 0-16,3 0 0 0</inkml:trace>
  <inkml:trace contextRef="#ctx0" brushRef="#br0" timeOffset="84515.96">3660 5703 2048 0,'0'0'0'0,"0"0"0"0,0 0 0 0,0 0 0 15,-2 0 0-15,2 0 0 0,-6 2 0 0,6-2 0 16,-10 7 0-16,10-7 0 0,-11 9 0 0,11-9 0 15,-11 13 0-15,11-13 0 0,-13 15 0 0,13-15 0 16,-9 21 0-16,9-21 0 0,-8 21 0 0,8-21 0 16,-6 22 0-16,6-22 0 0,-2 21 0 0,2-21 0 15,3 16 0-15,-3-16 0 0,7 14 0 16,-7-14 0-16,15 11 0 0,-15-11 0 0,17 4 0 16,-17-4 0-16,18 0 0 0,-18 0 0 0,19-3 0 15,-19 3 0-15,23-9 0 0,-23 9 0 0,20-11 0 16,-20 11 0-16,17-15 0 0,-17 15 0 15,15-19 0-15,-15 19 0 0,14-19 0 0,-14 19 0 16,3-23 0-16,-3 23 0 0,4-23 0 0,-4 23 0 16,-4-22 0-16,4 22 0 0,-6-18 0 0,6 18 0 15,-13-15 0-15,13 15 0 0,-15-11 0 16,15 11 0-16,-17-7 0 0,17 7 0 0,-16-4 0 16,16 4 0-16,-18 0 0 0,18 0 0 0,-16 5 0 15,16-5 0-15,-11 6 0 0,11-6 0 0,-8 7 0 16,8-7 0-16,-4 2 0 0,4-2 0 15,4 0 0-15,-4 0 0 0,4-1 0 0</inkml:trace>
  <inkml:trace contextRef="#ctx0" brushRef="#br0" timeOffset="84900.03">3860 5700 2048 0,'0'0'0'0,"0"0"0"0,0-1 0 15,0 1 0-15,1 1 0 0,-1-1 0 0,0 2 0 16,0-2 0-16,-3 5 0 0,3-5 0 16,-3 10 0-16,3-10 0 0,-3 14 0 0,3-14 0 15,-3 17 0-15,3-17 0 0,-4 23 0 0,4-23 0 16,2 24 0-16,-2-24 0 0,5 21 0 0,-5-21 0 0,6 19 0 16,-6-19 0-16,16 14 0 0,-16-14 0 0,16 12 0 15,-16-12 0-15,18 9 0 0,-18-9 0 0,18 1 0 16,-18-1 0-16,22-3 0 0,-22 3 0 0,20-7 0 15,-20 7 0-15,17-11 0 0,-17 11 0 16,15-12 0-16,-15 12 0 0,12-18 0 16,-12 18 0-16,8-18 0 0,-8 18 0 0,4-23 0 15,-4 23 0-15,0-23 0 0,0 23 0 16,-6-24 0-16,6 24 0 0,-9-20 0 0,9 20 0 16,-15-13 0-16,15 13 0 0,-17-13 0 0,17 13 0 15,-18-6 0-15,18 6 0 0,-24 0 0 0,24 0 0 16,-23 4 0-16,23-4 0 0,-22 5 0 15,22-5 0-15,-22 9 0 0,22-9 0 0,-13 2 0 16</inkml:trace>
  <inkml:trace contextRef="#ctx0" brushRef="#br0" timeOffset="86138.36">4152 7004 2048 0,'0'-1'0'0,"0"1"0"0,-1-4 0 0,1 4 0 0,-3-9 0 0,3 9 0 0,-4-9 0 0,4 9 0 0,-4-7 0 0,4 7 0 0,-9-11 0 0,9 11 0 0,-12-7 0 0,12 7 0 0,-17-5 0 0,17 5 0 0,-16-3 0 0,16 3 0 0,-23 3 0 16,23-3 0-16,-22 5 0 0,22-5 0 0,-24 9 0 15,24-9 0-15,-25 14 0 0,25-14 0 16,-19 17 0-16,19-17 0 15,-14 20 0-15,14-20 0 0,-10 20 0 16,10-20 0-16,-2 20 0 0,2-20 0 0,5 20 0 16,-5-20 0-16,10 16 0 0,-10-16 0 0,14 12 0 15,-14-12 0-15,19 9 0 0,-19-9 0 0,22 4 0 16,-22-4 0-16,24 0 0 0,-24 0 0 0,22-5 0 16,-22 5 0-16,23-9 0 0,-23 9 0 15,16-14 0-15,-16 14 0 0,17-15 0 0,-17 15 0 0,12-18 0 0,-12 18 0 0,9-18 0 16,-9 18 0-16,7-21 0 0,-7 21 0 15,4-14 0-15,-4 14 0 0,1-14 0 0,-1 14 0 16,0-12 0-16,0 12 0 16,-1-3 0-16,1 3 0 0,-5-3 0 0,5 3 0 0,-3 4 0 15,3-4 0-15,-6 6 0 0,6-6 0 0,-1 12 0 0,1-12 0 16,0 14 0-16,0-14 0 0,4 17 0 0,-4-17 0 16,6 20 0-16,-6-20 0 0,9 19 0 0,-9-19 0 15,11 16 0-15,-11-16 0 0,12 10 0 16,-12-10 0-16,14 6 0 0,-14-6 0 0,16 0 0 15</inkml:trace>
  <inkml:trace contextRef="#ctx0" brushRef="#br0" timeOffset="86683.05">4417 6985 2048 0,'0'0'0'0,"0"0"0"0,-1 0 0 0,1 0 0 0,-6-1 0 0,6 1 0 0,-7 0 0 0,7 0 0 16,-12 1 0-16,12-1 0 0,-14 4 0 0,14-4 0 15,-14 8 0-15,14-8 0 0,-15 11 0 16,15-11 0-16,-13 16 0 0,13-16 0 0,-15 17 0 16,15-17 0-16,-5 19 0 0,5-19 0 0,-4 17 0 15,4-17 0-15,4 16 0 0,-4-16 0 0,5 13 0 16,-5-13 0-16,15 9 0 0,-15-9 0 0,14 6 0 15,-14-6 0-15,17 0 0 0,-17 0 0 0,19-3 0 16,-19 3 0-16,18-7 0 0,-18 7 0 16,14-12 0-16,-14 12 0 0,14-18 0 0,-14 18 0 15,10-18 0-15,-10 18 0 0,10-24 0 0,-10 24 0 16,4-30 0-16,-4 30 0 0,3-32 0 0,-3 32 0 16,0-34 0-16,0 34 0 0,0-35 0 15,0 35 0-15,-4-32 0 0,4 32 0 16,-3-28 0-16,3 28 0 0,-3-24 0 0,3 24 0 0,-4-20 0 15,4 20 0-15,-3-14 0 0,3 14 0 0,0-9 0 16,0 9 0-16,-2-5 0 0,2 5 0 0,0 4 0 16,0-4 0-16,2 8 0 0,-2-8 0 0,3 15 0 15,-3-15 0-15,4 19 0 0,-4-19 0 0,4 27 0 16,-4-27 0-16,6 31 0 0,-6-31 0 0,3 33 0 16,-3-33 0-16,7 35 0 0,-7-35 0 15,6 33 0-15,-6-33 0 0,6 35 0 0,-6-35 0 16,7 28 0-16,-7-28 0 0,6 27 0 0,-6-27 0 15,8 22 0-15,-8-22 0 0,8 18 0 16,-8-18 0-16,7 10 0 0,-7-10 0 0,6 4 0 16,-6-4 0-16,9-1 0 0,-7-7 0 15</inkml:trace>
  <inkml:trace contextRef="#ctx0" brushRef="#br0" timeOffset="86959.43">4668 7004 2048 0,'2'0'0'0,"-2"0"0"0,4 3 0 0,-4-3 0 16,9 9 0-16,-9-9 0 0,11 13 0 0,-11-13 0 15,14 18 0-15,-14-18 0 0,16 24 0 16,-16-24 0-16,14 31 0 0,-14-31 0 16,10 33 0-16,-10-33 0 0,11 39 0 0,-11-39 0 15,7 35 0-15,-7-35 0 0,3 38 0 0,-3-38 0 16,4 33 0-16,-4-33 0 0,0 31 0 0,0-31 0 15,-2 24 0-15,2-24 0 0,-5 23 0 0,5-23 0 0,-7 16 0 16,7-16 0-16,-11 11 0 0,11-11 0 16,-16 4 0-16,16-4 0 0,-21-1 0 0,21 1 0 15,-27-8 0-15,27 8 0 0,-29-19 0 0,29 19 0 16,-30-26 0-16,30 26 0 0,-27-32 0 0,27 32 0 16,-22-32 0-16</inkml:trace>
  <inkml:trace contextRef="#ctx0" brushRef="#br0" timeOffset="87166.4">4640 6844 2048 0,'0'0'0'16,"0"0"0"-16,2 0 0 0,-2 0 0 0,1-1 0 0,-1 1 0 16,0-2 0-16,0 2 0 0,0 0 0 0,0 0 0 0,0-1 0 15,0 1 0-15,0 1 0 0,0-1 0 16,0 4 0-16,0-4 0 15,-3 6 0-15,-1-4 0 0</inkml:trace>
  <inkml:trace contextRef="#ctx0" brushRef="#br0" timeOffset="88052.81">2143 9188 2048 0,'0'0'0'0,"0"0"0"0,0-1 0 0,0 1 0 0,-2-3 0 0,2 3 0 0,-4-4 0 0,4 4 0 15,-3-3 0-15,3 3 0 0,-9-8 0 0,9 8 0 16,-9-5 0-16,9 5 0 0,-14-6 0 16,14 6 0-16,-16-1 0 0,16 1 0 0,-18 1 0 15,18-1 0-15,-17 7 0 0,17-7 0 0,-20 15 0 16,20-15 0-16,-18 20 0 0,18-20 0 0,-12 25 0 15,12-25 0-15,-9 30 0 0,9-30 0 0,-4 32 0 16,4-32 0-16,0 29 0 16,0-29 0-16,9 27 0 0,-9-27 0 0,13 22 0 15,-13-22 0-15,23 18 0 0,-23-18 0 0,22 11 0 16,-22-11 0-16,25 6 0 0,-25-6 0 0,24-3 0 0,-24 3 0 16,24-5 0-16,-24 5 0 0,22-13 0 0,-22 13 0 15,18-19 0-15,-18 19 0 0,14-21 0 16,-14 21 0-16,9-26 0 0,-9 26 0 15,5-28 0-15,-5 28 0 0,4-28 0 0,-4 28 0 16,0-28 0-16,0 28 0 0,-4-22 0 0,4 22 0 0,-3-20 0 16,3 20 0-16,-2-15 0 0,2 15 0 0,0-11 0 15,0 11 0-15,-4-8 0 0,4 8 0 0,0-2 0 16,0 2 0-16,0 1 0 0,0-1 0 0,1 5 0 16,-1-5 0-16,5 11 0 0,-5-11 0 15,5 15 0-15,-5-15 0 0,6 18 0 16,-6-18 0-16,7 21 0 0,-7-21 0 15,9 23 0-15,-9-23 0 0,8 22 0 0,-8-22 0 16,11 22 0-16,-11-22 0 0,13 17 0 16,-13-17 0-16,11 10 0 0,-11-10 0 0,16 5 0 15,-5-4 0-15</inkml:trace>
  <inkml:trace contextRef="#ctx0" brushRef="#br0" timeOffset="88650.87">2514 9212 2048 0,'2'0'0'0,"-2"0"0"0,0 0 0 0,0 0 0 0,-4-4 0 0,4 4 0 0,-1-2 0 15,1 2 0-15,-7-7 0 16,7 7 0-16,-5-6 0 0,5 6 0 16,-9-4 0-16,9 4 0 0,-13-2 0 0,13 2 0 0,-12 3 0 0,12-3 0 15,-14 9 0-15,14-9 0 16,-15 13 0-16,15-13 0 0,-14 19 0 0,14-19 0 15,-12 25 0-15,12-25 0 0,-6 28 0 0,6-28 0 0,-1 27 0 0,1-27 0 16,4 27 0 0,-4-27 0-16,9 22 0 0,-9-22 0 0,13 19 0 15,-13-19 0-15,20 14 0 0,-20-14 0 0,18 11 0 16,-18-11 0-16,20 4 0 0,-20-4 0 0,21 0 0 16,-21 0 0-16,15-4 0 0,-15 4 0 15,17-12 0-15,-17 12 0 0,12-17 0 0,-12 17 0 16,9-26 0-16,-9 26 0 0,7-28 0 0,-7 28 0 15,2-34 0-15,-2 34 0 0,0-39 0 0,0 39 0 0,-1-41 0 0,1 41 0 16,-5-42 0-16,5 42 0 0,-5-41 0 16,5 41 0-16,-4-40 0 0,4 40 0 0,-5-35 0 15,5 35 0-15,-4-30 0 0,4 30 0 0,-3-26 0 16,3 26 0-16,0-22 0 0,0 22 0 0,0-17 0 16,0 17 0-16,3-11 0 0,-3 11 0 0,1-8 0 15,-1 8 0-15,3-2 0 16,-3 2 0-16,5 5 0 0,-5-5 0 15,6 10 0-15,-6-10 0 0,8 17 0 0,-8-17 0 16,9 23 0-16,-9-23 0 0,7 31 0 0,-7-31 0 16,8 36 0-16,-8-36 0 0,8 37 0 0,-8-37 0 15,9 40 0-15,-9-40 0 0,9 39 0 16,-9-39 0-16,7 36 0 0,-7-36 0 16,10 36 0-16,-10-36 0 0,8 32 0 0,-8-32 0 0,9 28 0 15,-9-28 0-15,8 23 0 0,-8-23 0 0,9 19 0 16,-9-19 0-16,7 11 0 0,-7-11 0 0,8 1 0 15,-8-1 0-15,8-8 0 0,1 1 0 16</inkml:trace>
  <inkml:trace contextRef="#ctx0" brushRef="#br0" timeOffset="88969.2">2833 9207 2048 0,'2'1'0'0,"-2"-1"0"0,1 4 0 0,-1-4 0 0,2 10 0 0,-2-10 0 0,4 20 0 15,-4-20 0-15,6 25 0 0,-6-25 0 16,10 36 0 0,-10-36 0-16,7 42 0 0,4 3 0 0,-11-45 0 15,10 46 0-15,-10-46 0 0,9 47 0 0,-9-47 0 16,7 48 0-16,-7-48 0 0,7 44 0 0,-7-44 0 16,5 41 0-16,-5-41 0 0,4 36 0 0,-4-36 0 15,1 32 0-15,-1-32 0 0,-1 24 0 16,1-24 0-16,-7 20 0 0,7-20 0 0,-12 11 0 15,12-11 0-15,-17 5 0 0,17-5 0 0,-22-1 0 16,22 1 0-16,-27-14 0 0,27 14 0 0,-30-17 0 16,30 17 0-16,-32-27 0 0,32 27 0 15,-30-34 0-15,4-4 0 0,26 38 0 0,-22-42 0 16,5 0 0-16,17 42 0 0,-13-46 0 0,4 1 0 16,9 45 0-16,-3-41 0 0,1 1 0 0</inkml:trace>
  <inkml:trace contextRef="#ctx0" brushRef="#br0" timeOffset="89166.58">2870 8949 2048 0,'2'2'0'16,"-2"-2"0"-16,0 0 0 0,0 0 0 0,2 0 0 15,-2 0 0-15,0 0 0 0,0 0 0 0,3 0 0 16,-3 0 0-16,2 0 0 0,-2 0 0 0,11 0 0 15,-11 0 0-15,11-3 0 0,-11 3 0 0,13-4 0 16,-2-1 0-16</inkml:trace>
  <inkml:trace contextRef="#ctx0" brushRef="#br0" timeOffset="89421.71">3350 9229 2048 0,'2'2'0'0,"-2"-2"0"0,1 0 0 16,-1 0 0-16,4-2 0 0,-4 2 0 0,7 0 0 0,-7 0 0 15,14-4 0 1,-14 4 0-16,16-3 0 0,-16 3 0 15,21-2 0-15,-21 2 0 0,21-5 0 0,-21 5 0 16,18-8 0-16,-18 8 0 0,20-8 0 0,-9-2 0 0</inkml:trace>
  <inkml:trace contextRef="#ctx0" brushRef="#br0" timeOffset="89579.69">3406 9303 2048 0,'0'0'0'15,"0"0"0"-15,2 1 0 0,-2-1 0 0,4 2 0 16,-4-2 0-16,11 1 0 0,-11-1 0 0,15 3 0 16,-15-3 0-16,18 3 0 0,-18-3 0 0,27 3 0 15,-27-3 0-15,25-1 0 0,-25 1 0 0,27-2 0 16,-3-4 0-16</inkml:trace>
  <inkml:trace contextRef="#ctx0" brushRef="#br0" timeOffset="106133.17">4068 9149 2048 0,'0'0'0'0,"0"0"0"0,0 0 0 0,0 0 0 0,0 0 0 0,0 0 0 0,0 0 0 0,0 0 0 0,0 0 0 0,0 0 0 0,-1-1 0 0,1 1 0 0,-2-4 0 0,2 4 0 0,-4-1 0 0,4 1 0 0,-1-3 0 0,1 3 0 0,-2-4 0 0,2 4 0 16,-7-4 0-16,7 4 0 0,-3-4 0 0,3 4 0 31,-6-4 0-31,6 4 0 0,-5-5 0 0,5 5 0 0,-6-6 0 0,6 6 0 0,-4-5 0 16,4 5 0-16,-9-5 0 0,9 5 0 0,-8-4 0 15,8 4 0-15,-9-3 0 0,9 3 0 16,-6-3 0-16,6 3 0 0,-3-3 0 0,3 3 0 16,-3-1 0-16,3 1 0 0,-4-1 0 0,4 1 0 15,-3-4 0-15,3 4 0 0,-4-1 0 0,4 1 0 16,-2-3 0-16,2 3 0 0,0-3 0 0,0 3 0 15,-1-1 0 1,1 1 0-16,-2-4 0 0,2 4 0 0,2-5 0 0,-2 5 0 0,0-4 0 0,0 4 0 16,3-8 0-16,-3 8 0 0,4-8 0 0,-4 8 0 15,10-9 0-15,-10 9 0 0,9-10 0 0,-9 10 0 16,13-9 0-16,-13 9 0 0,13-8 0 16,-13 8 0-16,17-7 0 0,-17 7 0 0,16-7 0 15,-16 7 0-15,20-4 0 0,-20 4 0 16,19 0 0-16,-19 0 0 0,19 0 0 15,-19 0 0-15,18 0 0 0,-18 0 0 16,19 7 0-16,-19-7 0 0,17 8 0 16,-17-8 0-16,13 12 0 0,-13-12 0 0,11 15 0 15,-11-15 0-15,10 20 0 0,-10-20 0 16,6 21 0-16,-6-21 0 0,3 25 0 0,-3-25 0 16,0 28 0-16,0-28 0 0,-4 31 0 0,4-31 0 15,-10 27 0-15,10-27 0 0,-10 30 0 0,10-30 0 16,-16 28 0-16,16-28 0 0,-15 24 0 15,15-24 0-15,-16 23 0 0,16-23 0 0,-19 21 0 16,19-21 0-16,-19 20 0 0,19-20 0 16,-19 16 0-16,19-16 0 0,-22 15 0 0,22-15 0 15,-17 11 0-15,17-11 0 0,-17 8 0 0,17-8 0 0,-15 7 0 16,15-7 0-16,-16 3 0 0,16-3 0 16,-11 4 0-16,11-4 0 0,-11 2 0 0,11-2 0 15,-5 1 0-15,5-1 0 0,-4 1 0 16,4-1 0-16,0 2 0 0,0-2 0 0,0 1 0 15,0-1 0-15,9 2 0 0,-9-2 0 0,14 1 0 0,-14-1 0 0,17 1 0 0,-17-1 0 16,18 0 0 0,-18 0 0-16,21-1 0 0,-21 1 0 0,22-1 0 15,-22 1 0-15,25 0 0 0,-25 0 0 0,23 0 0 16,-23 0 0-16,25 1 0 0,-25-1 0 16,21 1 0-16,-21-1 0 0,24 2 0 0,-24-2 0 15,23 1 0-15,-23-1 0 0,17 1 0 0,-17-1 0 16,17 0 0-16,-17 0 0 0,16 0 0 0,-16 0 0 15,15 0 0-15,-15 0 0 0,8 0 0 0,-8 0 0 16,6 0 0-16,-6 0 0 0,4 0 0 0,-4 0 0 16,6 0 0-16,-6 0 0 0,4 0 0 0,-4 0 0 15,4 0 0-15,-4 0 0 0,3 0 0 0,-3 0 0 0,4 0 0 0,-4 0 0 0,0 0 0 16,0 0 0 0,0 0 0-16,0 0 0 0,0 0 0 15,0 0 0-15,0 0 0 0,0 0 0 0,0 0 0 16,0 0 0-16,0 0 0 0,0 0 0 15,0 0 0-15,0 0 0 0,0 0 0 0,0 0 0 16,0 0 0-16,0 0 0 0,2 0 0 0,-2 0 0 16,0 0 0-16,0 0 0 0,0 0 0 0,0 0 0 15,0 0 0-15,0 0 0 0,0 0 0 0,0 0 0 16,0 0 0-16,0 0 0 0,0 0 0 16,0 0 0-16,0 0 0 0,0 0 0 0,0 0 0 15,0 0 0-15,0 0 0 0,0 0 0 0,0 0 0 16,0 0 0-16,0 0 0 0,0 0 0 0,0 0 0 15,0 0 0-15,0 0 0 0,0 0 0 0,0 0 0 16,0 0 0-16,0 0 0 0,0 0 0 0,0 0 0 16,0 0 0-16,0 0 0 0,0 0 0 0,0 0 0 15,0 0 0-15,0 0 0 0,0 0 0 0,0 0 0 16,0 0 0-16,0 0 0 0,0 0 0 16,0 0 0-16,0 0 0 0,0-1 0 0,0 1 0 15,0 0 0-15,0 0 0 0,0-1 0 0,0 1 0 16,0 0 0-16,0 0 0 0,0 0 0 0,0 0 0 15,0 0 0-15,0 0 0 0,0 0 0 16,0 0 0-16,0 0 0 0,0 0 0 0,0 0 0 16,0 0 0-16,0 0 0 0,0 0 0 0,0 0 0 15,0 0 0-15,0 0 0 0,0 0 0 0,0 0 0 0,0 0 0 16,0 1 0-16,0-1 0 0,0 0 0 16,0 0 0-16,0 0 0 0,0 0 0 15,0 0 0-15,0 0 0 0,0 0 0 16,0 0 0-16,0 0 0 0,0 0 0 0,0 0 0 15,0 0 0-15,0 0 0 0,0 0 0 0,0 0 0 0,0 0 0 0,0 0 0 16,0 0 0-16,0 0 0 0,0 0 0 16,0 0 0-16,0 0 0 15,0 0 0-15,0 0 0 0,0 0 0 0,0 0 0 0,0 0 0 0,0 0 0 16,0 0 0-16,0 0 0 0,0 0 0 16,0 0 0-16,0-1 0 0,0 1 0 0,0-2 0 15,0 2 0-15,1-4 0 0,-1 4 0 0,2-7 0 16,-2 7 0-16,-5-12 0 0</inkml:trace>
  <inkml:trace contextRef="#ctx0" brushRef="#br0" timeOffset="106863.16">4563 9040 2048 0,'0'0'0'0,"0"0"0"0,0 0 0 0,0 0 0 0,-3-2 0 16,3 2 0-1,-5-5 0-15,5 5 0 0,-8-7 0 0,8 7 0 0,-11-6 0 0,11 6 0 16,-16-5 0-1,16 5 0-15,-21-4 0 0,21 4 0 0,-22-3 0 0,22 3 0 0,-26 0 0 16,26 0 0 0,-24 3 0-16,24-3 0 0,-27 4 0 0,27-4 0 0,-24 6 0 15,24-6 0-15,-24 10 0 0,24-10 0 16,-20 12 0-16,20-12 0 0,-17 14 0 0,17-14 0 16,-15 15 0-16,15-15 0 0,-7 17 0 0,7-17 0 15,0 23 0-15,0-23 0 0,5 20 0 16,-5-20 0-16,10 20 0 0,-10-20 0 0,17 24 0 15,-17-24 0-15,23 23 0 0,-23-23 0 0,23 22 0 16,-23-22 0-16,21 22 0 0,-21-22 0 16,21 20 0-16,-21-20 0 0,20 21 0 0,-20-21 0 0,15 19 0 15,-15-19 0-15,11 19 0 0,-11-19 0 16,10 18 0-16,-10-18 0 0,5 20 0 0,-5-20 0 16,3 19 0-16,-3-19 0 0,-6 15 0 0,6-15 0 15,-6 14 0-15,6-14 0 0,-14 12 0 0,14-12 0 16,-12 8 0-16,12-8 0 0,-15 3 0 0,15-3 0 15,-17-6 0-15,17 6 0 0,-17-5 0 16,17 5 0-16,-12-13 0 0,12 13 0 0,-5-20 0 16,5 20 0-16,0-26 0 0,0 26 0 0,3-30 0 15,-3 30 0-15,9-34 0 0,-9 34 0 16,13-29 0-16,-13 29 0 0,11-29 0 0,-11 29 0 16,11-28 0-16,-11 28 0 0,13-24 0 0,-13 24 0 15,11-24 0-15,-11 24 0 0,10-21 0 0,-10 21 0 16,7-18 0-16,-7 18 0 0,7-18 0 0,-7 18 0 15,3-17 0-15,-3 17 0 0,0-13 0 0,0 13 0 16,0-13 0-16,0 13 0 0,0-14 0 16,0 14 0-16,-2-9 0 0,2 9 0 0,-1-8 0 15,1 8 0-15,0-6 0 0,0 6 0 16,-1-2 0-16,1 2 0 0,0-4 0 0,0 4 0 0,1-4 0 16,-1 4 0-16,0-5 0 0,0 5 0 15,3-4 0-15,0 1 0 0</inkml:trace>
  <inkml:trace contextRef="#ctx0" brushRef="#br0" timeOffset="107833.53">4854 8994 2048 0,'0'2'0'0,"0"-2"0"0,0 0 0 0,0 0 0 0,0 0 0 15,0 0 0-15,0 0 0 0,0 0 0 0,0 0 0 16,0 0 0-16,-4-2 0 16,4 2 0-16,-6-1 0 0,6 1 0 0,-11 0 0 15,11 0 0-15,-16 0 0 0,16 0 0 16,-19 0 0-16,19 0 0 0,-19 0 0 0,19 0 0 0,-23 0 0 16,23 0 0-16,-21 0 0 0,21 0 0 15,-20 0 0-15,20 0 0 0,-19 0 0 0,19 0 0 16,-19 1 0-16,19-1 0 0,-16 2 0 15,16-2 0-15,-12 1 0 0,12-1 0 0,-11 2 0 16,11-2 0-16,-10 4 0 0,10-4 0 0,-8 4 0 16,8-4 0-16,-8 5 0 0,8-5 0 0,-7 8 0 15,7-8 0-15,-7 8 0 0,7-8 0 0,-7 11 0 16,7-11 0-16,-6 10 0 0,6-10 0 16,-6 15 0-16,6-15 0 0,-4 12 0 0,4-12 0 15,-6 16 0-15,6-16 0 0,-3 16 0 0,3-16 0 0,-3 13 0 0,3-13 0 16,-2 8 0-16,2-8 0 0,-1 13 0 0,1-13 0 15,0 10 0-15,0-10 0 16,0 9 0-16,0-9 0 0,0 8 0 16,0-8 0-16,0 5 0 0,0-5 0 0,0 5 0 15,0-5 0-15,1 2 0 0,-1-2 0 0,5 4 0 16,-5-4 0-16,2 5 0 0,-2-5 0 0,4 3 0 16,-4-3 0-16,10 0 0 0,-10 0 0 15,6 0 0-15,-6 0 0 0,17 0 0 0,-17 0 0 0,14 0 0 0,-14 0 0 16,19 0 0-16,-19 0 0 0,17 1 0 0,-17-1 0 15,21 5 0-15,-21-5 0 0,17 2 0 0,-17-2 0 16,22 6 0-16,-22-6 0 16,17 5 0-16,-17-5 0 0,17 8 0 0,-17-8 0 15,18 11 0-15,-18-11 0 0,15 12 0 0,-15-12 0 16,13 10 0-16,-13-10 0 0,12 14 0 0,-12-14 0 0,6 16 0 16,-6-16 0-16,6 18 0 0,-6-18 0 15,8 18 0-15,-8-18 0 0,3 19 0 16,-3-19 0-16,-3 20 0 0,3-20 0 15,-3 21 0-15,3-21 0 0,-7 18 0 0,7-18 0 16,-10 18 0-16,10-18 0 0,-12 16 0 0,12-16 0 16,-13 12 0-16,13-12 0 0,-16 9 0 0,16-9 0 15,-19 9 0-15,19-9 0 0,-21 8 0 16,21-8 0-16,-18 6 0 0,18-6 0 0,-23 3 0 16,23-3 0-16,-21 1 0 0,21-1 0 0,-19 0 0 15,19 0 0-15,-13-3 0 0,13 3 0 0,-16-1 0 16,16 1 0-16,-10-4 0 0,10 4 0 0,-8-3 0 15,8 3 0-15,-7-1 0 0,7 1 0 16,-4-3 0-16,4 3 0 0,-3-1 0 0,3 1 0 16,-6-3 0-16,6 3 0 0,-3-2 0 0,3 2 0 15,1-3 0-15,-1 3 0 0,6-6 0 0,-6 6 0 16,5-4 0-16,0 1 0 0</inkml:trace>
  <inkml:trace contextRef="#ctx0" brushRef="#br0" timeOffset="109566.48">4871 9026 2048 0,'0'0'0'0,"0"0"0"0,0 0 0 0,0 0 0 0,0 0 0 0,0 0 0 15,3 0 0-15,-3 0 0 0,3-1 0 0,-3 1 0 16,10-3 0-16,-10 3 0 0,12-2 0 0,-12 2 0 15,14-4 0-15,-14 4 0 0,14-3 0 16,-14 3 0-16,17-2 0 0,-17 2 0 16,19-1 0-16,-19 1 0 0,21-2 0 0,-21 2 0 15,20-1 0-15,-20 1 0 0,22-1 0 0,-22 1 0 16,23-2 0-16,-23 2 0 0,18-1 0 0,-18 1 0 16,18 0 0-16,-18 0 0 0,17 0 0 0,-17 0 0 15,15 0 0-15,-15 0 0 0,10 1 0 0,-10-1 0 16,11 2 0-16,-11-2 0 0,9 1 0 15,-9-1 0-15,6 0 0 0,-6 0 0 0,5 1 0 0,-5-1 0 16,5 2 0-16,-5-2 0 0,3 0 0 0,-3 0 0 16,1 1 0-16,-1-1 0 0,1 4 0 15,-1-4 0-15,1 2 0 0,-1-2 0 16,0 3 0-16,0-3 0 0,0 1 0 0,0-1 0 16,2 1 0-16,-2-1 0 0,0 2 0 15,0-2 0-15,0 1 0 0,0-1 0 0,0 1 0 16,0-1 0-16,0 0 0 0,0 0 0 0,0 0 0 15,0 0 0-15,0 0 0 0,0 0 0 0,2 0 0 0,-2 0 0 16,0 0 0-16,0 0 0 0,3 2 0 0,-3-2 0 16,0 0 0-16,0 0 0 0,1 0 0 15,-1 0 0-15,0 0 0 0,0 0 0 0,2 1 0 16,-2-1 0-16,1 0 0 0,-1 0 0 16,2 0 0-16,-2 0 0 0,0 0 0 0,0 0 0 15,0 2 0-15,0-2 0 0,0 0 0 16,0 0 0-16,0 0 0 0,0 0 0 0,0 0 0 0,0 0 0 0,0 0 0 15,0 0 0-15,0 0 0 0,0 0 0 0,0 0 0 16,0 0 0-16,0 0 0 0,0 0 0 0,0 0 0 16,0 0 0-1,0 0 0-15,0 0 0 0,0 0 0 0,0 0 0 0,0 0 0 0,0 0 0 0,0 0 0 16,0 0 0-16,0 0 0 0,0 0 0 0,0 4 0 16,0-4 0-16,0 5 0 0,0-5 0 0,-3 9 0 15,3-9 0-15,-3 12 0 0,3-12 0 16,-7 14 0-16,7-14 0 0,-7 17 0 15,7-17 0-15,-9 20 0 16,9-20 0-16,-9 20 0 0,9-20 0 0,-12 25 0 16,12-25 0-16,-12 26 0 0,12-26 0 0,-14 28 0 15,14-28 0-15,-16 31 0 0,16-31 0 0,-13 29 0 16,13-29 0-16,-10 30 0 0,10-30 0 0,-15 25 0 16,15-25 0-16,-10 29 0 0,10-29 0 15,-13 24 0-15,13-24 0 0,-10 25 0 0,10-25 0 16,-11 21 0-16,11-21 0 0,-10 23 0 0,10-23 0 15,-9 20 0-15,9-20 0 0,-7 20 0 0,7-20 0 16,-10 16 0-16,10-16 0 0,-6 12 0 16,6-12 0-16,-6 13 0 0,6-13 0 0,-7 14 0 15,7-14 0-15,-2 9 0 0,2-9 0 0,-4 6 0 16,4-6 0-16,-3 4 0 0,3-4 0 0,-2 6 0 16,2-6 0-16,0 3 0 0,0-3 0 15,-2 4 0-15,2-4 0 0,-4 3 0 0,4-3 0 16,0 2 0-16,0-2 0 0,-3 3 0 0,3-3 0 15,0 1 0-15,0-1 0 0,0 0 0 0,0 0 0 0,0 0 0 0,0 0 0 16,0 1 0 0,0-1 0-16,0 0 0 0,0 0 0 0,0 0 0 0,0 0 0 15,0 0 0-15,0 0 0 0,0 0 0 0,0 0 0 0,0-1 0 0,0 1 0 16,0 0 0-16,0 0 0 0,0 0 0 0,0 0 0 16,0 0 0-16,0 0 0 0,0 0 0 0,0 0 0 15,0 0 0-15,0 0 0 0,0 0 0 0,0 0 0 16,0 0 0-1,0 0 0-15,0 0 0 0,0 0 0 0,0 0 0 0,0 0 0 16,0 0 0-16,0 0 0 16,0 0 0-16,0 0 0 0,0 0 0 0,0 0 0 0,0 0 0 0,0 0 0 0,0 0 0 15,0 0 0 1,0 0 0-16,0 0 0 0,0 0 0 0,0 0 0 0,0 0 0 0,0 0 0 0,0 0 0 16,0 0 0-1,0 0 0-15,0 0 0 0,0 0 0 16,0 0 0-16,0 0 0 0,0 0 0 0,0 0 0 15,0 0 0-15,0 0 0 0,0 0 0 0,0 0 0 16,0 0 0-16,0-1 0 0,0 1 0 16,0 0 0-16,0 0 0 0,0 0 0 0,0 0 0 15,0 0 0-15,0 0 0 0,0 0 0 16,0 0 0-16,0-3 0 0,0 3 0 0,-2 0 0 0,2 0 0 16,0 0 0-16,0 0 0 0,0 0 0 0,0 0 0 15,0-1 0-15,0 1 0 16,0 0 0-16,0 0 0 0,0 0 0 0,0 0 0 0,0 0 0 0,0 0 0 15,0 0 0-15,0 0 0 0,0 0 0 16,0 0 0-16,0 0 0 0,0 0 0 0,0 0 0 16,0 0 0-16,0 0 0 0,0 0 0 0,0-1 0 15,0 1 0-15,0 0 0 0,0 0 0 0,0 0 0 16,0 0 0-16,0 0 0 0,0 0 0 16,0 0 0-16,0 0 0 0,0 0 0 0,0 0 0 15,0 0 0-15,0 0 0 0,0 0 0 0,0 0 0 16,0 0 0-16,0 0 0 0,0 0 0 0,0 0 0 15,0 0 0-15,0 0 0 0,0 0 0 16,0 0 0-16,0 0 0 0,0 0 0 0,-21-4 0 16,21 4 0-16,-27-9 0 0,27 9 0 0,-15-10 0 15</inkml:trace>
  <inkml:trace contextRef="#ctx0" brushRef="#br0" timeOffset="110501.49">5488 9049 2048 0,'0'0'0'0,"0"0"0"0,0 0 0 0,0 0 0 0,0 0 0 0,0 0 0 15,0 0 0-15,0 0 0 0,0 2 0 0,0-2 0 0,2 2 0 16,-2-2 0-16,0 3 0 0,0-3 0 0,-3 0 0 15,3 0 0-15,-7 0 0 0,7 0 0 16,-12-1 0-16,12 1 0 0,-13 0 0 0,13 0 0 16,-20 0 0-16,20 0 0 0,-16 0 0 0,16 0 0 15,-21 0 0-15,21 0 0 16,-20 0 0-16,20 0 0 0,-18 0 0 16,18 0 0-16,-16 1 0 0,16-1 0 15,-16 1 0-15,16-1 0 0,-12 4 0 0,12-4 0 16,-10 2 0-16,10-2 0 0,-7 2 0 0,7-2 0 0,-9 3 0 0,9-3 0 15,-6 3 0-15,6-3 0 16,-4 8 0-16,4-8 0 0,-6 8 0 0,6-8 0 16,-3 7 0-16,3-7 0 0,-2 12 0 0,2-12 0 15,-1 13 0-15,1-13 0 0,-3 10 0 0,3-10 0 16,0 14 0-16,0-14 0 0,-4 14 0 16,4-14 0-16,-2 11 0 0,2-11 0 0,-1 11 0 15,1-11 0-15,0 8 0 0,0-8 0 0,-2 9 0 16,2-9 0-16,-1 8 0 0,1-8 0 15,0 6 0-15,0-6 0 0,0 5 0 0,0-5 0 0,0 2 0 16,0-2 0-16,3 2 0 0,-3-2 0 16,5 0 0-16,-5 0 0 0,5-2 0 0,-5 2 0 15,9-1 0-15,-9 1 0 0,13-4 0 16,-13 4 0-16,16-5 0 0,-16 5 0 0,16-3 0 16,-16 3 0-16,19-3 0 0,-19 3 0 0,19-1 0 15,-19 1 0-15,24 4 0 0,-24-4 0 0,18 3 0 16,-18-3 0-16,21 8 0 0,-21-8 0 0,20 10 0 15,-20-10 0-15,17 13 0 0,-17-13 0 0,17 14 0 0,-17-14 0 0,13 15 0 0,-13-15 0 16,10 17 0 0,-10-17 0-16,8 17 0 0,-8-17 0 0,3 18 0 0,-3-18 0 0,0 21 0 15,0-21 0 1,-3 20 0-16,3-20 0 0,-6 19 0 0,6-19 0 0,-12 18 0 0,12-18 0 0,-13 15 0 16,13-15 0-16,-17 13 0 15,17-13 0-15,-17 14 0 0,17-14 0 0,-20 9 0 0,20-9 0 0,-25 7 0 31,25-7 0-31,-23 5 0 0,23-5 0 0,-23 1 0 16,23-1 0-16,-21-1 0 0,21 1 0 0,-25-3 0 16,25 3 0-16,-20-5 0 0,20 5 0 15,-18-4 0-15,18 4 0 0,-14-4 0 0,14 4 0 16,-13-2 0-16,13 2 0 0,-10-7 0 0,10 7 0 16,-7-7 0-16,7 7 0 0,-7-8 0 0,7 8 0 15,-1-9 0-15,1 9 0 0,1-11 0 16</inkml:trace>
  <inkml:trace contextRef="#ctx0" brushRef="#br0" timeOffset="110944.98">5706 9067 2048 0,'0'0'0'0,"0"0"0"0,3 1 0 0,-3-1 0 16,0 1 0-16,0-1 0 0,1 2 0 0,-1-2 0 15,-1 3 0-15,1-3 0 0,0 6 0 0,0-6 0 16,-3 9 0-16,3-9 0 0,0 17 0 0,0-17 0 15,-2 19 0-15,2-19 0 0,-2 26 0 0,2-26 0 16,-3 29 0-16,3-29 0 0,-4 32 0 0,4-32 0 16,-3 36 0-16,3-36 0 0,-5 36 0 0,5-36 0 15,-4 36 0-15,4-36 0 0,-5 35 0 16,5-35 0-16,-2 34 0 0,2-34 0 0,-2 31 0 16,2-31 0-16,-1 29 0 0,1-29 0 15,-1 26 0-15,1-26 0 0,0 19 0 0,0-19 0 16,0 19 0-16,0-19 0 0,0 13 0 0,0-13 0 15,1 10 0-15,-1-10 0 0,0 7 0 0,0-7 0 16,-1 2 0-16,1-2 0 0,-3-2 0 0,3 2 0 16,-4-8 0-16,4 8 0 0,-20-10 0 0,20 10 0 15,-18-12 0-15,1 2 0 0</inkml:trace>
  <inkml:trace contextRef="#ctx0" brushRef="#br0" timeOffset="116132.91">21830 6659 2048 0,'1'0'0'0,"-1"0"0"0,0 0 0 0,0 0 0 0,0 0 0 0,0 0 0 0,0 0 0 0,0 0 0 0,0 0 0 0,0 0 0 0,-1 1 0 0,1-1 0 0,-4 1 0 0,4-1 0 0,-4 6 0 0,4-6 0 0,-6 6 0 0,6-6 0 0,-4 13 0 0,4-13 0 16,-5 16 0-16,5-16 0 0,-6 19 0 0,6-19 0 16,-3 23 0-16,3-23 0 0,-6 29 0 15,6-29 0-15,-6 36 0 0,6-36 0 16,-4 39 0-16,2 3 0 0,2-42 0 16,-3 49 0-16,3-49 0 0,-2 50 0 15,2-50 0-15,-4 56 0 0,1-4 0 0,1-1 0 0,2-51 0 0,-3 55 0 0,3-55 0 16,-6 57 0-16,1-2 0 0,0-3 0 0,5-52 0 15,-3 55 0 1,0-1 0-16,0-3 0 0,3-51 0 16,-4 59 0-16,0-2 0 0,-2-1 0 0,0-3 0 15,0 1 0-15,6-54 0 0,-6 61 0 0,0-3 0 16,-2 3 0-16,1-3 0 0,-1 1 0 0,5 3 0 0,-3-6 0 0,2 0 0 0,-3 5 0 31,2-9 0-31,0 6 0 0,1 1 0 0,0 5 0 16,-2 0 0-16,2-2 0 0,0 1 0 0,0-3 0 15,-2 4 0-15,1-1 0 0,0 0 0 0,0 1 0 0,-1 1 0 0,-1-4 0 0,3 2 0 32,0 0 0-32,0 3 0 0,-1-3 0 0,1 1 0 0,2 0 0 15,-1-2 0-15,-1 1 0 0,2 1 0 16,0 0 0-16,0 0 0 0,1 0 0 0,-2 0 0 16,0 1 0-16,3-2 0 0,-4 2 0 0,1-1 0 15,0 3 0-15,1-2 0 0,1 2 0 0,-5-2 0 16,5-1 0-16,0-1 0 0,0 1 0 15,1 1 0-15,-2-1 0 0,1 0 0 0,0-1 0 16,-1 1 0-16,2-3 0 0,0 2 0 0,0 0 0 0,0-2 0 16,0 0 0-16,0-1 0 0,0-6 0 15,0 3 0-15,3 3 0 0,0-7 0 16,-3 4 0-16,-2 2 0 0,2 2 0 0,0-7 0 16,0 3 0-16,0 2 0 0,-1-7 0 0,1 4 0 15,0-5 0-15,-3 2 0 0,5 6 0 0,-1-9 0 16,-4 4 0-16,3-54 0 0,-1 58 0 0,-3 0 0 15,4 1 0-15,-2-6 0 0,1 1 0 16,1-54 0-16,0 59 0 0,-2-3 0 0,1-1 0 16,1-55 0-16,-1 60 0 0,-1-6 0 0,1 1 0 0,1-55 0 15,-2 56 0-15,2-3 0 0,0-2 0 16,0-51 0-16,0 51 0 0,0-51 0 0,0 55 0 16,0-55 0-16,-2 58 0 0,2-5 0 0,0-3 0 15,0-50 0-15,0 50 0 0,0-50 0 16,0 51 0-16,0-51 0 0,-1 55 0 0,1-55 0 15,0 53 0-15,0-53 0 0,0 53 0 0,0-53 0 16,-1 52 0-16,1-52 0 0,0 46 0 0,0-46 0 0,-2 42 0 16,2-42 0-16,0 40 0 0,0-40 0 15,0 37 0-15,0-37 0 0,0 35 0 0,0-35 0 16,-1 28 0-16,1-28 0 0,-2 28 0 0,2-28 0 16,-3 25 0-16,3-25 0 0,-3 18 0 15,3-18 0-15,-4 12 0 0,4-12 0 16,-7 9 0-16,7-9 0 0,-8 3 0 0,8-3 0 0,-7-5 0 15</inkml:trace>
  <inkml:trace contextRef="#ctx0" brushRef="#br0" timeOffset="117377.32">21570 13901 2048 0,'0'1'0'0,"0"-1"0"0,0 0 0 0,0 0 0 15,0 0 0-15,0 0 0 0,0 0 0 0,0 0 0 16,0 0 0-16,0 0 0 16,0 0 0-16,0 0 0 0,0 0 0 0,0 0 0 0,0 0 0 0,0 0 0 15,4-1 0-15,-4 1 0 16,4 0 0-16,-4 0 0 0,10-1 0 0,-10 1 0 0,20-2 0 0,-20 2 0 15,24-1 0-15,-24 1 0 0,30-4 0 32,-30 4 0-32,37-2 0 0,-37 2 0 0,41-3 0 15,-41 3 0-15,45-2 0 0,-45 2 0 0,52-4 0 16,-52 4 0-16,56-3 0 0,-56 3 0 0,60-3 0 16,-5 0 0-16,-2-1 0 0,-53 4 0 0,57-4 0 15,-6 2 0-15,3-4 0 0,-54 6 0 16,57-5 0-16,-3 0 0 0,3 1 0 0,-6-2 0 15,1 3 0-15,3-1 0 0,-55 4 0 0,61-2 0 16,-4 1 0-16,4-2 0 0,-7 0 0 0,1 3 0 16,-5 0 0-16,4 0 0 0,3 2 0 15,-57-2 0-15,62 0 0 0,3 1 0 0,-5 0 0 0,-1 1 0 16,-6 0 0-16,4-1 0 0,-4 2 0 16,2 0 0-16,3-2 0 0,-6 1 0 0,2-1 0 15,3 0 0-15,-5-1 0 0,2 2 0 0,-2 1 0 16,2-1 0-16,-5 1 0 0,7-1 0 0,-3 1 0 15,3-2 0-15,-4 2 0 0,1 0 0 0,-2-1 0 16,3-1 0-16,2 2 0 0,-3 1 0 16,3 0 0-16,-6-1 0 0,4-1 0 0,-3 0 0 15,2 0 0-15,-53-2 0 0,62 1 0 0,-2 1 0 16,1 0 0-16,-5-1 0 0,2-1 0 0,-4 1 0 16,-1-1 0-16,-53 0 0 0,61 0 0 0,-4 0 0 15,1-1 0-15,-6 1 0 0,3 0 0 0,-55 0 0 16,57 0 0-16,-3 1 0 0,-3 1 0 0,-51-2 0 15,54 2 0-15,-54-2 0 0,53 0 0 0,-53 0 0 16,53 3 0-16,-53-3 0 0,46 1 0 0,-46-1 0 16,41 1 0-16,-41-1 0 0,42 2 0 0,-42-2 0 15,35 1 0-15,-35-1 0 0,35 0 0 16,-35 0 0-16,31 2 0 0,-31-2 0 16,30 1 0-16,-30-1 0 0,27 0 0 15,-27 0 0-15,30 1 0 0,-30-1 0 0,25 2 0 16,-25-2 0-16,28 1 0 0,-28-1 0 0,33 3 0 15,-33-3 0-15,38 3 0 0,-38-3 0 16,33 3 0-16,-33-3 0 0,36 3 0 0,-36-3 0 16,34 4 0-16,-34-4 0 0,39 5 0 0,-39-5 0 0,42 4 0 0,-42-4 0 15,33 4 0-15,-33-4 0 0,34 3 0 0,-34-3 0 16,28 3 0-16,-28-3 0 16,32 3 0-16,-32-3 0 0,34 2 0 0,-34-2 0 0,32 3 0 15,-32-3 0-15,32 1 0 0,-32-1 0 0,28 0 0 16,-28 0 0-16,28 1 0 15,-28-1 0-15,27 0 0 0,-27 0 0 0,22 0 0 0,-22 0 0 0,20 0 0 16,-20 0 0-16,18 0 0 0,-18 0 0 16,12-1 0-16,-12 1 0 0,13 0 0 15,-13 0 0-15,7 0 0 0,-7 0 0 16,3 0 0-16,-3 0 0 0,4 0 0 0,-4 0 0 16,2 0 0-16,-2 0 0 0,1-1 0 0,-1 1 0 15,0 0 0-15,0 0 0 0,-3-3 0 0,3 3 0 16,-7-2 0-16,7 2 0 0,-7-6 0 15,4-2 0-15</inkml:trace>
  <inkml:trace contextRef="#ctx0" brushRef="#br0" timeOffset="119983.46">21920 6686 2048 0,'0'0'0'0,"0"0"0"0,0 0 0 0,0 0 0 0,0 0 0 0,0 0 0 0,0 0 0 0,0 0 0 0,0 0 0 0,0 0 0 0,2 2 0 0,-2-2 0 0,1 1 0 0,-1-1 0 0,1 0 0 0,-1 0 0 0,1 3 0 0,-1-3 0 0,0 0 0 0,0 0 0 16,0 0 0-16,0 0 0 0,0 0 0 0,0 0 0 15,0 0 0-15,0 0 0 0,0 1 0 0,0-1 0 16,0 0 0-16,0 0 0 16,0 0 0-16,0 0 0 0,0 0 0 0,0 0 0 0,0 0 0 0,0 0 0 15,0 0 0-15,0 0 0 0,0 0 0 0,0 0 0 16,0 0 0-16,0 0 0 0,0 0 0 15,0 0 0-15,0 0 0 16,0 0 0-16,0 0 0 0,0 0 0 0,0 0 0 0,0 0 0 0,0 0 0 16,0 0 0-1,0 0 0-15,0 0 0 0,0 0 0 0,0 0 0 0,0 0 0 0,0 0 0 0,2 2 0 16,-2-2 0-16,1 2 0 0,-1-2 0 16,1 3 0-16,-1-3 0 0,2 3 0 0,-2-3 0 15,2 4 0-15,-2-4 0 16,1 2 0-16,-1-2 0 0,4 3 0 0,-4-3 0 0,2 3 0 15,-2-3 0-15,2 1 0 0,-2-1 0 0,2 5 0 16,-2-5 0-16,3 3 0 16,-3-3 0-16,3 3 0 0,-3-3 0 15,1 2 0-15,-1-2 0 0,2 5 0 0,-2-5 0 0,3 4 0 0,-3-4 0 0,1 5 0 16,-1-5 0-16,3 1 0 0,-3-1 0 16,3 4 0-16,-3-4 0 0,5 8 0 0,-5-8 0 15,8 15 0 1,-8-15 0-16,12 14 0 0,-12-14 0 0,10 18 0 15,-10-18 0-15,14 19 0 0,-14-19 0 0,11 19 0 16,-11-19 0-16,13 22 0 0,-13-22 0 16,13 21 0-16,-13-21 0 0,13 24 0 0,-13-24 0 15,15 26 0-15,-15-26 0 0,15 26 0 0,-15-26 0 16,17 26 0-16,-17-26 0 0,18 29 0 0,-18-29 0 16,18 29 0-16,-18-29 0 0,21 30 0 0,-21-30 0 15,19 33 0-15,-19-33 0 0,20 33 0 0,-20-33 0 16,21 36 0-16,-21-36 0 0,23 37 0 15,-23-37 0-15,23 36 0 0,-23-36 0 0,24 39 0 16,-24-39 0-16,26 39 0 0,-26-39 0 0,25 40 0 16,-25-40 0-16,25 42 0 0,-25-42 0 15,26 43 0-15,1 0 0 0,-27-43 0 0,26 41 0 0,-26-41 0 16,25 41 0-16,-1-1 0 0,-24-40 0 16,25 43 0-16,-25-43 0 0,28 43 0 0,0-2 0 15,-28-41 0-15,28 42 0 0,0 0 0 0,-28-42 0 16,28 42 0-16,2-3 0 0,-30-39 0 15,30 43 0-15,-1-2 0 0,-3 2 0 0,-26-43 0 16,27 43 0-16,-1-2 0 0,5 0 0 0,-31-41 0 16,26 40 0-16,2 3 0 0,-1-3 0 15,-27-40 0-15,28 45 0 0,-1 0 0 0,0-4 0 0,-27-41 0 16,28 43 0-16,1 3 0 0,-1-3 0 16,-4-2 0-16,-24-41 0 0,27 43 0 0,-1 3 0 15,2-2 0-15,-1 0 0 0,-27-44 0 0,28 47 0 16,0-2 0-16,-2-1 0 0,-2 0 0 15,2-4 0-15,-26-40 0 0,25 44 0 0,1 3 0 0,0-1 0 16,-3-3 0-16,1 0 0 0,-2 0 0 16,1-4 0-16,-2 3 0 0,-21-42 0 0,23 44 0 15,2 4 0-15,0 0 0 0,-2-3 0 0,0 0 0 16,1 0 0-16,-1-1 0 0,-3-3 0 0,3 2 0 16,0-2 0-16,-4-1 0 0,4 1 0 0,-3 2 0 15,0-3 0-15,0 0 0 0,2 1 0 0,-4 0 0 16,5 3 0-16,-23-44 0 0,21 43 0 0,3 7 0 15,-2-1 0-15,3-4 0 0,-4 1 0 0,-1-2 0 16,1-1 0-16,0-1 0 0,-1 1 0 16,-20-43 0-16,22 45 0 0,1 3 0 15,2 0 0-15,-3-4 0 0,1 0 0 0,-1-1 0 0,-1-2 0 16,-21-41 0-16,22 44 0 0,4 3 0 16,-4-2 0-16,0-2 0 0,-1 0 0 0,-21-43 0 15,23 43 0-15,1 4 0 0,-2-2 0 0,0-2 0 16,-1-2 0-16,-21-41 0 0,26 45 0 15,-4 1 0-15,2-2 0 0,-2-1 0 0,-1-2 0 16,-21-41 0-16,25 44 0 0,-2 0 0 0,-2-1 0 16,-21-43 0-16,26 45 0 0,-4-1 0 0,0 0 0 0,-22-44 0 15,24 44 0-15,-1 3 0 16,-3-2 0-16,-20-45 0 0,25 45 0 0,-4-2 0 16,0 0 0-16,-21-43 0 0,23 45 0 0,0-2 0 0,-23-43 0 15,24 44 0-15,1-2 0 0,-25-42 0 0,22 46 0 16,4-2 0-16,-26-44 0 15,24 44 0-15,-1-2 0 0,-23-42 0 16,25 46 0-16,-3-4 0 0,-22-42 0 0,23 44 0 0,0 2 0 16,-23-46 0-16,22 44 0 0,0-2 0 0,-22-42 0 15,24 46 0-15,-1-4 0 0,-23-42 0 16,22 42 0-16,-22-42 0 0,27 42 0 0,0 0 0 16,-27-42 0-16,26 39 0 0,-26-39 0 0,29 38 0 15,-1 1 0-15,-28-39 0 0,29 38 0 0,-29-38 0 16,28 39 0-16,-28-39 0 0,29 39 0 0,-29-39 0 15,28 39 0-15,-28-39 0 0,29 38 0 16,-29-38 0-16,28 37 0 0,-28-37 0 0,29 38 0 16,-29-38 0-16,28 35 0 0,-28-35 0 0,27 36 0 15,-27-36 0-15,28 34 0 0,-28-34 0 0,27 33 0 16,-27-33 0-16,27 33 0 0,-27-33 0 16,25 31 0-16,-25-31 0 0,25 31 0 0,-25-31 0 0,26 31 0 15,-26-31 0-15,22 28 0 0,-22-28 0 16,23 28 0-16,-23-28 0 0,24 26 0 0,-24-26 0 15,21 24 0-15,-21-24 0 0,21 27 0 16,-21-27 0-16,20 23 0 0,-20-23 0 0,19 25 0 0,-19-25 0 16,18 24 0-16,-18-24 0 0,18 22 0 0,-18-22 0 15,17 25 0-15,-17-25 0 0,16 22 0 0,-16-22 0 16,16 22 0-16,-16-22 0 0,16 21 0 16,-16-21 0-16,13 20 0 0,-13-20 0 15,13 20 0-15,-13-20 0 0,12 20 0 0,-12-20 0 16,13 19 0-16,-13-19 0 0,12 18 0 0,-12-18 0 0,13 19 0 0,-13-19 0 15,10 17 0-15,-10-17 0 0,11 19 0 0,-11-19 0 16,12 16 0-16,-12-16 0 0,11 17 0 16,-11-17 0-16,14 16 0 0,-14-16 0 15,12 15 0-15,-12-15 0 0,12 15 0 0,-12-15 0 16,10 16 0-16,-10-16 0 0,11 14 0 0,-11-14 0 0,12 14 0 16,-12-14 0-16,9 13 0 0,-9-13 0 0,10 12 0 15,-10-12 0-15,9 12 0 0,-9-12 0 16,9 9 0-16,-9-9 0 15,9 12 0-15,-9-12 0 0,7 10 0 0,-7-10 0 16,7 8 0-16,-7-8 0 0,9 6 0 0,-9-6 0 16,3 4 0-16,-3-4 0 0,4 4 0 0,-4-4 0 15,2 3 0-15,-2-3 0 0,1-3 0 0,-1 3 0 16,-1-4 0-16,1 4 0 0,0-13 0 16,0 13 0-16,-3-13 0 0,3 13 0 0,0-18 0 15</inkml:trace>
  <inkml:trace contextRef="#ctx0" brushRef="#br0" timeOffset="122366.14">26351 13884 2048 0,'0'2'0'0,"0"-2"0"0,0 0 0 0,0 0 0 0,0 0 0 0,0 0 0 0,0-2 0 16,0 2 0-16,0 0 0 0,0 0 0 0,-1-1 0 15,1 1 0-15,0-1 0 0,0 1 0 16,-2-2 0-16,2 2 0 0,-6-1 0 0,6 1 0 16,-7-2 0-16,7 2 0 0,-15 0 0 0,15 0 0 15,-17 5 0-15,17-5 0 0,-22 6 0 0,22-6 0 16,-19 12 0-16,19-12 0 0,-23 15 0 0,23-15 0 16,-21 19 0-16,21-19 0 0,-16 22 0 0,16-22 0 15,-16 24 0-15,16-24 0 0,-7 22 0 16,7-22 0-16,-4 22 0 0,4-22 0 15,4 22 0-15,-4-22 0 0,9 15 0 0,-9-15 0 16,14 12 0-16,-14-12 0 0,18 9 0 16,-18-9 0-16,20 1 0 0,-20-1 0 0,23-4 0 0,-23 4 0 15,21-6 0-15,-21 6 0 0,19-13 0 0,-19 13 0 16,19-16 0-16,-19 16 0 16,14-20 0-16,-14 20 0 0,10-23 0 0,-10 23 0 15,8-22 0-15,-8 22 0 0,1-24 0 0,-1 24 0 16,-1-22 0-16,1 22 0 0,-3-19 0 0,3 19 0 15,-9-17 0-15,9 17 0 0,-9-11 0 0,9 11 0 16,-13-9 0-16,13 9 0 0,-14-4 0 0,14 4 0 16,-12 0 0-16,12 0 0 0,-16 6 0 0,16-6 0 15,-10 10 0-15,10-10 0 0,-9 12 0 0,9-12 0 0,-9 18 0 16,9-18 0-16,-5 17 0 0,5-17 0 0,-1 15 0 16,1-15 0-16,2 15 0 15,-2-15 0-15,7 16 0 0,-7-16 0 0,11 14 0 0,-11-14 0 16,12 9 0-16,-12-9 0 0,16 9 0 0,-16-9 0 15,17 4 0-15,-17-4 0 0,19-2 0 0,-19 2 0 16,16-5 0-16,-16 5 0 16,16-11 0-16,-16 11 0 0,13-16 0 0,-13 16 0 15,13-19 0-15,-13 19 0 0,7-21 0 0,-7 21 0 0,3-24 0 0,-3 24 0 16,-1-24 0-16,1 24 0 0,-9-23 0 0,9 23 0 16,-13-20 0-16,13 20 0 0,-16-14 0 15,16 14 0-15,-22-9 0 0,22 9 0 0,-29 0 0 16,29 0 0-16,-28 9 0 0,28-9 0 0,-29 14 0 15,29-14 0-15,-26 22 0 16,26-22 0-16,-20 25 0 0,20-25 0 0,-19 28 0 0,19-28 0 16,-11 29 0-16,11-29 0 0,-6 30 0 0,6-30 0 15,3 28 0-15,-3-28 0 0,7 25 0 0,-7-25 0 0,15 20 0 16,-15-20 0-16,17 17 0 0,-17-17 0 16,22 14 0-16,-22-14 0 0,25 5 0 0,-25-5 0 15,24 1 0-15,-24-1 0 0,24-5 0 0,-24 5 0 16,25-13 0-16,-25 13 0 0,21-20 0 15,-21 20 0-15,17-26 0 16,-17 26 0-16,15-31 0 0,-15 31 0 0,13-31 0 16,-13 31 0-16,5-34 0 0,-5 34 0 0,1-33 0 15,-1 33 0-15,-4-29 0 0,4 29 0 16,-11-25 0-16,11 25 0 0,-17-21 0 0,17 21 0 16,-23-10 0-16,23 10 0 0,-26-4 0 0,26 4 0 15,-28 6 0-15,28-6 0 0,-28 13 0 16,28-13 0-16,-27 18 0 0,27-18 0 0,-20 23 0 0,20-23 0 15,-15 25 0-15,15-25 0 0,-7 28 0 16,7-28 0-16,0 28 0 0,0-28 0 0,7 30 0 16,-7-30 0-16,14 28 0 0,-14-28 0 0,21 26 0 15,-21-26 0-15,27 21 0 0,-27-21 0 16,30 18 0-16,-30-18 0 0,32 13 0 0,-32-13 0 16,34 5 0-16,-34-5 0 0,36-1 0 0,-36 1 0 15,32-5 0-15,-32 5 0 0,29-14 0 0,-29 14 0 16,24-18 0-16,-24 18 0 0,17-25 0 0,-17 25 0 15,12-29 0-15,-12 29 0 0,2-32 0 16,-2 32 0-16,-5-33 0 0,5 33 0 0,-15-32 0 16,15 32 0-16,-23-26 0 0,23 26 0 0,-29-22 0 15,29 22 0-15,-38-12 0 0,38 12 0 0,-41-4 0 16,41 4 0-16,-41 6 0 0,41-6 0 0,-42 11 0 16,42-11 0-16,-38 21 0 0,38-21 0 0,-32 26 0 0,32-26 0 0,-25 31 0 15,25-31 0 1,-16 33 0-16,16-33 0 0,-7 36 0 0,7-36 0 0,3 36 0 0,-3-36 0 0,10 32 0 15,-10-32 0-15,22 28 0 16,-22-28 0-16,27 25 0 0,-27-25 0 16,34 18 0-16,-34-18 0 0,38 12 0 15,-38-12 0-15,41 2 0 0,-41-2 0 0,38-2 0 0,-38 2 0 0,39-11 0 0,-39 11 0 32,34-18 0-32,-34 18 0 0,28-23 0 0,-28 23 0 0,22-31 0 0,-22 31 0 0,16-36 0 0,-16 36 0 15,8-42 0 1,-8 42 0-16,-1-42 0 0,1 42 0 15,-9-40 0-15,9 40 0 0,-19-34 0 0,19 34 0 0,-29-30 0 0,29 30 0 0,-33-19 0 16,33 19 0-16,-38-12 0 0,38 12 0 16,-40-2 0-16,40 2 0 0,-41 5 0 0,41-5 0 0,-35 12 0 31,35-12 0-31,-32 17 0 0,32-17 0 0,-25 23 0 0,25-23 0 0,-16 25 0 0,16-25 0 31,-8 26 0-31,8-26 0 0,2 29 0 0,-2-29 0 0,9 28 0 16,-9-28 0-16,18 24 0 0,-18-24 0 15,23 21 0-15,-23-21 0 0,32 17 0 0,-32-17 0 16,34 10 0-16,-34-10 0 0,36 4 0 0,-36-4 0 16,38-1 0-16,-38 1 0 0,32-8 0 15,-32 8 0-15,28-15 0 0,-28 15 0 0,22-18 0 16,-22 18 0-16,16-26 0 0,-16 26 0 0,9-27 0 16,-9 27 0-16,1-25 0 0,-1 25 0 0,-3-25 0 15,3 25 0-15,-13-23 0 0,13 23 0 0,-23-15 0 16,23 15 0-16,-30-6 0 0,30 6 0 0,-34 4 0 15,34-4 0-15,-35 11 0 0,35-11 0 16,-33 19 0-16,33-19 0 0,-29 23 0 0,29-23 0 16,-23 28 0-16,23-28 0 0,-13 28 0 15,13-28 0-15,-8 31 0 0,8-31 0 0,4 26 0 0,-4-26 0 16,13 27 0-16,-13-27 0 0,20 23 0 16,-20-23 0-16,26 16 0 0,-26-16 0 0,31 9 0 15,-31-9 0-15,32 4 0 0,-32-4 0 0,36-4 0 16,-36 4 0-16,31-11 0 0,-31 11 0 0,29-16 0 0,-29 16 0 0,21-24 0 0,-21 24 0 31,19-28 0-31,-19 28 0 0,10-33 0 0,-10 33 0 0,6-35 0 0,-6 35 0 0,-6-33 0 0,6 33 0 31,-12-31 0-31,12 31 0 0,-21-21 0 0,21 21 0 16,-27-13 0-16,27 13 0 0,-32-3 0 0,32 3 0 16,-34 8 0-16,34-8 0 0,-35 16 0 15,35-16 0-15,-28 22 0 0,28-22 0 0,-27 23 0 16,27-23 0-16,-16 24 0 0,16-24 0 0,-10 26 0 15,10-26 0-15,-2 22 0 0,2-22 0 0,8 19 0 16,-8-19 0-16,10 16 0 0,-10-16 0 16,12 12 0-16,-12-12 0 0,18 8 0 0,-18-8 0 15,18 2 0-15,-18-2 0 0,17-2 0 0,-17 2 0 16,19-9 0-16,-19 9 0 0,18-19 0 0,-18 19 0 16,14-20 0-16,-14 20 0 0,8-27 0 0,-8 27 0 15,4-28 0-15,-4 28 0 0,0-27 0 16,0 27 0-16,-3-23 0 0,3 23 0 0,-9-20 0 15,9 20 0-15,-11-12 0 0,11 12 0 0,-13-7 0 16,13 7 0-16,-18 1 0 0,18-1 0 0,-15 9 0 16,15-9 0-16,-15 13 0 0,15-13 0 0,-11 16 0 15,11-16 0-15,-7 14 0 0,7-14 0 0,-2 18 0 16,2-18 0-16,6 14 0 0,-6-14 0 16,11 12 0-16,-11-12 0 0,15 10 0 0,-15-10 0 15,16 5 0-15,-16-5 0 0,21 0 0 0,-21 0 0 16,19-1 0-16,-19 1 0 0,19-6 0 0,-19 6 0 15,16-6 0-15,-16 6 0 0,13-11 0 0,-13 11 0 16,8-10 0-16,-8 10 0 0,5-10 0 16,-5 10 0-16,-1-10 0 0,1 10 0 0,-7-3 0 15,7 3 0-15,-13 1 0 0,13-1 0 16,-18 6 0-16,18-6 0 0,-20 13 0 0,20-13 0 0,-22 14 0 16,22-14 0-16,-20 15 0 0,20-15 0 15,-9 8 0-15,9-3 0 0</inkml:trace>
  <inkml:trace contextRef="#ctx0" brushRef="#br0" timeOffset="126657.93">22659 14169 2048 0,'0'0'0'0,"0"0"0"0,0 0 0 0,0 0 0 0,0 0 0 0,0 0 0 0,1 3 0 16,-1-3 0-16,0 7 0 0,0-7 0 0,2 9 0 0,-2-9 0 0,2 10 0 0,-2-10 0 0,1 18 0 0,-1-18 0 0,0 17 0 0,0-17 0 0,3 24 0 0,-3-24 0 16,1 23 0-16,-1-23 0 0,0 27 0 0,0-27 0 15,2 32 0-15,-2-32 0 0,0 36 0 0,0-36 0 16,1 40 0-16,-1-40 0 0,1 41 0 0,-1-41 0 16,1 41 0-16,-1-41 0 0,2 39 0 0,-2-39 0 15,2 33 0-15,-2-33 0 0,2 32 0 16,-2-32 0-16,4 26 0 0,-4-26 0 0,4 21 0 15,-4-21 0-15,2 15 0 0,-2-15 0 16,2 13 0-16,-2-13 0 0,3 13 0 0</inkml:trace>
  <inkml:trace contextRef="#ctx0" brushRef="#br0" timeOffset="127349.56">23214 14233 2048 0,'-2'0'0'0,"2"0"0"0,-2-1 0 0,2 1 0 15,-6-4 0-15,6 4 0 0,-9-3 0 16,9 3 0-16,-12-5 0 0,12 5 0 0,-18-2 0 16,18 2 0-16,-18-2 0 0,18 2 0 0,-22 3 0 15,22-3 0-15,-21 5 0 0,21-5 0 16,-23 8 0-16,23-8 0 0,-21 13 0 0,21-13 0 0,-19 12 0 16,19-12 0-16,-17 16 0 0,17-16 0 15,-11 15 0-15,11-15 0 0,-6 17 0 0,6-17 0 16,0 18 0-16,0-18 0 0,3 17 0 0,-3-17 0 15,13 17 0-15,-13-17 0 0,18 16 0 0,-18-16 0 16,24 16 0-16,-24-16 0 0,30 18 0 16,-30-18 0-16,33 16 0 0,-33-16 0 0,31 14 0 15,-31-14 0-15,29 18 0 0,-29-18 0 0,26 17 0 16,-26-17 0-16,18 19 0 0,-18-19 0 16,14 18 0-16,-14-18 0 0,3 22 0 0,-3-22 0 15,-3 20 0-15,3-20 0 0,-14 18 0 0,14-18 0 16,-21 18 0-16,21-18 0 0,-26 13 0 0,26-13 0 15,-28 11 0-15,28-11 0 0,-28 5 0 0,28-5 0 16,-28 3 0-16,28-3 0 0,-23-1 0 0,23 1 0 16,-16-6 0-16,16 6 0 0,-14-10 0 15,14 10 0-15,-7-14 0 0,7 14 0 0,1-20 0 16,-1 20 0-16,8-24 0 0,-8 24 0 0,15-29 0 16,-15 29 0-16,19-32 0 0,-19 32 0 0,20-35 0 15,-20 35 0-15,21-30 0 0,-21 30 0 16,21-31 0-16,-21 31 0 0,17-27 0 0,-17 27 0 15,13-26 0-15,-13 26 0 0,12-19 0 0,-12 19 0 16,7-19 0-16,-7 19 0 0,3-17 0 0,-3 17 0 16,0-16 0-16,0 16 0 0,2-13 0 15,-2 13 0-15,1-13 0 0,-1 13 0 0,3-10 0 0,-3 10 0 16,1-8 0-16,-1 8 0 0,3-7 0 16,-1 3 0-16</inkml:trace>
  <inkml:trace contextRef="#ctx0" brushRef="#br0" timeOffset="128576.86">23573 14215 2048 0,'0'0'0'0,"0"0"0"0,0 0 0 0,0 0 0 0,0-1 0 0,0 1 0 15,0 0 0-15,0 0 0 0,-1-3 0 0,1 3 0 16,-3-3 0-16,3 3 0 15,-6-3 0-15,6 3 0 0,-9-5 0 0,9 5 0 16,-13-3 0-16,13 3 0 0,-12-2 0 0,12 2 0 16,-13-2 0-16,13 2 0 0,-13-2 0 0,13 2 0 15,-12-2 0-15,12 2 0 0,-11 0 0 0,11 0 0 16,-9 0 0-16,9 0 0 0,-8 0 0 0,8 0 0 16,-7 0 0-16,7 0 0 0,-3 2 0 15,3-2 0-15,-3 2 0 0,3-2 0 0,-2 4 0 16,2-4 0-16,-2 8 0 0,2-8 0 0,-4 9 0 15,4-9 0-15,-2 9 0 0,2-9 0 16,-4 9 0-16,4-9 0 0,-3 12 0 0,3-12 0 16,-2 9 0-16,2-9 0 0,-3 12 0 0,3-12 0 15,-2 8 0-15,2-8 0 0,-2 10 0 0,2-10 0 16,0 6 0-16,0-6 0 0,2 6 0 0,-2-6 0 16,5 2 0-16,-5-2 0 0,5 4 0 15,-5-4 0-15,8 1 0 0,-8-1 0 0,11 2 0 16,-11-2 0-16,10 0 0 0,-10 0 0 0,13 0 0 0,-13 0 0 0,15 3 0 15,-15-3 0-15,13 2 0 0,-13-2 0 16,17 6 0-16,-17-6 0 0,17 10 0 0,-17-10 0 16,23 12 0-16,-23-12 0 0,19 14 0 0,-19-14 0 15,18 15 0-15,-18-15 0 0,19 17 0 16,-19-17 0-16,17 15 0 0,-17-15 0 16,11 16 0-16,-11-16 0 15,9 14 0-15,-9-14 0 0,4 12 0 0,-4-12 0 0,1 11 0 16,-1-11 0-16,-4 10 0 0,4-10 0 15,-8 9 0-15,8-9 0 0,-11 12 0 0,11-12 0 16,-17 6 0-16,17-6 0 0,-17 9 0 0,17-9 0 0,-18 5 0 0,18-5 0 0,-20 6 0 16,20-6 0-16,-19 6 0 15,19-6 0-15,-16 1 0 0,16-1 0 16,-16 0 0-16,16 0 0 0,-14 0 0 16,14 0 0-16,-13 0 0 0,13 0 0 0,-11 0 0 0,11 0 0 15,-6-1 0-15,6 1 0 0,-7-3 0 16,7 3 0-16,-4 0 0 0,4 0 0 0,-1 0 0 15,1 0 0-15,-1 0 0 0,1 0 0 0,-2-2 0 16,2 2 0-16,-1-1 0 0,1 1 0 0,-1-1 0 16,1 1 0-16,-1-2 0 0,1 2 0 0,0 0 0 15,0 0 0-15,0 0 0 0,0 0 0 0,0 0 0 16,0 0 0-16,0 0 0 0,0 0 0 16,0 0 0-16,0 0 0 0,0 0 0 0,0 0 0 15,0 0 0-15,0 0 0 0,0 0 0 16,0 0 0-16,0 0 0 0,0 0 0 0,0 0 0 0,0 0 0 0,0 0 0 15,0 0 0-15,0 0 0 0,0 0 0 0,0 0 0 16,0 0 0-16,0 0 0 0,0 0 0 0,0 0 0 16,0 0 0-16,0 0 0 0,0 0 0 0,0 0 0 15,0 0 0-15,0 0 0 0,0 0 0 0,0 0 0 16,0 0 0-16,0 0 0 0,0 0 0 0,0 0 0 16,0 0 0-1,0 0 0-15,0 0 0 0,0 0 0 0,0 0 0 16,0 0 0-16,0 0 0 0,0 0 0 0,0 0 0 0,0 0 0 0,0 0 0 15,0 0 0-15,0 0 0 0,0 0 0 0,0 0 0 16,0 0 0-16,0 0 0 16,0 0 0-16,0 0 0 0,0 0 0 0,0 0 0 0,0 0 0 15,0 0 0-15,0 0 0 0,0 0 0 16,0 0 0-16,0 0 0 0,0 0 0 0,0 0 0 0,0 0 0 16,0 0 0-16,0 0 0 0,0 0 0 15,0 0 0-15,0 0 0 0,0 0 0 0,0 0 0 16,0 0 0-16,0 0 0 0,0 0 0 0,0 0 0 15,0 0 0-15,0 0 0 0,0 0 0 0,0 0 0 16,0 0 0-16,0 0 0 0,0 0 0 0,0 0 0 16,0 0 0-1,0 0 0-15,0 0 0 0,0 0 0 0,0 0 0 0,0 0 0 16,1 0 0-16,-1 0 0 0,0-1 0 0,0 1 0 0,0 0 0 0,0 0 0 16,1-2 0-16,-1 2 0 0,0 0 0 15,0 0 0-15,1-1 0 0,-1 1 0 0,0 0 0 16,0 0 0-1,0 0 0-15,0 0 0 0,2 0 0 0,-2 0 0 16,0 0 0-16,0 0 0 0,0 0 0 0,0 0 0 16,0 0 0-16,0 0 0 0,0 0 0 15,0 0 0-15</inkml:trace>
  <inkml:trace contextRef="#ctx0" brushRef="#br0" timeOffset="129402.48">23842 14245 2048 0,'0'2'0'0,"0"-2"0"0,0 0 0 0,0 0 0 0,6 1 0 16,-6-1 0-16,5 2 0 0,-5-2 0 16,9 1 0-16,-9-1 0 15,9 1 0-15,-9-1 0 0,9 0 0 0,-9 0 0 16,17-1 0-16,-17 1 0 0,16-1 0 15,-16 1 0-15,21-3 0 0,-21 3 0 0,22-3 0 16,-22 3 0-16,23-5 0 0,-23 5 0 0,19-3 0 16,-19 3 0-16,17-3 0 0,-17 3 0 0,18-3 0 15,-18 3 0-15,16-2 0 0,-16 2 0 0,12 0 0 16,-12 0 0-16,15-1 0 0,-15 1 0 16,13 1 0-16,-13-1 0 0,11 0 0 0,-11 0 0 15,9 0 0-15,-9 0 0 0,7 4 0 16,-7-4 0-16,6 2 0 0,-6-2 0 0,6 3 0 0,-6-3 0 15,0 11 0-15,0-11 0 0,-3 16 0 0,3-16 0 16,-5 19 0-16,5-19 0 0,-7 21 0 16,7-21 0-16,-10 24 0 0,10-24 0 0,-13 27 0 0,13-27 0 0,-12 29 0 15,12-29 0-15,-13 27 0 16,13-27 0-16,-10 28 0 0,10-28 0 0,-8 22 0 16,8-22 0-16,-7 18 0 0,7-18 0 15,-4 19 0-15,4-19 0 0,-6 20 0 0,6-20 0 16,-3 15 0-16,3-15 0 0,0 11 0 0,0-11 0 15,0 8 0-15,0-8 0 0,3 3 0 0,-3-3 0 0,8-5 0 0</inkml:trace>
  <inkml:trace contextRef="#ctx0" brushRef="#br0" timeOffset="129884.46">24395 14253 2048 0,'0'2'0'0,"0"-2"0"0,0 0 0 15,0 0 0-15,0 0 0 0,0 0 0 0,-2 1 0 16,2-1 0-16,-4 1 0 0,4-1 0 0,-3 4 0 16,3-4 0-16,-8 5 0 0,8-5 0 0,-9 7 0 15,9-7 0-15,-8 10 0 0,8-10 0 0,-7 9 0 16,7-9 0-16,-8 12 0 0,8-12 0 0,-5 11 0 31,5-11 0-31,-1 13 0 0,1-13 0 0,2 15 0 16,-2-15 0-16,6 12 0 0,-6-12 0 0,9 14 0 15,-9-14 0-15,15 14 0 0,-15-14 0 16,17 12 0-16,-17-12 0 0,21 13 0 0,-21-13 0 16,22 12 0-16,-22-12 0 0,23 13 0 0,-23-13 0 15,20 12 0-15,-20-12 0 0,21 14 0 0,-21-14 0 16,17 11 0-16,-17-11 0 0,13 17 0 0,-13-17 0 15,9 13 0-15,-9-13 0 0,4 15 0 0,-4-15 0 16,1 12 0-16,-1-12 0 0,-4 13 0 16,4-13 0-16,-8 12 0 0,8-12 0 0,-13 11 0 15,13-11 0-15,-13 9 0 0,13-9 0 0,-15 7 0 16,15-7 0-16,-18 3 0 0,18-3 0 0,-20-2 0 16,20 2 0-16,-15-5 0 0,15 5 0 15,-14-10 0-15,14 10 0 0,-12-10 0 0,12 10 0 16,-7-11 0-16,3 1 0 0</inkml:trace>
  <inkml:trace contextRef="#ctx0" brushRef="#br0" timeOffset="130216.64">24382 14237 2048 0,'0'2'0'0,"0"-2"0"0,0 0 0 15,0 0 0-15,0 0 0 0,0 0 0 0,1 0 0 0,-1 0 0 16,0 0 0-16,0 0 0 0,1-2 0 0,-1 2 0 16,2 0 0-16,-2 0 0 0,3-3 0 15,-3 3 0-15,7-4 0 0,-7 4 0 0,5-2 0 16,-5 2 0-16,13-4 0 0,-13 4 0 0,18-4 0 16,-18 4 0-16,21-2 0 0,-21 2 0 0,23-4 0 15,-23 4 0-15,24-3 0 0,-24 3 0 0,21-2 0 16,-21 2 0-16,19-1 0 0,-19 1 0 15,18-1 0-15,-18 1 0 0,18-2 0 0,-18 2 0 16,14 0 0-16,-14 0 0 0,12-1 0 0,-12 1 0 16,11-3 0-16,-11 3 0 0,7-3 0 0,-7 3 0 15,7-3 0-15,-7 3 0 0,5-4 0 16,-5 4 0-16,4-3 0 0,-1 1 0 0</inkml:trace>
  <inkml:trace contextRef="#ctx0" brushRef="#br0" timeOffset="130486.74">24810 14193 2048 0,'1'0'0'0,"-1"0"0"0,3 0 0 16,-3 0 0-16,2 4 0 0,-2-4 0 15,3 4 0-15,-3-4 0 0,2 8 0 0,-2-8 0 16,6 10 0-16,-6-10 0 0,1 17 0 0,-1-17 0 15,1 19 0-15,-1-19 0 0,0 24 0 0,0-24 0 16,0 28 0-16,0-28 0 0,1 30 0 16,-1-30 0-16,2 32 0 0,-2-32 0 0,4 32 0 15,-4-32 0-15,3 32 0 0,-3-32 0 0,4 32 0 16,-4-32 0-16,3 28 0 0,-3-28 0 16,2 28 0-16,-2-28 0 0,0 26 0 0,0-26 0 15,-1 19 0-15,1-19 0 0,-1 17 0 0,1-17 0 16,-2 9 0-16,1-9 0 0</inkml:trace>
  <inkml:trace contextRef="#ctx0" brushRef="#br0" timeOffset="159316.65">19194 9916 2048 0,'2'0'0'0,"-2"0"0"0,0 0 0 0,0 0 0 0,0 0 0 0,0 0 0 0,4-3 0 0,-4 3 0 0,10-5 0 0,-10 5 0 0,6-1 0 0,-6 1 0 0,9-7 0 0,-9 7 0 0,13-4 0 0,-13 4 0 0,14-6 0 15,-14 6 0-15,15-5 0 0,-15 5 0 0,19-2 0 16,-19 2 0-16,21-3 0 0,-21 3 0 16,23-1 0-16,-23 1 0 0,22 0 0 0,-22 0 0 0,25 2 0 15,-25-2 0-15,24 9 0 0,-24-9 0 16,23 10 0-16,-23-10 0 16,17 16 0-16,-17-16 0 0,10 19 0 0,-10-19 0 15,1 25 0-15,-1-25 0 0,-3 27 0 0,3-27 0 16,-14 28 0-16,14-28 0 0,-18 28 0 15,18-28 0-15,-22 28 0 0,22-28 0 0,-26 26 0 0,26-26 0 16,-26 24 0-16,26-24 0 16,-26 23 0-16,26-23 0 0,-28 23 0 0,28-23 0 15,-26 20 0-15,26-20 0 0,-21 17 0 0,21-17 0 16,-21 16 0-16,21-16 0 0,-11 13 0 0,11-13 0 16,-10 11 0-16,10-11 0 0,0 9 0 0,0-9 0 15,6 8 0-15,-6-8 0 0,14 6 0 0,-14-6 0 16,27 4 0-16,-27-4 0 0,28 3 0 0,-28-3 0 15,36 1 0-15,-36-1 0 0,35 0 0 0,-35 0 0 16,42 0 0-16,-42 0 0 0,38-1 0 16,-38 1 0-16,34-3 0 0,-34 3 0 0,30-4 0 15,-30 4 0-15,25-5 0 0,-8 1 0 0</inkml:trace>
  <inkml:trace contextRef="#ctx0" brushRef="#br0" timeOffset="159782.89">19748 9855 2048 0,'-2'0'0'0,"2"0"0"0,-1 0 0 15,1 0 0-15,-4 0 0 0,4 0 0 0,-7 1 0 16,7-1 0-16,-14 2 0 0,14-2 0 0,-15 6 0 16,15-6 0-16,-19 5 0 0,19-5 0 0,-16 10 0 31,16-10 0-31,-16 5 0 0,16-5 0 0,-12 9 0 16,12-9 0-16,-10 10 0 0,10-10 0 0,-7 9 0 0,7-9 0 15,-1 9 0-15,1-9 0 16,2 12 0-16,-2-12 0 0,10 11 0 0,-10-11 0 15,13 14 0-15,-13-14 0 0,16 16 0 0,-16-16 0 16,18 15 0-16,-18-15 0 0,19 18 0 0,-19-18 0 16,19 19 0-16,-19-19 0 0,18 23 0 0,-18-23 0 15,14 22 0-15,-14-22 0 0,13 23 0 0,-13-23 0 16,5 25 0-16,-5-25 0 0,2 23 0 16,-2-23 0-16,-1 22 0 0,1-22 0 0,-6 20 0 15,6-20 0-15,-9 19 0 0,9-19 0 0,-13 13 0 16,13-13 0-16,-16 9 0 0,16-9 0 0,-16 7 0 0,16-7 0 15,-18 1 0-15,18-1 0 0,-17-1 0 16,17 1 0-16,-15-4 0 0,5 0 0 16</inkml:trace>
  <inkml:trace contextRef="#ctx0" brushRef="#br0" timeOffset="160004.38">19743 9767 2048 0,'3'-2'0'0,"-3"2"0"0,11-1 0 0,-11 1 0 0,12-2 0 0,-12 2 0 16,21-1 0-16,-21 1 0 0,20-1 0 0,-20 1 0 15,25-3 0-15,-25 3 0 0,24-1 0 16,-24 1 0-16,23-1 0 0,-23 1 0 0,18 0 0 0</inkml:trace>
  <inkml:trace contextRef="#ctx0" brushRef="#br0" timeOffset="160448.51">19948 9855 2048 0,'0'1'0'0,"0"-1"0"0,-1 5 0 15,1-5 0-15,-1 10 0 0,1-10 0 0,-3 13 0 0,3-13 0 16,-6 17 0-16,6-17 0 16,-6 20 0-16,6-20 0 0,-6 22 0 0,6-22 0 0,-6 26 0 15,6-26 0-15,-7 23 0 0,7-23 0 16,-3 25 0-16,3-25 0 0,-1 25 0 16,1-25 0-16,1 23 0 0,-1-23 0 0,6 24 0 0,-6-24 0 15,8 21 0-15,-8-21 0 0,11 16 0 0,-11-16 0 16,16 14 0-16,-16-14 0 0,16 12 0 15,-16-12 0-15,18 9 0 0,-18-9 0 16,17 4 0-16,-17-4 0 0,19 0 0 0,-19 0 0 16,20-4 0-16,-20 4 0 0,18-8 0 0,-18 8 0 15,17-11 0-15,-17 11 0 0,15-14 0 0,-15 14 0 0,13-18 0 16,-13 18 0-16,9-25 0 0,-9 25 0 0,5-25 0 16,-5 25 0-16,3-27 0 0,-3 27 0 15,0-30 0-15,0 30 0 0,-4-29 0 16,4 29 0-16,-9-30 0 0,9 30 0 0,-13-24 0 15,13 24 0-15,-14-20 0 0,14 20 0 16,-14-17 0-16,14 17 0 0,-15-14 0 0,15 14 0 0,-15-8 0 0,15 8 0 0,-13-3 0 16,13 3 0-16,-13 0 0 0,13 0 0 15,-10 2 0-15,10-2 0 0,-8 2 0 0,3 1 0 16</inkml:trace>
  <inkml:trace contextRef="#ctx0" brushRef="#br0" timeOffset="160901.1">20252 9890 2048 0,'-1'0'0'15,"1"0"0"-15,-6 3 0 0,6-3 0 0,-6 7 0 0,6-7 0 0,-12 12 0 0,12-12 0 0,-14 16 0 16,14-16 0-1,-12 19 0-15,12-19 0 0,-13 22 0 16,13-22 0-16,-10 23 0 0,10-23 0 0,-9 19 0 16,9-19 0-16,-1 24 0 0,1-24 0 0,3 22 0 15,-3-22 0-15,7 24 0 0,-7-24 0 0,16 22 0 16,-16-22 0-16,16 17 0 0,-16-17 0 16,22 15 0-16,-22-15 0 0,22 11 0 0,-22-11 0 15,22 5 0-15,-22-5 0 0,23 1 0 0,-23-1 0 16,21-4 0-16,-21 4 0 0,18-9 0 0,-18 9 0 0,18-14 0 15,-18 14 0-15,12-18 0 0,-12 18 0 16,10-23 0-16,-10 23 0 0,6-27 0 16,-6 27 0-16,0-28 0 0,0 28 0 0,-5-30 0 15,5 30 0-15,-6-28 0 0,6 28 0 0,-11-24 0 16,11 24 0-16,-12-21 0 0,12 21 0 16,-18-15 0-16,18 15 0 0,-17-11 0 0,17 11 0 0,-19-7 0 15,19 7 0-15,-20-3 0 0,20 3 0 16,-18 2 0-16,18-2 0 0,-16 4 0 0,16-4 0 15,-11 5 0-15,11-5 0 0,-5 6 0 16</inkml:trace>
  <inkml:trace contextRef="#ctx0" brushRef="#br0" timeOffset="161300">20578 9920 2048 0,'0'0'0'0,"0"0"0"0,-1 0 0 0,1 0 0 0,-6 5 0 0,6-5 0 15,-9 8 0-15,9-8 0 0,-13 14 0 0,13-14 0 0,-15 15 0 16,15-15 0-16,-17 23 0 0,17-23 0 16,-14 28 0-16,14-28 0 0,-10 30 0 0,10-30 0 15,-5 32 0-15,5-32 0 0,1 31 0 0,-1-31 0 16,7 27 0-16,-7-27 0 0,13 25 0 15,-13-25 0-15,21 23 0 0,-21-23 0 0,24 18 0 16,-24-18 0-16,28 12 0 0,-28-12 0 0,28 5 0 16,-28-5 0-16,30 0 0 0,-30 0 0 0,29-3 0 15,-29 3 0-15,28-10 0 0,-28 10 0 0,23-22 0 16,-23 22 0-16,17-25 0 0,-17 25 0 16,14-32 0-16,-14 32 0 0,8-36 0 0,-8 36 0 15,0-39 0-15,0 39 0 0,-6-37 0 16,6 37 0-16,-12-32 0 0,12 32 0 0,-19-28 0 0,19 28 0 15,-27-19 0-15,27 19 0 0,-32-12 0 16,32 12 0-16,-36-2 0 0,36 2 0 0,-35 1 0 16,6 4 0-16</inkml:trace>
  <inkml:trace contextRef="#ctx0" brushRef="#br0" timeOffset="169143.1">21892 6704 2048 0,'0'0'0'0,"0"0"0"0,0 0 0 0,0 0 0 0,3-2 0 0,-3 2 0 0,4-5 0 0,-4 5 0 0,9-4 0 0,-9 4 0 0,11-4 0 0,-11 4 0 0,15-1 0 0,-15 1 0 0,18 0 0 0,-18 0 0 16,20-2 0-16,-20 2 0 15,20 0 0-15,-20 0 0 0,16 0 0 0,-16 0 0 16,16 0 0-16</inkml:trace>
  <inkml:trace contextRef="#ctx0" brushRef="#br0" timeOffset="169315.53">22346 6692 2048 0,'1'0'0'0,"-1"0"0"0,1 0 0 15,-1 0 0-15,4-3 0 0,-4 3 0 0,8 0 0 16,-8 0 0-16,12 0 0 0,-12 0 0 0,21 0 0 16,-21 0 0-16,26 0 0 0,-26 0 0 0,28 0 0 0,-3-3 0 15</inkml:trace>
  <inkml:trace contextRef="#ctx0" brushRef="#br0" timeOffset="169441.6">22881 6702 2048 0,'2'0'0'0,"-2"0"0"0,2-2 0 16,-2 2 0-16,3-3 0 0,-3 3 0 0,8-1 0 16,-8 1 0-16,11 0 0 0,-11 0 0 0,14 1 0 15,-14-1 0-15,17 3 0 0,-17-3 0 0,12 2 0 16,-2 0 0-16</inkml:trace>
  <inkml:trace contextRef="#ctx0" brushRef="#br0" timeOffset="169616.06">23604 6748 2048 0,'4'-1'0'0,"-4"1"0"16,8-2 0-16,-8 2 0 0,16 0 0 0,-16 0 0 0,23 0 0 16,-23 0 0-16,26 3 0 15,-26-3 0-15,34 6 0 0,-34-6 0 0,33 5 0 16</inkml:trace>
  <inkml:trace contextRef="#ctx0" brushRef="#br0" timeOffset="170732.32">22617 6944 2048 0,'0'0'0'0,"0"0"0"16,0 0 0-16,0 0 0 0,5-1 0 0,-5 1 0 0,5-4 0 0,-5 4 0 0,6-4 0 0,-6 4 0 0,9-3 0 0,-9 3 0 0,12-4 0 0,-12 4 0 0,14-3 0 0,-14 3 0 0,15-3 0 0,-15 3 0 0,17-1 0 15,-17 1 0-15,18 0 0 0,-18 0 0 0,18 0 0 0,-18 0 0 0,18 1 0 16,-18-1 0-16,16 3 0 0,-16-3 0 0,19 3 0 16,-19-3 0-16,17 7 0 0,-17-7 0 15,14 5 0-15,-14-5 0 16,12 5 0-16,-12-5 0 0,10 8 0 0,-10-8 0 0,7 12 0 0,-7-12 0 0,2 14 0 15,-2-14 0-15,-3 17 0 0,3-17 0 16,-6 16 0-16,6-16 0 0,-14 19 0 0,14-19 0 16,-13 14 0-1,13-14 0-15,-17 16 0 0,17-16 0 0,-13 13 0 0,13-13 0 16,-19 11 0-16,19-11 0 0,-15 12 0 0,15-12 0 0,-17 12 0 16,17-12 0-16,-12 12 0 0,12-12 0 0,-13 10 0 15,13-10 0-15,-10 10 0 0,10-10 0 16,-8 12 0-16,8-12 0 0,-7 8 0 0,7-8 0 15,-3 14 0-15,3-14 0 0,-1 9 0 0,1-9 0 16,0 9 0-16,0-9 0 0,0 13 0 0,0-13 0 16,3 10 0-16,-3-10 0 0,1 8 0 0,-1-8 0 15,4 7 0 1,-4-7 0-16,2 8 0 0,-2-8 0 0,2 8 0 16,-2-8 0-16,1 6 0 0,-1-6 0 0,3 5 0 0,-3-5 0 0,1 7 0 0</inkml:trace>
  <inkml:trace contextRef="#ctx0" brushRef="#br0" timeOffset="171206.47">22662 7441 2048 0,'0'0'0'0,"0"0"0"0,0 2 0 0,0-2 0 0,0 0 0 0,0 0 0 0,1 1 0 16,-1-1 0-16,1 0 0 15,-1 0 0-15,3 1 0 0,-3-1 0 16,4 3 0-16,-4-3 0 0,3 1 0 16,-3-1 0-16,6 3 0 0,-6-3 0 0,4 1 0 0,-4-1 0 0,4 3 0 0,-4-3 0 15,3 0 0 1,-3 0 0-16,2 1 0 0,-2-1 0 16,4 0 0-16,-4 0 0 0,3 0 0 0,-3 0 0 15,3 0 0-15,-3 0 0 0,2 0 0 0,-2 0 0 0,1-1 0 0,-1 1 0 0,4-3 0 16,-4 3 0-16,0-2 0 15,0 2 0-15,2-3 0 16,-2 3 0-16,0-3 0 0,0 3 0 0,0-1 0 16,0 1 0-16,-2-1 0 0,2 1 0 0,0-3 0 15,0 3 0-15,-4 0 0 0,4 0 0 16,0 0 0-16,0 0 0 0,-1 1 0 0,1-1 0 0,-1 3 0 16,1-3 0-16,-1 3 0 0,1-3 0 0,1 2 0 15,-1-2 0-15,1 4 0 0,-1-4 0 16,1 1 0-16,-1-1 0 0,4 2 0 0,-4-2 0 15,4-3 0-15,-4 3 0 0,2-5 0 0,-2 5 0 16,2-4 0-16,-2 4 0 0,0-6 0 16,0 6 0-16,-2-7 0 0,2 7 0 0,-4-7 0 0,4 7 0 15,-6-4 0-15,6 4 0 0,-3-4 0 0,3 4 0 16,-7 1 0-16,7-1 0 0,-5 4 0 0,5-4 0 16,-1 0 0-16</inkml:trace>
  <inkml:trace contextRef="#ctx0" brushRef="#br0" timeOffset="172716.15">25266 13307 2048 0,'0'0'0'0,"0"0"0"0,0 0 0 0,0 0 0 0,0 0 0 0,0 0 0 0,0 0 0 0,0 0 0 0,0 0 0 0,0 0 0 0,2 1 0 0,-2-1 0 0,2 1 0 0,-2-1 0 0,2 0 0 0,-2 0 0 0,0 2 0 0,0-2 0 0,6 1 0 16,-6-1 0-16,3 0 0 0,-3 0 0 16,6 0 0-16,-6 0 0 0,2 2 0 15,-2-2 0-15,3 0 0 0,-3 0 0 0,2 0 0 16,-2 0 0-16,5 1 0 0,-5-1 0 0,9 1 0 0,-9-1 0 0,11 4 0 16,-11-4 0-16,13 3 0 0,-13-3 0 15,11 2 0-15,-11-2 0 16,11 5 0-16,-11-5 0 0,16 4 0 0,-16-4 0 0,15 7 0 0,-15-7 0 15,17 7 0-15,-17-7 0 0,16 11 0 0,-16-11 0 16,17 9 0-16,-17-9 0 16,11 7 0-16,-11-7 0 0,13 12 0 0,-13-12 0 0,10 8 0 0,-10-8 0 15,5 12 0-15,-5-12 0 0,-1 17 0 16,1-17 0-16,-5 16 0 0,5-16 0 0,-12 16 0 0,12-16 0 16,-12 13 0-16,12-13 0 0,-14 14 0 15,14-14 0-15,-19 10 0 0,19-10 0 0,-21 11 0 16,21-11 0-1,-18 11 0-15,18-11 0 0,-20 12 0 0,20-12 0 16,-17 9 0-16,17-9 0 0,-16 8 0 0,16-8 0 16,-9 7 0-16,9-7 0 0,-11 8 0 0,11-8 0 15,-6 7 0-15,6-7 0 0,-5 9 0 16,5-9 0-16,-4 4 0 0,4-4 0 0,0 6 0 16,0-6 0-16,3 7 0 0,-3-7 0 0,3 5 0 15,-3-5 0-15,6 7 0 0,-6-7 0 0,3 7 0 16,-3-7 0-16,5 5 0 0,-5-5 0 0,4 4 0 15,-4-4 0-15,4 7 0 0,-4-7 0 16,5 6 0-16,-5-6 0 0,3 7 0 0,-3-7 0 16,2 6 0-16,-2-6 0 0,3 7 0 0,-3-7 0 15,3 8 0-15,-3-8 0 0,0 7 0 16,0-7 0-16,0 5 0 0,0-5 0 0,0 3 0 16,0-3 0-16,-2 6 0 0</inkml:trace>
  <inkml:trace contextRef="#ctx0" brushRef="#br0" timeOffset="173398.65">25248 13792 2048 0,'0'0'0'0,"0"0"0"0,0 0 0 0,0 0 0 15,0 0 0-15,0 0 0 0,0 0 0 0,0 0 0 16,0 0 0-16,0 0 0 0,-1-1 0 15,1 1 0-15,0-3 0 0,0 3 0 0,0-1 0 16,0 1 0-16,-1-2 0 0,1 2 0 0,0-1 0 16,0 1 0-16,0-1 0 0,0 1 0 0,0 0 0 15,0 0 0-15,0-1 0 0,0 1 0 16,0-3 0-16,0 3 0 0,-2 0 0 0,2 0 0 16,0 0 0-16,0 0 0 0,0 0 0 0,0 0 0 15,3-2 0-15,-3 2 0 0,4 0 0 0,-4 0 0 16,4-2 0-16,-4 2 0 0,4 0 0 0,-4 0 0 15,3-2 0-15,-3 2 0 0,4-4 0 0,-4 4 0 16,6-4 0-16,-6 4 0 0,3-4 0 0,-3 4 0 16,3-2 0-16,-3 2 0 0,1-3 0 0,-1 3 0 15,-1-1 0-15,1 1 0 0,-4-3 0 0,4 3 0 16,-4-1 0-16,4 1 0 16,-8 1 0-16,8-1 0 0,-3 4 0 0,3-4 0 0,-4 5 0 15,4-5 0-15,-4 4 0 0,4-4 0 16,-2 6 0-16,2-6 0 0,-2 9 0 0,2-9 0 15,-1 8 0-15,1-8 0 0,0 4 0 0,0-4 0 16,3 6 0-16,-3-6 0 0,6 7 0 16,-6-7 0-16,4 3 0 0,-4-3 0 0,3 3 0 15,-3-3 0-15,8 0 0 0,-8 0 0 0,8 0 0 16,-8 0 0-16,3-2 0 0,-3 2 0 0,6-1 0 16,-6 1 0-16,0-3 0 0,0 3 0 0,-2-5 0 15,2 5 0-15,-7-4 0 0,7 4 0 0,-12-4 0 0,12 4 0 16,-9-3 0-16,9 3 0 0,-8-1 0 15,3 1 0-15</inkml:trace>
  <inkml:trace contextRef="#ctx0" brushRef="#br0" timeOffset="176991.32">26244 7868 2048 0,'0'0'0'0,"0"0"0"0,0 0 0 0,0 0 0 0,0 0 0 16,0 0 0-16,2 4 0 0,-2-4 0 0,3 8 0 0,-3-8 0 0,7 15 0 0,-7-15 0 0,7 21 0 0,-7-21 0 0,8 31 0 0,-1 7 0 0,-7-38 0 0,12 47 0 0,-12-47 0 0,9 53 0 0,-2-3 0 15,1-1 0-15,-8-49 0 0,6 55 0 16,-6-55 0-16,6 58 0 0,-3-2 0 0,1-2 0 0,-4-54 0 16,2 54 0-16,-2-54 0 0,1 59 0 15,-1-59 0-15,-1 56 0 16,1-56 0-16,-2 55 0 0,2-55 0 0,-1 46 0 16,1-46 0-16,-3 43 0 0,3-43 0 0,0 34 0 15,0-34 0-15,0 26 0 0,0-26 0 0,-1 17 0 0</inkml:trace>
  <inkml:trace contextRef="#ctx0" brushRef="#br0" timeOffset="177199.49">26322 8413 2048 0,'1'2'0'16,"-1"-2"0"-16,4 0 0 15,-4 0 0-15,11 1 0 0,-11-1 0 0,19 1 0 16,-19-1 0-16,29 3 0 0,-29-3 0 0,30 2 0 0,-30-2 0 16,27 0 0-16,-27 0 0 0,35 0 0 15,-35 0 0-15,39-2 0 0,-39 2 0 0,40-4 0 16,-2-1 0-16</inkml:trace>
  <inkml:trace contextRef="#ctx0" brushRef="#br0" timeOffset="177634.46">26885 8364 2048 0,'-1'0'0'16,"1"0"0"-16,-3-3 0 0,3 3 0 0,-2 0 0 0,2 0 0 0,-9 3 0 16,9-3 0-16,-11 7 0 15,11-7 0-15,-21 10 0 0,21-10 0 0,-22 19 0 16,22-19 0-16,-28 25 0 0,28-25 0 16,-29 32 0-16,29-32 0 0,-27 38 0 0,27-38 0 15,-23 40 0-15,23-40 0 0,-15 40 0 0,15-40 0 16,-9 36 0-16,9-36 0 0,-1 33 0 15,1-33 0-15,7 27 0 0,-7-27 0 0,12 22 0 16,-12-22 0-16,17 15 0 0,-17-15 0 0,18 5 0 16,-18-5 0-16,23-2 0 0,-23 2 0 0,26-14 0 15,-26 14 0-15,21-21 0 0,-21 21 0 0,22-29 0 16,-22 29 0-16,20-36 0 0,-20 36 0 16,15-40 0-16,-15 40 0 0,13-42 0 0,-13 42 0 15,9-37 0-15,-9 37 0 0,4-32 0 0,-4 32 0 16,2-25 0-16,-2 25 0 0,1-18 0 0,-1 18 0 15,0-11 0-15,0 11 0 0,0-6 0 0,0 6 0 16,2 3 0-16,-2-3 0 0,1 9 0 16,-1-9 0-16,3 17 0 0,-3-17 0 0,3 24 0 15,-3-24 0-15,4 31 0 0,-4-31 0 0,6 36 0 16,-6-36 0-16,6 33 0 0,-6-33 0 0,7 36 0 0,-7-36 0 16,10 31 0-16,-10-31 0 0,13 27 0 0,-13-27 0 0,12 20 0 15,-12-20 0-15,15 9 0 0,-15-9 0 16,16 0 0-16,-16 0 0 15,19-9 0-15</inkml:trace>
  <inkml:trace contextRef="#ctx0" brushRef="#br0" timeOffset="178085.32">27137 8429 2048 0,'0'2'0'0,"0"-2"0"0,1 8 0 0,-1-8 0 0,0 13 0 0,0-13 0 15,2 24 0-15,-2-24 0 0,1 32 0 16,-1-32 0-16,1 40 0 15,-1-40 0-15,2 47 0 0,-2-47 0 0,2 47 0 16,-2-47 0-16,1 45 0 0,-1-45 0 0,5 38 0 16,-5-38 0-16,3 36 0 0,-3-36 0 15,3 27 0-15,-3-27 0 0,2 18 0 0,-2-18 0 16,1 11 0-16,-1-11 0 0,3 3 0 0,-3-3 0 16,3-8 0-16,-3 8 0 0,5-19 0 0,-5 19 0 15,5-30 0-15,-5 30 0 0,6-38 0 16,-6 38 0-16,8-45 0 0,1-3 0 0,-9 48 0 15,11-45 0-15,-11 45 0 0,10-43 0 0,-10 43 0 16,13-38 0-16,-13 38 0 0,14-34 0 0,-14 34 0 16,12-28 0-16,-12 28 0 0,12-20 0 0,-12 20 0 15,11-15 0-15,-11 15 0 0,9-12 0 16,-9 12 0-16,9-2 0 0,-9 2 0 0,12 1 0 16,-12-1 0-16,9 10 0 0,-9-10 0 0,12 16 0 15,-12-16 0-15,10 22 0 0,-10-22 0 0,8 30 0 16,-8-30 0-16,6 33 0 0,-6-33 0 0,4 36 0 15,-4-36 0-15,5 32 0 0,-5-32 0 0,5 31 0 0,-5-31 0 16,5 25 0-16,-5-25 0 16,7 22 0-16,-7-22 0 0,6 17 0 0,-6-17 0 15,8 7 0-15,-8-7 0 0,7-1 0 0,-7 1 0 16,7-9 0-16</inkml:trace>
  <inkml:trace contextRef="#ctx0" brushRef="#br0" timeOffset="178416.65">27388 8075 2048 0,'0'0'0'0,"0"0"0"0,0 0 0 0,0 0 0 15,1-3 0 1,-1 3 0-16,3-1 0 0,-3 1 0 0,3 0 0 0,-3 0 0 16,4-1 0-16,-4 1 0 15,6-3 0-15,-6 3 0 0,11-3 0 0,-11 3 0 16,14-4 0-16,-14 4 0 0,16-6 0 16,-16 6 0-16,17-6 0 0,-17 6 0 0,18-6 0 15,-18 6 0-15,16-6 0 0,-16 6 0 0,17-7 0 16,-17 7 0-16,17-7 0 0,-17 7 0 15,18-5 0-15,-18 5 0 0,15-6 0 0,-15 6 0 16,16-9 0-16,-16 9 0 0,12-13 0 0</inkml:trace>
  <inkml:trace contextRef="#ctx0" brushRef="#br0" timeOffset="178710.62">27719 7796 2048 0,'0'0'0'15,"0"0"0"-15,1 1 0 16,-1-1 0-16,2 7 0 0,-2-7 0 0,2 8 0 0,-2-8 0 0,4 15 0 16,-4-15 0-1,4 18 0-15,-4-18 0 0,6 19 0 16,-6-19 0-16,5 21 0 0,-5-21 0 15,6 22 0-15,-6-22 0 0,5 22 0 0,-5-22 0 0,6 23 0 0,-6-23 0 0,7 20 0 0,-7-20 0 32,4 20 0-32,-4-20 0 0,5 20 0 0,-5-20 0 15,4 19 0-15,-4-19 0 0,4 14 0 0,-4-14 0 16,4 13 0-16,-4-13 0 0,2 7 0 0,-2-7 0 16,3 6 0-16,0-5 0 0</inkml:trace>
  <inkml:trace contextRef="#ctx0" brushRef="#br0" timeOffset="179267.69">28400 7451 2048 0,'0'0'0'15,"0"0"0"-15,0 0 0 0,0 0 0 0,1-2 0 0,-1 2 0 0,0 0 0 0,0 0 0 16,0 2 0-16,0-2 0 0,-1 5 0 15,1-5 0-15,-4 8 0 0,4-8 0 0,-9 17 0 16,9-17 0-16,-17 21 0 0,17-21 0 0,-18 29 0 16,18-29 0-16,-25 36 0 0,-2 3 0 15,-1-1 0-15,28-38 0 16,-27 41 0-16,0 3 0 0,2-1 0 0,6 1 0 16,-1-2 0-16,4 3 0 0,1-1 0 0,2-2 0 15,-3 7 0-15,4-6 0 0,0 4 0 0,2 0 0 16,1-1 0-16,2 3 0 0,-1-2 0 0,2 3 0 15,1-1 0-15,0 2 0 0,3 1 0 0,-1-3 0 16,3 0 0-16,0-1 0 0,1 0 0 0,2 0 0 16,-1-1 0-16,5 1 0 0,-2-3 0 15,-5-45 0-15,7 51 0 0,3 1 0 0,-1-1 0 16,2-3 0-16,2-2 0 0,-13-46 0 0,17 48 0 0,0 0 0 0,2-3 0 16,1 0 0-16,-20-45 0 0,21 43 0 15,2-1 0-15,-23-42 0 0,25 43 0 0,2 0 0 16,-27-43 0-16,25 41 0 0,-25-41 0 0,27 37 0 15</inkml:trace>
  <inkml:trace contextRef="#ctx0" brushRef="#br0" timeOffset="180633.01">28740 7845 2048 0,'1'0'0'0,"-1"0"0"0,0 0 0 0,0 0 0 0,3-1 0 0,-3 1 0 0,7-1 0 0,-7 1 0 0,12-5 0 0,-12 5 0 0,15-3 0 0,-15 3 0 0,21-7 0 0,-21 7 0 0,26-3 0 0,-26 3 0 0,25-1 0 16,-25 1 0-16,26 0 0 0,-26 0 0 0,24 4 0 0,-24-4 0 16,21 7 0-16,-21-7 0 0,15 13 0 15,-15-13 0-15,11 20 0 0,-11-20 0 0,1 25 0 16,-1-25 0-16,-6 31 0 0,6-31 0 0,-16 33 0 16,16-33 0-16,-18 33 0 0,18-33 0 15,-21 31 0-15,21-31 0 0,-22 27 0 0,22-27 0 16,-18 23 0-16,18-23 0 0,-19 24 0 15,19-24 0-15,-18 20 0 0,18-20 0 0,-11 14 0 0,11-14 0 16,-9 14 0-16,9-14 0 0,-6 10 0 0,6-10 0 16,-2 8 0-16,2-8 0 0,-3 7 0 0,3-7 0 15,12 3 0-15,-12-3 0 0,21 0 0 0,-21 0 0 16,31-3 0-16,-31 3 0 16,31-3 0-16,-31 3 0 0,34-5 0 0,-34 5 0 0,37-7 0 15,-37 7 0-15,36-9 0 0,-36 9 0 0,32-6 0 16,-5-3 0-16</inkml:trace>
  <inkml:trace contextRef="#ctx0" brushRef="#br0" timeOffset="181011.96">29266 7877 2048 0,'0'2'0'16,"0"-2"0"-16,0 0 0 0,0 0 0 0,2 1 0 0,-2-1 0 0,-2 3 0 16,2-3 0-16,-1 5 0 0,1-5 0 0,-3 7 0 0,3-7 0 15,-2 12 0 1,2-12 0-16,-4 14 0 0,4-14 0 16,-4 18 0-16,4-18 0 0,-1 17 0 0,1-17 0 15,-1 19 0-15,1-19 0 0,3 17 0 0,-3-17 0 16,7 20 0-16,-7-20 0 0,10 19 0 0,-10-19 0 15,15 17 0-15,-15-17 0 0,19 17 0 0,-19-17 0 16,20 18 0-16,-20-18 0 0,21 16 0 16,-21-16 0-16,19 16 0 0,-19-16 0 0,16 14 0 15,-16-14 0-15,12 15 0 0,-12-15 0 0,12 13 0 16,-12-13 0-16,5 13 0 0,-5-13 0 16,-1 13 0-16,1-13 0 0,-8 9 0 0,8-9 0 15,-12 8 0-15,12-8 0 0,-16 8 0 0,16-8 0 16,-20 4 0-16,20-4 0 0,-22-1 0 0,22 1 0 15,-20-7 0-15,4 2 0 0</inkml:trace>
  <inkml:trace contextRef="#ctx0" brushRef="#br0" timeOffset="181217.14">29317 7906 2048 0,'0'0'0'0,"0"0"0"15,0-2 0-15,0 2 0 0,6-2 0 0,-6 2 0 0,9-6 0 16,-9 6 0-16,15-7 0 0,-15 7 0 0,19-8 0 16,-19 8 0-16,22-6 0 0,-22 6 0 0,27-8 0 15,-27 8 0-15,30-9 0 0,-30 9 0 16,33-6 0-16,-33 6 0 0,32-7 0 0,-32 7 0 16,34-9 0-16,-5 2 0 0</inkml:trace>
  <inkml:trace contextRef="#ctx0" brushRef="#br0" timeOffset="181616.29">29800 7868 2048 0,'0'2'0'0,"0"-2"0"15,-1 2 0-15,1-2 0 16,-6 3 0-16,6-3 0 0,-8 8 0 0,8-8 0 0,-11 9 0 0,11-9 0 16,-16 14 0-1,16-14 0-15,-14 16 0 0,14-16 0 0,-18 22 0 16,18-22 0-16,-12 23 0 0,12-23 0 15,-11 22 0-15,11-22 0 0,-5 26 0 0,5-26 0 0,0 24 0 16,0-24 0-16,5 22 0 0,-5-22 0 16,11 22 0-16,-11-22 0 0,15 18 0 0,-15-18 0 15,22 15 0-15,-22-15 0 0,25 10 0 0,-25-10 0 16,30 5 0-16,-30-5 0 0,30 0 0 0,-30 0 0 16,32-5 0-16,-32 5 0 0,30-10 0 15,-30 10 0-15,26-15 0 0,-26 15 0 0,21-21 0 16,-21 21 0-16,16-22 0 0,-16 22 0 0,10-23 0 15,-10 23 0-15,2-26 0 0,-2 26 0 16,-5-24 0-16,5 24 0 0,-14-21 0 0,14 21 0 16,-21-19 0-16,21 19 0 0,-26-14 0 0,26 14 0 15,-29-10 0-15,29 10 0 0,-29-8 0 0,29 8 0 16,-25-4 0-16,25 4 0 0,-22-1 0 0,22 1 0 16,-19 1 0-16,19-1 0 0,-12 2 0 15,12-2 0-15,-7 1 0 0,1 0 0 0</inkml:trace>
  <inkml:trace contextRef="#ctx0" brushRef="#br0" timeOffset="182017.18">30144 7902 2048 0,'1'0'0'0,"-1"0"0"0,-2 0 0 0,2 0 0 0,-7 1 0 16,7-1 0-16,-10 4 0 0,10-4 0 15,-14 8 0-15,14-8 0 0,-16 13 0 0,16-13 0 16,-14 16 0-16,14-16 0 0,-16 17 0 0,16-17 0 16,-11 22 0-16,11-22 0 0,-5 20 0 0,5-20 0 15,0 19 0-15,0-19 0 0,5 20 0 16,-5-20 0-16,11 16 0 0,-11-16 0 16,19 14 0-16,-19-14 0 0,22 9 0 0,-22-9 0 15,27 7 0-15,-27-7 0 0,28 1 0 0,-28-1 0 0,30-1 0 16,-30 1 0-16,26-7 0 0,-26 7 0 15,27-9 0-15,-27 9 0 0,24-14 0 0,-24 14 0 16,19-19 0-16,-19 19 0 0,16-23 0 0,-16 23 0 16,9-27 0-16,-9 27 0 0,3-25 0 0,-3 25 0 15,-4-25 0-15,4 25 0 0,-11-24 0 16,11 24 0-16,-20-19 0 0,20 19 0 0,-22-12 0 16,22 12 0-16,-25-9 0 0,25 9 0 0,-25-1 0 15,25 1 0-15,-23 1 0 0,23-1 0 0,-16 5 0 16,16-5 0-16,-13 8 0 0,13-8 0 0,-2 7 0 15,2-7 0-15,2 7 0 0</inkml:trace>
  <inkml:trace contextRef="#ctx0" brushRef="#br0" timeOffset="182385.63">30542 7858 2048 0,'-2'-1'0'0,"2"1"0"15,-6 0 0-15,6 0 0 0,-6 1 0 0,6-1 0 16,-11 7 0-16,11-7 0 0,-15 10 0 0,15-10 0 0,-15 14 0 16,15-14 0-16,-14 19 0 0,14-19 0 15,-10 25 0-15,10-25 0 0,-8 28 0 0,8-28 0 16,-2 28 0-16,2-28 0 0,8 30 0 0,-8-30 0 16,15 26 0-16,-15-26 0 0,24 25 0 0,-24-25 0 0,32 18 0 15,-32-18 0-15,36 15 0 0,-36-15 0 16,39 5 0-16,-39-5 0 0,40 0 0 0,-40 0 0 15,38-5 0-15,-38 5 0 0,39-14 0 0,-39 14 0 16,34-18 0-16,-34 18 0 0,26-26 0 0,-26 26 0 16,21-26 0-16,-21 26 0 0,11-30 0 15,-11 30 0-15,3-25 0 0,-3 25 0 0,-7-25 0 0,7 25 0 16,-19-22 0-16,19 22 0 16,-28-15 0-16,28 15 0 0,-30-13 0 0,30 13 0 15,-35-5 0-15,35 5 0 0,-33 0 0 16,33 0 0-16,-32 5 0 0,32-5 0 0,-26 4 0 15,26-4 0-15,-19 4 0 0</inkml:trace>
  <inkml:trace contextRef="#ctx0" brushRef="#br0" timeOffset="183098.83">28770 8493 2048 0,'4'0'0'0,"-4"0"0"0,10 2 0 16,-10-2 0-16,22 0 0 0,-22 0 0 0,37 1 0 0,5-2 0 15,5 2 0-15,0-1 0 0,1 1 0 0,-2-1 0 16,3 0 0-16,-1 2 0 0,4-2 0 0,0 0 0 15,0 1 0-15,5 2 0 0,-3-2 0 16,4 2 0-16,1-3 0 0,2 3 0 0,0-1 0 16,3-1 0-16,-1 1 0 0,0 0 0 0,1 0 0 15,-2-1 0-15,2-1 0 0,-1 1 0 0,-1-1 0 16,0 3 0-16,-1-2 0 0,-1 0 0 0,-2 1 0 16,-4-2 0-16,0 1 0 0,-3 1 0 0,-5 0 0 15,-46-2 0-15,50 0 0 0,-1 2 0 0,-49-2 0 16,47 0 0-16,-47 0 0 0,47 1 0 15,-47-1 0-15,44 0 0 0,-44 0 0 0,38 3 0 16,-38-3 0-16,33 0 0 0,-33 0 0 16,23 0 0-16,-23 0 0 0,19 0 0 0,-19 0 0 15,12 0 0-15,-12 0 0 0,7 0 0 0,-7 0 0 16,3-3 0-16,-3 3 0 0,-3-1 0 0,3 1 0 16,-6-9 0-16,0-1 0 0</inkml:trace>
  <inkml:trace contextRef="#ctx0" brushRef="#br0" timeOffset="183622.84">31192 7596 2048 0,'4'1'0'0,"-4"-1"0"0,10 5 0 0,-10-5 0 16,19 7 0-16,-19-7 0 0,27 13 0 0,-27-13 0 15,32 23 0-15,3 2 0 0,1 2 0 0,-36-27 0 0,35 32 0 16,1 4 0-1,0 1 0-15,-3-1 0 0,-1 2 0 16,-3 2 0-16,2-3 0 0,-3 3 0 0,-1 2 0 16,0-1 0-16,0 4 0 0,-2-1 0 0,0 3 0 0,-1-1 0 0,-4 4 0 0,2-1 0 15,-2 1 0-15,-4-1 0 0,0 2 0 0,-3-1 0 16,-2 1 0-16,-1 1 0 0,-1 0 0 16,-5 0 0-16,-1 0 0 15,-3 0 0-15,0-1 0 0,-3-1 0 16,-4-2 0-16,-1 2 0 0,0-4 0 0,-3 1 0 15,-2-3 0-15,-2 0 0 0,15-44 0 0,-19 45 0 16,-2 5 0-16,-1-6 0 0,-4 0 0 0,2-4 0 0,24-40 0 0,-29 39 0 16,-5-1 0-1,5-2 0-15,29-36 0 0,-37 33 0 0,1 2 0 16,36-35 0-16,-39 31 0 0,1-2 0 0,38-29 0 16,-39 28 0-16,39-28 0 0,-41 28 0 0,41-28 0 0,-40 22 0 0,40-22 0 0,-41 22 0 15,41-22 0-15,-36 16 0 0,36-16 0 16,-29 12 0-16</inkml:trace>
  <inkml:trace contextRef="#ctx0" brushRef="#br0" timeOffset="185433.19">28829 8989 2048 0,'2'0'0'0,"-2"0"0"0,0 0 0 0,0 0 0 0,0 7 0 0,0-7 0 0,1 15 0 0,-1-15 0 0,1 15 0 0,-1-15 0 0,1 23 0 0,-1-23 0 0,0 31 0 0,0-31 0 0,-2 35 0 0,2 7 0 0,0-42 0 0,0 44 0 0,0-44 0 16,1 47 0-16,-1-47 0 0,1 45 0 0,-1-45 0 16,0 40 0-16,0-40 0 0,2 38 0 0,-2-38 0 15,2 37 0-15,-2-37 0 0,4 34 0 0,-4-34 0 16,2 26 0-16,-2-26 0 15,3 25 0-15,-3-25 0 0,3 22 0 0,-3-22 0 16,2 14 0-16,-2-14 0 0,3 10 0 0,-3-10 0 16,4 4 0-16,-4-2 0 0</inkml:trace>
  <inkml:trace contextRef="#ctx0" brushRef="#br0" timeOffset="186066.96">29319 9135 2048 0,'1'-2'0'0,"-1"2"0"0,1-1 0 0,-1 1 0 0,0-3 0 16,0 3 0-1,-1-4 0-15,1 4 0 0,-3-3 0 0,3 3 0 0,-6-1 0 0,6 1 0 16,-11 1 0 0,11-1 0-16,-15 4 0 0,15-4 0 0,-16 9 0 0,16-9 0 0,-17 10 0 15,17-10 0-15,-18 15 0 0,18-15 0 16,-12 19 0-16,12-19 0 0,-12 20 0 16,12-20 0-16,-4 21 0 0,4-21 0 0,2 25 0 15,-2-25 0-15,8 23 0 0,-8-23 0 16,15 24 0-16,-15-24 0 0,20 24 0 0,-20-24 0 0,27 23 0 0,-27-23 0 0,29 21 0 15,-29-21 0-15,29 21 0 0,-29-21 0 0,30 20 0 16,-30-20 0-16,24 19 0 0,-24-19 0 16,22 16 0-16,-22-16 0 15,16 15 0-15,-16-15 0 0,9 13 0 0,-9-13 0 0,4 12 0 0,-4-12 0 16,-4 11 0-16,4-11 0 0,-11 6 0 0,11-6 0 16,-15 3 0-1,15-3 0-15,-22-2 0 0,22 2 0 0,-22-4 0 16,22 4 0-16,-22-9 0 0,22 9 0 0,-20-9 0 15,20 9 0-15,-15-14 0 0,15 14 0 16,-12-16 0-16,12 16 0 0,-6-21 0 0,6 21 0 16,0-22 0-16,0 22 0 0,6-24 0 0,-6 24 0 0,12-27 0 0,-12 27 0 0,13-28 0 15,-13 28 0-15,19-26 0 0,-19 26 0 0,16-25 0 16,-16 25 0-16,18-21 0 16,-18 21 0-16,16-19 0 15,-16 19 0-15,14-18 0 0,-14 18 0 0,11-17 0 16,-11 17 0-16,7-13 0 0,-7 13 0 15,6-12 0-15,-6 12 0 0,2-12 0 0,-2 12 0 0,-1-9 0 0,1 9 0 16,-1-9 0-16,1 9 0 16,-2-8 0-16,2 8 0 0,-2-9 0 0,2 9 0 15,2-7 0-15,-2 7 0 0,4-8 0 0</inkml:trace>
  <inkml:trace contextRef="#ctx0" brushRef="#br0" timeOffset="186517.81">29622 9145 2048 0,'0'2'0'0,"0"-2"0"0,-3 4 0 16,3-4 0-16,-7 4 0 0,7-4 0 0,-11 9 0 15,11-9 0-15,-11 12 0 0,11-12 0 0,-13 13 0 16,13-13 0-16,-10 14 0 0,10-14 0 16,-8 14 0-16,8-14 0 0,-5 15 0 0,5-15 0 15,2 16 0-15,-2-16 0 0,7 15 0 0,-7-15 0 16,11 17 0-16,-11-17 0 0,16 13 0 15,-16-13 0-15,19 14 0 0,-19-14 0 0,22 14 0 0,-22-14 0 16,21 15 0-16,-21-15 0 0,23 15 0 16,-23-15 0-16,19 14 0 0,-19-14 0 15,17 18 0-15,-17-18 0 0,12 17 0 0,-12-17 0 0,9 17 0 16,-9-17 0-16,4 18 0 0,-4-18 0 0,-2 17 0 16,2-17 0-16,-8 16 0 0,8-16 0 0,-11 12 0 15,11-12 0-15,-15 9 0 0,15-9 0 16,-20 8 0-16,20-8 0 0,-21 2 0 15,21-2 0-15,-23-5 0 0,23 5 0 0,-18-6 0 16</inkml:trace>
  <inkml:trace contextRef="#ctx0" brushRef="#br0" timeOffset="186727.36">29646 9190 2048 0,'1'0'0'0,"-1"0"0"0,3 0 0 15,-3 0 0-15,2-1 0 0,-2 1 0 16,7-1 0-16,-7 1 0 0,13-3 0 0,-13 3 0 0,17-2 0 16,-17 2 0-16,21-4 0 0,-21 4 0 0,26-5 0 15,-26 5 0-15,28-6 0 0,-28 6 0 16,33-7 0-16,-33 7 0 0,33-9 0 16,-33 9 0-16,34-12 0 0,-34 12 0 0,31-11 0 0</inkml:trace>
  <inkml:trace contextRef="#ctx0" brushRef="#br0" timeOffset="187167.87">29986 9125 2048 0,'1'1'0'16,"-1"-1"0"-16,1-1 0 0,-1 1 0 15,5 0 0-15,-5 0 0 0,13 0 0 0,-13 0 0 16,22 0 0-16,-22 0 0 0,29-1 0 0,-29 1 0 0,37-2 0 15,-37 2 0 1,42-2 0-16,-42 2 0 0,41-3 0 0,-41 3 0 16,43-4 0-16,-43 4 0 0,40-1 0 0,-40 1 0 15,39 0 0-15,-39 0 0 0,34-2 0 0,-34 2 0 16,30 0 0-16,-30 0 0 0,25 1 0 16,-25-1 0-16,17 2 0 0,-17-2 0 0,13 7 0 15,-13-7 0-15,5 9 0 0,-5-9 0 0,-1 15 0 0,1-15 0 16,-7 21 0-16,7-21 0 15,-14 25 0-15,14-25 0 0,-17 31 0 0,17-31 0 16,-21 34 0-16,21-34 0 0,-22 34 0 0,22-34 0 16,-22 35 0-16,22-35 0 0,-19 34 0 0,19-34 0 15,-19 34 0-15,19-34 0 0,-15 30 0 0,15-30 0 16,-16 29 0-16,16-29 0 0,-10 24 0 16,10-24 0-16,-6 21 0 0,6-21 0 0,-6 17 0 15,6-17 0-15,-4 12 0 0,4-12 0 0,0 10 0 16,0-10 0-16,2 3 0 0,-2-3 0 0,6 0 0 15,-6 0 0-15,8-5 0 0,-8 5 0 16,8-7 0-16,-8 7 0 0,9-9 0 0</inkml:trace>
  <inkml:trace contextRef="#ctx0" brushRef="#br0" timeOffset="188380.9">30608 9160 2048 0,'0'0'0'0,"0"0"0"0,0 0 0 0,0 0 0 0,-2 1 0 0,2-1 0 0,-2 4 0 0,2-4 0 0,-8 6 0 0,8-6 0 0,-9 9 0 0,9-9 0 0,-12 9 0 0,12-9 0 0,-11 11 0 0,11-11 0 0,-12 12 0 0,12-12 0 0,-10 13 0 31,10-13 0-31,-10 14 0 0,10-14 0 0,-7 16 0 16,7-16 0-16,-1 16 0 0,1-16 0 0,2 16 0 15,-2-16 0-15,7 16 0 0,-7-16 0 16,13 16 0-16,-13-16 0 0,18 17 0 0,-18-17 0 16,23 17 0-16,-23-17 0 0,25 18 0 0,-25-18 0 15,26 16 0-15,-26-16 0 0,25 17 0 16,-25-17 0-16,19 16 0 0,-19-16 0 0,19 18 0 15,-19-18 0-15,17 14 0 0,-17-14 0 0,12 20 0 16,-12-20 0-16,6 16 0 0,-6-16 0 0,3 19 0 16,-3-19 0-16,0 13 0 0,0-13 0 0,-7 16 0 15,7-16 0-15,-9 13 0 0,9-13 0 0,-16 11 0 16,16-11 0-16,-16 9 0 0,16-9 0 16,-20 2 0-16,20-2 0 0,-23-2 0 0,23 2 0 15,-21-7 0-15,21 7 0 0,-19-13 0 0,19 13 0 16,-18-20 0-16,18 20 0 0,-13-21 0 0</inkml:trace>
  <inkml:trace contextRef="#ctx0" brushRef="#br0" timeOffset="188569.11">30677 9212 2048 0,'0'3'0'16,"0"-3"0"-16,2 0 0 0,-2 0 0 0,3 1 0 15,-3-1 0-15,9 0 0 0,-9 0 0 0,10 1 0 16,-10-1 0-16,20 0 0 0,-20 0 0 16,18-1 0-16,-18 1 0 0,21-1 0 0,-21 1 0 15,24-4 0-15,-24 4 0 0,25-4 0 0,-25 4 0 16,24-8 0-16,-24 8 0 0,22-11 0 0</inkml:trace>
  <inkml:trace contextRef="#ctx0" brushRef="#br0" timeOffset="188849.98">31003 9126 2048 0,'0'2'0'0,"0"-2"0"15,1 5 0-15,-1-5 0 0,2 11 0 0,-2-11 0 16,3 21 0-16,-3-21 0 0,6 25 0 15,-6-25 0-15,5 31 0 0,-5-31 0 16,6 37 0-16,-6-37 0 0,6 41 0 0,-6-41 0 16,7 44 0-16,-7-44 0 0,6 46 0 15,-6-46 0-15,5 43 0 0,-5-43 0 0,4 43 0 0,-4-43 0 16,4 40 0-16,-4-40 0 0,4 33 0 16,-4-33 0-16,4 24 0 0,-1-7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0-01T04:43:08.8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27860 11033 2048 0,'0'0'0'0,"0"0"0"0,0 0 0 16,0 0 0-16,0 0 0 0,0 0 0 15,2-3 0-15,-2 3 0 0,7-7 0 16,-7 7 0-16,11-9 0 0,-11 9 0 0,16-8 0 0,-16 8 0 16,18-9 0-16,-18 9 0 0,22-11 0 15,-22 11 0-15,23-8 0 0,-23 8 0 0,24-6 0 16,-24 6 0-16,25-4 0 0,-25 4 0 0,25 0 0 0,-25 0 0 0,23 1 0 0,-23-1 0 15,24 9 0-15,-24-9 0 0,18 10 0 16,-18-10 0 0,10 18 0-16,-10-18 0 0,4 24 0 0,-4-24 0 15,-4 28 0-15,4-28 0 0,-13 32 0 0,13-32 0 16,-19 35 0-16,19-35 0 0,-28 38 0 0,28-38 0 16,-30 38 0-16,30-38 0 0,-31 40 0 15,31-40 0-15,-33 38 0 0,33-38 0 0,-31 39 0 0,31-39 0 0,-27 31 0 0,27-31 0 16,-22 32 0-1,22-32 0-15,-17 28 0 0,17-28 0 0,-13 29 0 16,13-29 0-16,-8 26 0 0,8-26 0 0,-3 24 0 0,3-24 0 0,0 22 0 0,0-22 0 16,4 21 0-1,-4-21 0-15,10 22 0 0,-10-22 0 16,11 22 0-16,-11-22 0 0,12 20 0 0,-12-20 0 0,11 17 0 0,-11-17 0 16,12 20 0-16,-12-20 0 15,10 19 0-15,-10-19 0 0,7 15 0 0,-2 0 0 0</inkml:trace>
  <inkml:trace contextRef="#ctx0" brushRef="#br0" timeOffset="275.2">27836 12241 2048 0,'0'0'0'0,"0"0"0"0,1 2 0 16,-1-2 0-16,1 2 0 0,-1-2 0 0,2 0 0 0,-2 0 0 15,1 1 0-15,-1-1 0 0,1 0 0 0,-1 0 0 16,2 0 0-16,-2 0 0 0,3-5 0 0,-3 5 0 15,5-7 0-15,1-2 0 16</inkml:trace>
  <inkml:trace contextRef="#ctx0" brushRef="#br0" timeOffset="635.89">28638 11629 2048 0,'2'2'0'0,"-2"-2"0"16,0 0 0-16,0 0 0 0,4 0 0 0,-4 0 0 16,4-2 0-16,-4 2 0 0,10-1 0 0,-10 1 0 15,13-4 0-15,-13 4 0 0,20-5 0 16,-20 5 0-16,23-8 0 0,-23 8 0 0,26-9 0 0,-26 9 0 0,26-7 0 16,-26 7 0-16,26-9 0 0,-26 9 0 0,27-9 0 15,-27 9 0-15,24-6 0 0,-24 6 0 0,19-5 0 31,-19 5 0-31,14-2 0 0,-5 2 0 0</inkml:trace>
  <inkml:trace contextRef="#ctx0" brushRef="#br0" timeOffset="909.52">28701 11784 2048 0,'0'0'0'16,"0"0"0"-1,0 0 0-15,0 0 0 0,1 2 0 0,-1-2 0 0,4 2 0 0,-4-2 0 0,7 2 0 16,-7-2 0-16,13 3 0 0,-13-3 0 15,14 1 0-15,-14-1 0 16,22 0 0-16,-22 0 0 0,21-3 0 0,-21 3 0 0,23-1 0 0,-23 1 0 16,23-6 0-16,-23 6 0 0,25-3 0 0,-25 3 0 15,24-4 0-15,-24 4 0 16,20-4 0-16,-20 4 0 0,21-4 0 16,-21 4 0-16,18-3 0 0,-18 3 0 15,12-2 0-15,-12 2 0 0,11 0 0 0,-11 0 0 16,8 0 0-16,-8 0 0 0,6-2 0 0,-6 2 0 15,4 0 0-15,-4 0 0 0,2-2 0 0,-2 2 0 0,2-3 0 0,-2 3 0 0,2 0 0 16</inkml:trace>
  <inkml:trace contextRef="#ctx0" brushRef="#br0" timeOffset="2975.03">30176 11418 2048 0,'0'0'0'0,"0"0"0"15,0 0 0-15,0 0 0 0,0 0 0 0,0 0 0 16,0 0 0-16,0 0 0 0,-4-3 0 0,4 3 0 16,-4-6 0-16,4 6 0 0,-12-6 0 0,12 6 0 15,-10-7 0-15,10 7 0 0,-21-4 0 0,21 4 0 16,-26 2 0-16,26-2 0 0,-35 5 0 15,35-5 0-15,-32 5 0 16,32-5 0-16,-33 13 0 0,33-13 0 0,-26 12 0 0,26-12 0 0,-21 19 0 16,21-19 0-16,-18 19 0 0,18-19 0 0,-6 26 0 15,6-26 0-15,0 31 0 0,0-31 0 0,12 32 0 16,-12-32 0 0,19 34 0-16,-19-34 0 0,28 34 0 0,-28-34 0 0,37 36 0 0,-37-36 0 0,41 37 0 15,-41-37 0-15,46 37 0 0,-46-37 0 0,45 39 0 16,-45-39 0-16,45 37 0 0,-45-37 0 0,41 39 0 15,-41-39 0-15,35 33 0 0,-35-33 0 0,26 33 0 32,-26-33 0-32,18 31 0 0,-18-31 0 0,8 28 0 15,-8-28 0-15,0 28 0 0,0-28 0 16,-7 22 0-16,7-22 0 0,-17 18 0 0,17-18 0 16,-27 13 0-16,27-13 0 0,-32 7 0 0,32-7 0 15,-38 0 0-15,38 0 0 0,-36-1 0 0,36 1 0 16,-34-9 0-16,34 9 0 0,-27-9 0 0,27 9 0 15,-25-16 0-15,25 16 0 0,-19-23 0 16,19 23 0-16,-9-32 0 0,9 32 0 0,-4-34 0 16,4 34 0-16,6-39 0 0,-6 39 0 0,16-41 0 15,-16 41 0-15,17-36 0 0,-17 36 0 0,20-36 0 16,-20 36 0-16,25-37 0 0,-25 37 0 16,25-35 0-16,-25 35 0 0,23-37 0 0,-23 37 0 15,25-35 0-15,-25 35 0 0,19-33 0 0,-19 33 0 16,17-27 0-16,-17 27 0 0,14-29 0 0,-14 29 0 15,9-26 0-15,-9 26 0 0,5-27 0 0,-5 27 0 16,2-22 0-16,-2 22 0 0,0-18 0 0,0 18 0 16,-7-20 0-16,7 20 0 0,-8-15 0 0,8 15 0 15,-10-13 0-15,10 13 0 0,-6-13 0 0,6 13 0 16,-4-14 0-16,4 14 0 0,-4-11 0 0,0 2 0 16</inkml:trace>
  <inkml:trace contextRef="#ctx0" brushRef="#br0" timeOffset="3386.55">30556 11372 2048 0,'0'0'0'0,"0"0"0"0,0 0 0 0,0 0 0 0,0 4 0 0,0-4 0 0,0 7 0 15,0-7 0-15,-4 13 0 0,4-13 0 16,-3 15 0-16,3-15 0 0,-2 13 0 0,2-13 0 16,-4 14 0-16,4-14 0 0,0 15 0 0,0-15 0 15,2 16 0-15,-2-16 0 0,11 16 0 0,-11-16 0 16,14 15 0-16,-14-15 0 0,10 10 0 0,-10-10 0 16,18 6 0-16,-18-6 0 0,17 4 0 15,-17-4 0-15,18 3 0 0,-18-3 0 0,14 1 0 16,-14-1 0-16,11-4 0 0,-11 4 0 0,10-7 0 15,-10 7 0-15,10-13 0 0,-10 13 0 0,4-18 0 16,-4 18 0-16,1-18 0 16,-1 18 0-16,0-17 0 0,0 17 0 0,-5-15 0 0,5 15 0 0,-10-15 0 15,10 15 0-15,-15-12 0 0,15 12 0 0,-13-9 0 16,13 9 0-16,-14-7 0 0,14 7 0 16,-11-6 0-16,11 6 0 0,-9 0 0 15,9 0 0-15,-11 2 0 0,11-2 0 0,-7 2 0 0,7-2 0 16,-1 2 0-16,3-2 0 0</inkml:trace>
  <inkml:trace contextRef="#ctx0" brushRef="#br0" timeOffset="3927.31">29635 12501 2048 0,'1'1'0'0,"-1"-1"0"0,12 0 0 0,-12 0 0 0,20 3 0 0,-20-3 0 0,34 0 0 0,-34 0 0 0,44-1 0 0,-44 1 0 0,56-5 0 15,4-1 0-15,-4 1 0 0,1-3 0 16,-57 8 0-16,58-7 0 0,2 1 0 0,-2 1 0 16,0-2 0-16,-58 7 0 0,60-4 0 0,2 0 0 15,2 2 0-15,-6-1 0 0,-2 1 0 16,-56 2 0-16,61-2 0 0,0 4 0 0,-5 0 0 16,-56-2 0-16,57 2 0 0,-57-2 0 0,60 3 0 15,-60-3 0-15,55 3 0 0,-55-3 0 0,52 3 0 16,-52-3 0-16,44 4 0 0,-44-4 0 0,33 5 0 15,-33-5 0-15,23 1 0 0,-23-1 0 16,10 3 0-16,-10-3 0 0,2 1 0 0</inkml:trace>
  <inkml:trace contextRef="#ctx0" brushRef="#br0" timeOffset="4276.22">29718 12755 2048 0,'0'1'0'16,"0"-1"0"-16,0 0 0 0,0 0 0 0,4 3 0 16,-4-3 0-16,7 2 0 0,-7-2 0 15,20 4 0-15,-20-4 0 0,27 0 0 0,-27 0 0 0,39 0 0 0,-39 0 0 16,52-4 0-16,3-1 0 0,2 1 0 15,-57 4 0-15,60-7 0 0,4 3 0 16,-2-3 0-16,-2-1 0 0,-2 1 0 0,1 2 0 0,-59 5 0 0,61-6 0 16,4 1 0-16,-2 0 0 0,-1 0 0 15,-3 1 0-15,-59 4 0 0,59-4 0 16,-3-1 0-16,-56 5 0 0,57-1 0 16,-57 1 0-16,56-4 0 0,-56 4 0 0,52-3 0 15,-52 3 0-15,48-2 0 0,-48 2 0 0,43 0 0 16,-43 0 0-16,31-3 0 0,-31 3 0 15,22 0 0-15,-22 0 0 0,18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1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11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31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60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60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792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18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89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30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8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9CCA0-5E66-4684-8625-D04DD10DB74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A9BB6-B036-4723-94BE-B51D4D4AD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45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D34EA-BE85-1717-65B2-A098C7A75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24" t="14365" r="52116" b="44948"/>
          <a:stretch/>
        </p:blipFill>
        <p:spPr>
          <a:xfrm>
            <a:off x="65964" y="476453"/>
            <a:ext cx="5897945" cy="5193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21A278-D588-F359-7026-6C99C22CC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94" t="55195" r="52724" b="15873"/>
          <a:stretch/>
        </p:blipFill>
        <p:spPr>
          <a:xfrm>
            <a:off x="5825320" y="531044"/>
            <a:ext cx="6366680" cy="449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9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1" y="2090057"/>
            <a:ext cx="7668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145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869"/>
          <a:stretch/>
        </p:blipFill>
        <p:spPr>
          <a:xfrm>
            <a:off x="353784" y="283118"/>
            <a:ext cx="11615057" cy="17149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87294" y="5452496"/>
            <a:ext cx="2017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169 feet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4632F34-7E94-5890-3A01-CFA92B2B558D}"/>
                  </a:ext>
                </a:extLst>
              </p14:cNvPr>
              <p14:cNvContentPartPr/>
              <p14:nvPr/>
            </p14:nvContentPartPr>
            <p14:xfrm>
              <a:off x="3723840" y="2481120"/>
              <a:ext cx="4666320" cy="253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632F34-7E94-5890-3A01-CFA92B2B55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14480" y="2471760"/>
                <a:ext cx="4685040" cy="255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497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55" y="297679"/>
            <a:ext cx="11139690" cy="64677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827132" y="5956333"/>
            <a:ext cx="13798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Steph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337447" y="5956333"/>
            <a:ext cx="26634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18.1 meters</a:t>
            </a:r>
          </a:p>
        </p:txBody>
      </p:sp>
    </p:spTree>
    <p:extLst>
      <p:ext uri="{BB962C8B-B14F-4D97-AF65-F5344CB8AC3E}">
        <p14:creationId xmlns:p14="http://schemas.microsoft.com/office/powerpoint/2010/main" val="81032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30" y="210762"/>
            <a:ext cx="11450340" cy="16106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F8EFB8-A632-99CF-3C04-2415F90BAE32}"/>
                  </a:ext>
                </a:extLst>
              </p14:cNvPr>
              <p14:cNvContentPartPr/>
              <p14:nvPr/>
            </p14:nvContentPartPr>
            <p14:xfrm>
              <a:off x="4365720" y="2124360"/>
              <a:ext cx="6663240" cy="3810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F8EFB8-A632-99CF-3C04-2415F90BAE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56360" y="2115000"/>
                <a:ext cx="6681960" cy="382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344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0" y="236381"/>
            <a:ext cx="11689554" cy="100602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C9CA182-BFF7-9DC1-699C-2A4EDBEF44DF}"/>
                  </a:ext>
                </a:extLst>
              </p14:cNvPr>
              <p14:cNvContentPartPr/>
              <p14:nvPr/>
            </p14:nvContentPartPr>
            <p14:xfrm>
              <a:off x="4185720" y="1154880"/>
              <a:ext cx="6579000" cy="4150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C9CA182-BFF7-9DC1-699C-2A4EDBEF44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76360" y="1145520"/>
                <a:ext cx="6597720" cy="416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383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98" y="220548"/>
            <a:ext cx="11632823" cy="39486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5ED6EE0-4B2E-F012-BC2C-D4FDDC0D1D0F}"/>
                  </a:ext>
                </a:extLst>
              </p14:cNvPr>
              <p14:cNvContentPartPr/>
              <p14:nvPr/>
            </p14:nvContentPartPr>
            <p14:xfrm>
              <a:off x="606600" y="3739680"/>
              <a:ext cx="10666440" cy="2684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5ED6EE0-4B2E-F012-BC2C-D4FDDC0D1D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240" y="3730320"/>
                <a:ext cx="10685160" cy="270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779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61" y="188916"/>
            <a:ext cx="11672099" cy="211885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863964-0615-39D6-DC11-EA5F317DB783}"/>
                  </a:ext>
                </a:extLst>
              </p14:cNvPr>
              <p14:cNvContentPartPr/>
              <p14:nvPr/>
            </p14:nvContentPartPr>
            <p14:xfrm>
              <a:off x="1273320" y="2621520"/>
              <a:ext cx="10588680" cy="3773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863964-0615-39D6-DC11-EA5F317DB78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3960" y="2612160"/>
                <a:ext cx="10607400" cy="379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926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38" y="228154"/>
            <a:ext cx="11220472" cy="13611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8712883-E0A7-28D7-F98D-AE201B988C81}"/>
                  </a:ext>
                </a:extLst>
              </p14:cNvPr>
              <p14:cNvContentPartPr/>
              <p14:nvPr/>
            </p14:nvContentPartPr>
            <p14:xfrm>
              <a:off x="533880" y="1701720"/>
              <a:ext cx="10955520" cy="3836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8712883-E0A7-28D7-F98D-AE201B988C8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4520" y="1692360"/>
                <a:ext cx="10974240" cy="38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C88A8DD-4040-13DF-15B3-C35F53F4407F}"/>
                  </a:ext>
                </a:extLst>
              </p14:cNvPr>
              <p14:cNvContentPartPr/>
              <p14:nvPr/>
            </p14:nvContentPartPr>
            <p14:xfrm>
              <a:off x="10019880" y="3948480"/>
              <a:ext cx="1174320" cy="647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C88A8DD-4040-13DF-15B3-C35F53F440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10520" y="3939120"/>
                <a:ext cx="1193040" cy="6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727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6</Words>
  <Application>Microsoft Office PowerPoint</Application>
  <PresentationFormat>Widescreen</PresentationFormat>
  <Paragraphs>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2016-02-05T06:14:48Z</dcterms:created>
  <dcterms:modified xsi:type="dcterms:W3CDTF">2025-10-01T04:43:47Z</dcterms:modified>
</cp:coreProperties>
</file>