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58400A-D948-4055-8B2A-8A2076A6B0EC}" v="12" dt="2023-06-06T06:57:06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A14336-A895-462F-9A6F-21D5682FB106}"/>
    <pc:docChg chg="delSld">
      <pc:chgData name="Stewart Gale" userId="3647ddd2-6040-41ae-a96d-232c23482af8" providerId="ADAL" clId="{09A14336-A895-462F-9A6F-21D5682FB106}" dt="2023-06-06T07:01:14.192" v="2" actId="47"/>
      <pc:docMkLst>
        <pc:docMk/>
      </pc:docMkLst>
      <pc:sldChg chg="del">
        <pc:chgData name="Stewart Gale" userId="3647ddd2-6040-41ae-a96d-232c23482af8" providerId="ADAL" clId="{09A14336-A895-462F-9A6F-21D5682FB106}" dt="2023-06-06T07:01:13.500" v="1" actId="47"/>
        <pc:sldMkLst>
          <pc:docMk/>
          <pc:sldMk cId="1827636945" sldId="256"/>
        </pc:sldMkLst>
      </pc:sldChg>
      <pc:sldChg chg="del">
        <pc:chgData name="Stewart Gale" userId="3647ddd2-6040-41ae-a96d-232c23482af8" providerId="ADAL" clId="{09A14336-A895-462F-9A6F-21D5682FB106}" dt="2023-06-06T07:01:11.884" v="0" actId="47"/>
        <pc:sldMkLst>
          <pc:docMk/>
          <pc:sldMk cId="249261789" sldId="257"/>
        </pc:sldMkLst>
      </pc:sldChg>
      <pc:sldChg chg="del">
        <pc:chgData name="Stewart Gale" userId="3647ddd2-6040-41ae-a96d-232c23482af8" providerId="ADAL" clId="{09A14336-A895-462F-9A6F-21D5682FB106}" dt="2023-06-06T07:01:14.192" v="2" actId="47"/>
        <pc:sldMkLst>
          <pc:docMk/>
          <pc:sldMk cId="676004551" sldId="259"/>
        </pc:sldMkLst>
      </pc:sldChg>
    </pc:docChg>
  </pc:docChgLst>
  <pc:docChgLst>
    <pc:chgData name="Stewart Gale" userId="3647ddd2-6040-41ae-a96d-232c23482af8" providerId="ADAL" clId="{6E58400A-D948-4055-8B2A-8A2076A6B0EC}"/>
    <pc:docChg chg="custSel modSld">
      <pc:chgData name="Stewart Gale" userId="3647ddd2-6040-41ae-a96d-232c23482af8" providerId="ADAL" clId="{6E58400A-D948-4055-8B2A-8A2076A6B0EC}" dt="2023-06-06T06:57:44.862" v="441" actId="1076"/>
      <pc:docMkLst>
        <pc:docMk/>
      </pc:docMkLst>
      <pc:sldChg chg="addSp delSp modSp mod">
        <pc:chgData name="Stewart Gale" userId="3647ddd2-6040-41ae-a96d-232c23482af8" providerId="ADAL" clId="{6E58400A-D948-4055-8B2A-8A2076A6B0EC}" dt="2023-06-06T06:24:06.725" v="192" actId="1076"/>
        <pc:sldMkLst>
          <pc:docMk/>
          <pc:sldMk cId="1827636945" sldId="256"/>
        </pc:sldMkLst>
        <pc:spChg chg="add mod">
          <ac:chgData name="Stewart Gale" userId="3647ddd2-6040-41ae-a96d-232c23482af8" providerId="ADAL" clId="{6E58400A-D948-4055-8B2A-8A2076A6B0EC}" dt="2023-06-06T06:22:44.630" v="55" actId="1076"/>
          <ac:spMkLst>
            <pc:docMk/>
            <pc:sldMk cId="1827636945" sldId="256"/>
            <ac:spMk id="2" creationId="{C0A1FD14-5622-A4F7-FA7B-B0513B016FEE}"/>
          </ac:spMkLst>
        </pc:spChg>
        <pc:spChg chg="add mod">
          <ac:chgData name="Stewart Gale" userId="3647ddd2-6040-41ae-a96d-232c23482af8" providerId="ADAL" clId="{6E58400A-D948-4055-8B2A-8A2076A6B0EC}" dt="2023-06-06T06:24:04.064" v="191" actId="1076"/>
          <ac:spMkLst>
            <pc:docMk/>
            <pc:sldMk cId="1827636945" sldId="256"/>
            <ac:spMk id="4" creationId="{3934CECA-DD11-0904-D8BE-6E46DAB17C61}"/>
          </ac:spMkLst>
        </pc:spChg>
        <pc:spChg chg="mod">
          <ac:chgData name="Stewart Gale" userId="3647ddd2-6040-41ae-a96d-232c23482af8" providerId="ADAL" clId="{6E58400A-D948-4055-8B2A-8A2076A6B0EC}" dt="2023-06-06T06:22:42.015" v="54" actId="1076"/>
          <ac:spMkLst>
            <pc:docMk/>
            <pc:sldMk cId="1827636945" sldId="256"/>
            <ac:spMk id="9" creationId="{909B3FFA-8E8C-2EB2-F0E1-944D2D70F752}"/>
          </ac:spMkLst>
        </pc:spChg>
        <pc:picChg chg="add mod modCrop">
          <ac:chgData name="Stewart Gale" userId="3647ddd2-6040-41ae-a96d-232c23482af8" providerId="ADAL" clId="{6E58400A-D948-4055-8B2A-8A2076A6B0EC}" dt="2023-06-06T06:24:06.725" v="192" actId="1076"/>
          <ac:picMkLst>
            <pc:docMk/>
            <pc:sldMk cId="1827636945" sldId="256"/>
            <ac:picMk id="3" creationId="{CDB670F8-FF23-6514-97AD-90378BB2C141}"/>
          </ac:picMkLst>
        </pc:picChg>
        <pc:picChg chg="del mod">
          <ac:chgData name="Stewart Gale" userId="3647ddd2-6040-41ae-a96d-232c23482af8" providerId="ADAL" clId="{6E58400A-D948-4055-8B2A-8A2076A6B0EC}" dt="2023-06-06T03:17:14.558" v="4" actId="478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7:44.862" v="441" actId="1076"/>
        <pc:sldMkLst>
          <pc:docMk/>
          <pc:sldMk cId="249261789" sldId="257"/>
        </pc:sldMkLst>
        <pc:spChg chg="add 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2" creationId="{3245A294-4DE0-A1ED-E54D-D4D7A63A509A}"/>
          </ac:spMkLst>
        </pc:spChg>
        <pc:spChg chg="add mod">
          <ac:chgData name="Stewart Gale" userId="3647ddd2-6040-41ae-a96d-232c23482af8" providerId="ADAL" clId="{6E58400A-D948-4055-8B2A-8A2076A6B0EC}" dt="2023-06-06T06:57:44.862" v="441" actId="1076"/>
          <ac:spMkLst>
            <pc:docMk/>
            <pc:sldMk cId="249261789" sldId="257"/>
            <ac:spMk id="3" creationId="{56FA0DB2-E117-A2C8-34EE-811FF7A8F785}"/>
          </ac:spMkLst>
        </pc:spChg>
        <pc:spChg chg="mod">
          <ac:chgData name="Stewart Gale" userId="3647ddd2-6040-41ae-a96d-232c23482af8" providerId="ADAL" clId="{6E58400A-D948-4055-8B2A-8A2076A6B0EC}" dt="2023-06-06T06:54:23.903" v="271" actId="1076"/>
          <ac:spMkLst>
            <pc:docMk/>
            <pc:sldMk cId="249261789" sldId="257"/>
            <ac:spMk id="9" creationId="{909B3FFA-8E8C-2EB2-F0E1-944D2D70F752}"/>
          </ac:spMkLst>
        </pc:spChg>
        <pc:picChg chg="del">
          <ac:chgData name="Stewart Gale" userId="3647ddd2-6040-41ae-a96d-232c23482af8" providerId="ADAL" clId="{6E58400A-D948-4055-8B2A-8A2076A6B0EC}" dt="2023-06-06T03:17:12.778" v="2" actId="478"/>
          <ac:picMkLst>
            <pc:docMk/>
            <pc:sldMk cId="249261789" sldId="257"/>
            <ac:picMk id="3" creationId="{B45B3C9D-8CE9-EFD5-5BDD-1B71098848F8}"/>
          </ac:picMkLst>
        </pc:picChg>
        <pc:picChg chg="add mod modCrop">
          <ac:chgData name="Stewart Gale" userId="3647ddd2-6040-41ae-a96d-232c23482af8" providerId="ADAL" clId="{6E58400A-D948-4055-8B2A-8A2076A6B0EC}" dt="2023-06-06T06:25:26.197" v="202" actId="1076"/>
          <ac:picMkLst>
            <pc:docMk/>
            <pc:sldMk cId="249261789" sldId="257"/>
            <ac:picMk id="4" creationId="{8F1E06E2-E48E-80DE-CAE5-2349901B0CFF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6:26.456" v="377" actId="1076"/>
        <pc:sldMkLst>
          <pc:docMk/>
          <pc:sldMk cId="2003691283" sldId="258"/>
        </pc:sldMkLst>
        <pc:spChg chg="add mod">
          <ac:chgData name="Stewart Gale" userId="3647ddd2-6040-41ae-a96d-232c23482af8" providerId="ADAL" clId="{6E58400A-D948-4055-8B2A-8A2076A6B0EC}" dt="2023-06-06T06:56:12.258" v="372" actId="1076"/>
          <ac:spMkLst>
            <pc:docMk/>
            <pc:sldMk cId="2003691283" sldId="258"/>
            <ac:spMk id="2" creationId="{EB522379-D9E8-8FED-0DAB-E4C029CA7D0E}"/>
          </ac:spMkLst>
        </pc:spChg>
        <pc:spChg chg="add mod">
          <ac:chgData name="Stewart Gale" userId="3647ddd2-6040-41ae-a96d-232c23482af8" providerId="ADAL" clId="{6E58400A-D948-4055-8B2A-8A2076A6B0EC}" dt="2023-06-06T06:56:26.456" v="377" actId="1076"/>
          <ac:spMkLst>
            <pc:docMk/>
            <pc:sldMk cId="2003691283" sldId="258"/>
            <ac:spMk id="4" creationId="{0588F82C-2238-9C89-E968-456869F8F800}"/>
          </ac:spMkLst>
        </pc:spChg>
        <pc:spChg chg="mod">
          <ac:chgData name="Stewart Gale" userId="3647ddd2-6040-41ae-a96d-232c23482af8" providerId="ADAL" clId="{6E58400A-D948-4055-8B2A-8A2076A6B0EC}" dt="2023-06-06T06:56:15.672" v="373" actId="1076"/>
          <ac:spMkLst>
            <pc:docMk/>
            <pc:sldMk cId="2003691283" sldId="258"/>
            <ac:spMk id="7" creationId="{D3A4410F-2DB6-4C1C-FFA4-3BA1B4D1172E}"/>
          </ac:spMkLst>
        </pc:spChg>
        <pc:picChg chg="add mod modCrop">
          <ac:chgData name="Stewart Gale" userId="3647ddd2-6040-41ae-a96d-232c23482af8" providerId="ADAL" clId="{6E58400A-D948-4055-8B2A-8A2076A6B0EC}" dt="2023-06-06T06:55:44.362" v="368"/>
          <ac:picMkLst>
            <pc:docMk/>
            <pc:sldMk cId="2003691283" sldId="258"/>
            <ac:picMk id="3" creationId="{AA05F51D-D258-9D1A-9D21-968AA0355A31}"/>
          </ac:picMkLst>
        </pc:picChg>
        <pc:picChg chg="del">
          <ac:chgData name="Stewart Gale" userId="3647ddd2-6040-41ae-a96d-232c23482af8" providerId="ADAL" clId="{6E58400A-D948-4055-8B2A-8A2076A6B0EC}" dt="2023-06-06T03:17:10.468" v="1" actId="478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delSp modSp mod">
        <pc:chgData name="Stewart Gale" userId="3647ddd2-6040-41ae-a96d-232c23482af8" providerId="ADAL" clId="{6E58400A-D948-4055-8B2A-8A2076A6B0EC}" dt="2023-06-06T06:57:18.023" v="433" actId="1076"/>
        <pc:sldMkLst>
          <pc:docMk/>
          <pc:sldMk cId="676004551" sldId="259"/>
        </pc:sldMkLst>
        <pc:spChg chg="add 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2" creationId="{6F8F2F71-C373-73E4-D049-EA16FE317AF2}"/>
          </ac:spMkLst>
        </pc:spChg>
        <pc:spChg chg="add mod">
          <ac:chgData name="Stewart Gale" userId="3647ddd2-6040-41ae-a96d-232c23482af8" providerId="ADAL" clId="{6E58400A-D948-4055-8B2A-8A2076A6B0EC}" dt="2023-06-06T06:57:18.023" v="433" actId="1076"/>
          <ac:spMkLst>
            <pc:docMk/>
            <pc:sldMk cId="676004551" sldId="259"/>
            <ac:spMk id="3" creationId="{8FC3B239-B5A0-F81D-CB8F-E218D06C714B}"/>
          </ac:spMkLst>
        </pc:spChg>
        <pc:spChg chg="mod">
          <ac:chgData name="Stewart Gale" userId="3647ddd2-6040-41ae-a96d-232c23482af8" providerId="ADAL" clId="{6E58400A-D948-4055-8B2A-8A2076A6B0EC}" dt="2023-06-06T06:57:16.292" v="432" actId="1076"/>
          <ac:spMkLst>
            <pc:docMk/>
            <pc:sldMk cId="676004551" sldId="259"/>
            <ac:spMk id="9" creationId="{2DF6D359-B2B5-ED9A-4E4D-4B1F7294A04F}"/>
          </ac:spMkLst>
        </pc:spChg>
        <pc:picChg chg="add del mod modCrop">
          <ac:chgData name="Stewart Gale" userId="3647ddd2-6040-41ae-a96d-232c23482af8" providerId="ADAL" clId="{6E58400A-D948-4055-8B2A-8A2076A6B0EC}" dt="2023-06-06T03:22:43.085" v="38" actId="478"/>
          <ac:picMkLst>
            <pc:docMk/>
            <pc:sldMk cId="676004551" sldId="259"/>
            <ac:picMk id="3" creationId="{0803C058-F46F-45F9-2DCB-89D070CCBC28}"/>
          </ac:picMkLst>
        </pc:picChg>
        <pc:picChg chg="add mod modCrop">
          <ac:chgData name="Stewart Gale" userId="3647ddd2-6040-41ae-a96d-232c23482af8" providerId="ADAL" clId="{6E58400A-D948-4055-8B2A-8A2076A6B0EC}" dt="2023-06-06T06:57:06.241" v="431"/>
          <ac:picMkLst>
            <pc:docMk/>
            <pc:sldMk cId="676004551" sldId="259"/>
            <ac:picMk id="5" creationId="{09437343-D1BD-9F47-AD15-6BCAFAC89232}"/>
          </ac:picMkLst>
        </pc:picChg>
        <pc:picChg chg="del">
          <ac:chgData name="Stewart Gale" userId="3647ddd2-6040-41ae-a96d-232c23482af8" providerId="ADAL" clId="{6E58400A-D948-4055-8B2A-8A2076A6B0EC}" dt="2023-06-06T03:17:07.987" v="0" actId="478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6e19b4183ba3908118725dd?collections=featured-collections%2C5da649da5a46437eff2441d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3A4410F-2DB6-4C1C-FFA4-3BA1B4D1172E}"/>
              </a:ext>
            </a:extLst>
          </p:cNvPr>
          <p:cNvSpPr txBox="1"/>
          <p:nvPr/>
        </p:nvSpPr>
        <p:spPr>
          <a:xfrm>
            <a:off x="2072189" y="103771"/>
            <a:ext cx="80476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b="1" i="0" dirty="0">
                <a:solidFill>
                  <a:srgbClr val="000000"/>
                </a:solidFill>
                <a:effectLst/>
                <a:latin typeface="BreeSerif"/>
              </a:rPr>
              <a:t>Build a Bigger Field</a:t>
            </a:r>
            <a:endParaRPr lang="en-GB" sz="7200" b="1" dirty="0"/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AA05F51D-D258-9D1A-9D21-968AA0355A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53" t="15379" r="73268" b="69883"/>
          <a:stretch/>
        </p:blipFill>
        <p:spPr>
          <a:xfrm>
            <a:off x="535417" y="2326524"/>
            <a:ext cx="4145654" cy="4081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522379-D9E8-8FED-0DAB-E4C029CA7D0E}"/>
              </a:ext>
            </a:extLst>
          </p:cNvPr>
          <p:cNvSpPr txBox="1"/>
          <p:nvPr/>
        </p:nvSpPr>
        <p:spPr>
          <a:xfrm>
            <a:off x="535417" y="1218528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8F82C-2238-9C89-E968-456869F8F800}"/>
              </a:ext>
            </a:extLst>
          </p:cNvPr>
          <p:cNvSpPr txBox="1"/>
          <p:nvPr/>
        </p:nvSpPr>
        <p:spPr>
          <a:xfrm>
            <a:off x="5093098" y="2936116"/>
            <a:ext cx="65042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Investigation into </a:t>
            </a:r>
          </a:p>
          <a:p>
            <a:r>
              <a:rPr lang="en-GB" sz="6000" dirty="0"/>
              <a:t>area and perimeter of rectangles. </a:t>
            </a:r>
          </a:p>
        </p:txBody>
      </p:sp>
    </p:spTree>
    <p:extLst>
      <p:ext uri="{BB962C8B-B14F-4D97-AF65-F5344CB8AC3E}">
        <p14:creationId xmlns:p14="http://schemas.microsoft.com/office/powerpoint/2010/main" val="200369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BreeSerif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2023-06-06T07:01:15Z</dcterms:modified>
</cp:coreProperties>
</file>