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F32861-B8CC-4588-BB7F-0D46E2E46D32}" v="9" dt="2021-10-26T06:37:19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7F32861-B8CC-4588-BB7F-0D46E2E46D32}"/>
    <pc:docChg chg="custSel addSld modSld sldOrd">
      <pc:chgData name="Stewart Gale" userId="3647ddd2-6040-41ae-a96d-232c23482af8" providerId="ADAL" clId="{37F32861-B8CC-4588-BB7F-0D46E2E46D32}" dt="2021-10-26T06:37:19.163" v="25" actId="1076"/>
      <pc:docMkLst>
        <pc:docMk/>
      </pc:docMkLst>
      <pc:sldChg chg="delSp modSp mod">
        <pc:chgData name="Stewart Gale" userId="3647ddd2-6040-41ae-a96d-232c23482af8" providerId="ADAL" clId="{37F32861-B8CC-4588-BB7F-0D46E2E46D32}" dt="2021-10-26T06:37:19.163" v="25" actId="1076"/>
        <pc:sldMkLst>
          <pc:docMk/>
          <pc:sldMk cId="3877011821" sldId="256"/>
        </pc:sldMkLst>
        <pc:spChg chg="del mod">
          <ac:chgData name="Stewart Gale" userId="3647ddd2-6040-41ae-a96d-232c23482af8" providerId="ADAL" clId="{37F32861-B8CC-4588-BB7F-0D46E2E46D32}" dt="2021-10-26T06:36:32.719" v="2" actId="478"/>
          <ac:spMkLst>
            <pc:docMk/>
            <pc:sldMk cId="3877011821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7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3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5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7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8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19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20" creationId="{00000000-0000-0000-0000-000000000000}"/>
          </ac:spMkLst>
        </pc:spChg>
        <pc:spChg chg="mod">
          <ac:chgData name="Stewart Gale" userId="3647ddd2-6040-41ae-a96d-232c23482af8" providerId="ADAL" clId="{37F32861-B8CC-4588-BB7F-0D46E2E46D32}" dt="2021-10-26T06:37:19.163" v="25" actId="1076"/>
          <ac:spMkLst>
            <pc:docMk/>
            <pc:sldMk cId="3877011821" sldId="256"/>
            <ac:spMk id="21" creationId="{00000000-0000-0000-0000-000000000000}"/>
          </ac:spMkLst>
        </pc:spChg>
        <pc:grpChg chg="mod">
          <ac:chgData name="Stewart Gale" userId="3647ddd2-6040-41ae-a96d-232c23482af8" providerId="ADAL" clId="{37F32861-B8CC-4588-BB7F-0D46E2E46D32}" dt="2021-10-26T06:37:19.163" v="25" actId="1076"/>
          <ac:grpSpMkLst>
            <pc:docMk/>
            <pc:sldMk cId="3877011821" sldId="256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37F32861-B8CC-4588-BB7F-0D46E2E46D32}" dt="2021-10-26T06:37:19.163" v="25" actId="1076"/>
          <ac:grpSpMkLst>
            <pc:docMk/>
            <pc:sldMk cId="3877011821" sldId="256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37F32861-B8CC-4588-BB7F-0D46E2E46D32}" dt="2021-10-26T06:37:19.163" v="25" actId="1076"/>
          <ac:grpSpMkLst>
            <pc:docMk/>
            <pc:sldMk cId="3877011821" sldId="256"/>
            <ac:grpSpMk id="9" creationId="{00000000-0000-0000-0000-000000000000}"/>
          </ac:grpSpMkLst>
        </pc:grpChg>
        <pc:grpChg chg="mod">
          <ac:chgData name="Stewart Gale" userId="3647ddd2-6040-41ae-a96d-232c23482af8" providerId="ADAL" clId="{37F32861-B8CC-4588-BB7F-0D46E2E46D32}" dt="2021-10-26T06:37:19.163" v="25" actId="1076"/>
          <ac:grpSpMkLst>
            <pc:docMk/>
            <pc:sldMk cId="3877011821" sldId="256"/>
            <ac:grpSpMk id="10" creationId="{00000000-0000-0000-0000-000000000000}"/>
          </ac:grpSpMkLst>
        </pc:grpChg>
        <pc:picChg chg="mod">
          <ac:chgData name="Stewart Gale" userId="3647ddd2-6040-41ae-a96d-232c23482af8" providerId="ADAL" clId="{37F32861-B8CC-4588-BB7F-0D46E2E46D32}" dt="2021-10-26T06:37:19.163" v="25" actId="1076"/>
          <ac:picMkLst>
            <pc:docMk/>
            <pc:sldMk cId="3877011821" sldId="256"/>
            <ac:picMk id="14" creationId="{00000000-0000-0000-0000-000000000000}"/>
          </ac:picMkLst>
        </pc:picChg>
      </pc:sldChg>
      <pc:sldChg chg="delSp modSp add mod ord">
        <pc:chgData name="Stewart Gale" userId="3647ddd2-6040-41ae-a96d-232c23482af8" providerId="ADAL" clId="{37F32861-B8CC-4588-BB7F-0D46E2E46D32}" dt="2021-10-26T06:37:13.548" v="24" actId="1076"/>
        <pc:sldMkLst>
          <pc:docMk/>
          <pc:sldMk cId="3357236770" sldId="260"/>
        </pc:sldMkLst>
        <pc:spChg chg="mod">
          <ac:chgData name="Stewart Gale" userId="3647ddd2-6040-41ae-a96d-232c23482af8" providerId="ADAL" clId="{37F32861-B8CC-4588-BB7F-0D46E2E46D32}" dt="2021-10-26T06:37:13.548" v="24" actId="1076"/>
          <ac:spMkLst>
            <pc:docMk/>
            <pc:sldMk cId="3357236770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37F32861-B8CC-4588-BB7F-0D46E2E46D32}" dt="2021-10-26T06:36:48.150" v="11" actId="478"/>
          <ac:spMkLst>
            <pc:docMk/>
            <pc:sldMk cId="3357236770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37F32861-B8CC-4588-BB7F-0D46E2E46D32}" dt="2021-10-26T06:36:48.150" v="11" actId="478"/>
          <ac:spMkLst>
            <pc:docMk/>
            <pc:sldMk cId="3357236770" sldId="260"/>
            <ac:spMk id="7" creationId="{00000000-0000-0000-0000-000000000000}"/>
          </ac:spMkLst>
        </pc:spChg>
        <pc:grpChg chg="del">
          <ac:chgData name="Stewart Gale" userId="3647ddd2-6040-41ae-a96d-232c23482af8" providerId="ADAL" clId="{37F32861-B8CC-4588-BB7F-0D46E2E46D32}" dt="2021-10-26T06:36:48.150" v="11" actId="478"/>
          <ac:grpSpMkLst>
            <pc:docMk/>
            <pc:sldMk cId="3357236770" sldId="260"/>
            <ac:grpSpMk id="6" creationId="{00000000-0000-0000-0000-000000000000}"/>
          </ac:grpSpMkLst>
        </pc:grpChg>
        <pc:grpChg chg="del">
          <ac:chgData name="Stewart Gale" userId="3647ddd2-6040-41ae-a96d-232c23482af8" providerId="ADAL" clId="{37F32861-B8CC-4588-BB7F-0D46E2E46D32}" dt="2021-10-26T06:36:48.150" v="11" actId="478"/>
          <ac:grpSpMkLst>
            <pc:docMk/>
            <pc:sldMk cId="3357236770" sldId="260"/>
            <ac:grpSpMk id="8" creationId="{00000000-0000-0000-0000-000000000000}"/>
          </ac:grpSpMkLst>
        </pc:grpChg>
        <pc:grpChg chg="del">
          <ac:chgData name="Stewart Gale" userId="3647ddd2-6040-41ae-a96d-232c23482af8" providerId="ADAL" clId="{37F32861-B8CC-4588-BB7F-0D46E2E46D32}" dt="2021-10-26T06:36:48.150" v="11" actId="478"/>
          <ac:grpSpMkLst>
            <pc:docMk/>
            <pc:sldMk cId="3357236770" sldId="260"/>
            <ac:grpSpMk id="9" creationId="{00000000-0000-0000-0000-000000000000}"/>
          </ac:grpSpMkLst>
        </pc:grpChg>
        <pc:grpChg chg="del">
          <ac:chgData name="Stewart Gale" userId="3647ddd2-6040-41ae-a96d-232c23482af8" providerId="ADAL" clId="{37F32861-B8CC-4588-BB7F-0D46E2E46D32}" dt="2021-10-26T06:36:48.150" v="11" actId="478"/>
          <ac:grpSpMkLst>
            <pc:docMk/>
            <pc:sldMk cId="3357236770" sldId="260"/>
            <ac:grpSpMk id="10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21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40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1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7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00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891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749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17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97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86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F86E-9C7A-49AE-866A-F22FF670983D}" type="datetimeFigureOut">
              <a:rPr lang="en-GB" smtClean="0"/>
              <a:t>26/10/2021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5D84E-F539-46A6-805F-DA25237F1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16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9381" y="1555328"/>
            <a:ext cx="118373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8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ercentage </a:t>
            </a:r>
          </a:p>
          <a:p>
            <a:pPr algn="ctr"/>
            <a:r>
              <a:rPr lang="en-US" sz="8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ncreases and Decreases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35723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96107" y="824417"/>
            <a:ext cx="7010156" cy="10543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2800" b="1">
                <a:latin typeface="Times New Roman" pitchFamily="18" charset="0"/>
              </a:rPr>
              <a:t>Factory workers demand 15% pay increase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77262" y="428089"/>
            <a:ext cx="2606766" cy="2124075"/>
            <a:chOff x="0" y="0"/>
            <a:chExt cx="1392" cy="1104"/>
          </a:xfrm>
        </p:grpSpPr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0" y="0"/>
              <a:ext cx="1392" cy="48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3600" b="1">
                  <a:solidFill>
                    <a:schemeClr val="bg1"/>
                  </a:solidFill>
                </a:rPr>
                <a:t>SALE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0" y="480"/>
              <a:ext cx="1392" cy="6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400"/>
                <a:t>20% off all </a:t>
              </a:r>
            </a:p>
            <a:p>
              <a:pPr algn="ctr" eaLnBrk="0" hangingPunct="0"/>
              <a:r>
                <a:rPr lang="en-GB" sz="2400"/>
                <a:t>marked prices!</a:t>
              </a:r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99197" y="2606118"/>
            <a:ext cx="4817541" cy="73383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2800" b="1">
                <a:solidFill>
                  <a:schemeClr val="bg1"/>
                </a:solidFill>
              </a:rPr>
              <a:t>Bus fares set to rise by 30%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763078" y="4125165"/>
            <a:ext cx="2520950" cy="1762125"/>
            <a:chOff x="1010445" y="2286000"/>
            <a:chExt cx="1594" cy="1110"/>
          </a:xfrm>
        </p:grpSpPr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010546" y="2286000"/>
              <a:ext cx="1392" cy="11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US" sz="2400">
                <a:solidFill>
                  <a:srgbClr val="010066"/>
                </a:solidFill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1010445" y="2286005"/>
              <a:ext cx="1594" cy="1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dirty="0"/>
                <a:t>PC now only </a:t>
              </a:r>
              <a:r>
                <a:rPr lang="en-GB" sz="6000" dirty="0"/>
                <a:t>£568 </a:t>
              </a:r>
            </a:p>
            <a:p>
              <a:pPr algn="ctr"/>
              <a:r>
                <a:rPr lang="en-GB" sz="2400" dirty="0"/>
                <a:t>Plus 20% VAT</a:t>
              </a:r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8031086" y="4018922"/>
            <a:ext cx="3200443" cy="2431687"/>
            <a:chOff x="7184232" y="2124075"/>
            <a:chExt cx="1680" cy="1056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184232" y="2124075"/>
              <a:ext cx="1680" cy="10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US" sz="3200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7184292" y="2124170"/>
              <a:ext cx="1560" cy="9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3200" b="1" dirty="0"/>
                <a:t>House prices predicted to fall by 2% </a:t>
              </a:r>
            </a:p>
            <a:p>
              <a:pPr algn="ctr" eaLnBrk="0" hangingPunct="0"/>
              <a:r>
                <a:rPr lang="en-GB" sz="3200" b="1" dirty="0"/>
                <a:t>next month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074434" y="3196244"/>
            <a:ext cx="1994698" cy="3001925"/>
            <a:chOff x="4005263" y="1333500"/>
            <a:chExt cx="1008" cy="1632"/>
          </a:xfrm>
        </p:grpSpPr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4005263" y="1333500"/>
              <a:ext cx="1008" cy="384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005263" y="1333836"/>
              <a:ext cx="1008" cy="1296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005263" y="1334748"/>
              <a:ext cx="1008" cy="24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>
                  <a:solidFill>
                    <a:schemeClr val="bg1"/>
                  </a:solidFill>
                </a:rPr>
                <a:t>25% extra free!</a:t>
              </a:r>
            </a:p>
          </p:txBody>
        </p:sp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311" y="1333884"/>
              <a:ext cx="594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4005353" y="1334244"/>
              <a:ext cx="822" cy="408"/>
            </a:xfrm>
            <a:prstGeom prst="rect">
              <a:avLst/>
            </a:prstGeom>
          </p:spPr>
          <p:txBody>
            <a:bodyPr wrap="squar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CC99"/>
                  </a:solidFill>
                  <a:effectLst>
                    <a:outerShdw dist="35921" dir="2700000" algn="ctr" rotWithShape="0">
                      <a:schemeClr val="tx1"/>
                    </a:outerShdw>
                  </a:effectLst>
                  <a:latin typeface="Plump MT"/>
                </a:rPr>
                <a:t>Orange</a:t>
              </a:r>
            </a:p>
            <a:p>
              <a:r>
                <a:rPr lang="en-GB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CC99"/>
                  </a:solidFill>
                  <a:effectLst>
                    <a:outerShdw dist="35921" dir="2700000" algn="ctr" rotWithShape="0">
                      <a:schemeClr val="tx1"/>
                    </a:outerShdw>
                  </a:effectLst>
                  <a:latin typeface="Plump MT"/>
                </a:rPr>
                <a:t>Shampoo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70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139" y="219690"/>
            <a:ext cx="115103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</a:rPr>
              <a:t>How many words can you come up with </a:t>
            </a:r>
          </a:p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</a:rPr>
              <a:t>to describe </a:t>
            </a:r>
            <a:r>
              <a:rPr lang="en-US" sz="5400" b="1" i="0" u="none" strike="noStrike" dirty="0">
                <a:solidFill>
                  <a:srgbClr val="0000FF"/>
                </a:solidFill>
                <a:effectLst/>
              </a:rPr>
              <a:t>increase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en-US" sz="5400" b="1" i="0" u="none" strike="noStrike" dirty="0">
                <a:solidFill>
                  <a:srgbClr val="FF0000"/>
                </a:solidFill>
                <a:effectLst/>
              </a:rPr>
              <a:t>decrease</a:t>
            </a:r>
            <a:r>
              <a:rPr lang="en-US" sz="5400" b="1" dirty="0">
                <a:solidFill>
                  <a:srgbClr val="FF0000"/>
                </a:solidFill>
              </a:rPr>
              <a:t>s</a:t>
            </a:r>
            <a:r>
              <a:rPr lang="en-US" sz="5400" dirty="0">
                <a:solidFill>
                  <a:srgbClr val="000000"/>
                </a:solidFill>
              </a:rPr>
              <a:t>?</a:t>
            </a:r>
            <a:endParaRPr lang="en-GB" sz="5400" dirty="0"/>
          </a:p>
        </p:txBody>
      </p:sp>
      <p:sp>
        <p:nvSpPr>
          <p:cNvPr id="6" name="Line 19"/>
          <p:cNvSpPr>
            <a:spLocks noChangeShapeType="1"/>
          </p:cNvSpPr>
          <p:nvPr/>
        </p:nvSpPr>
        <p:spPr bwMode="auto">
          <a:xfrm flipH="1" flipV="1">
            <a:off x="3875101" y="2379721"/>
            <a:ext cx="2598" cy="617250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047665"/>
              </p:ext>
            </p:extLst>
          </p:nvPr>
        </p:nvGraphicFramePr>
        <p:xfrm>
          <a:off x="2809923" y="2996971"/>
          <a:ext cx="2008435" cy="2438400"/>
        </p:xfrm>
        <a:graphic>
          <a:graphicData uri="http://schemas.openxmlformats.org/drawingml/2006/table">
            <a:tbl>
              <a:tblPr/>
              <a:tblGrid>
                <a:gridCol w="2008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Increase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Plus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Add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Rise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Line 20"/>
          <p:cNvSpPr>
            <a:spLocks noChangeShapeType="1"/>
          </p:cNvSpPr>
          <p:nvPr/>
        </p:nvSpPr>
        <p:spPr bwMode="auto">
          <a:xfrm flipH="1">
            <a:off x="7970918" y="6094471"/>
            <a:ext cx="12988" cy="56284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009576"/>
              </p:ext>
            </p:extLst>
          </p:nvPr>
        </p:nvGraphicFramePr>
        <p:xfrm>
          <a:off x="6627204" y="2379721"/>
          <a:ext cx="2687428" cy="3714750"/>
        </p:xfrm>
        <a:graphic>
          <a:graphicData uri="http://schemas.openxmlformats.org/drawingml/2006/table">
            <a:tbl>
              <a:tblPr/>
              <a:tblGrid>
                <a:gridCol w="2687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Decrease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Reduce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Subtract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Depreciate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Discount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76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962057"/>
              </p:ext>
            </p:extLst>
          </p:nvPr>
        </p:nvGraphicFramePr>
        <p:xfrm>
          <a:off x="534786" y="520022"/>
          <a:ext cx="11111345" cy="832485"/>
        </p:xfrm>
        <a:graphic>
          <a:graphicData uri="http://schemas.openxmlformats.org/drawingml/2006/table">
            <a:tbl>
              <a:tblPr/>
              <a:tblGrid>
                <a:gridCol w="1111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Mr. Gale gets a pay </a:t>
                      </a:r>
                      <a:r>
                        <a:rPr lang="en-US" sz="54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increase</a:t>
                      </a:r>
                      <a:r>
                        <a:rPr lang="en-US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of </a:t>
                      </a:r>
                      <a:r>
                        <a:rPr lang="en-US" sz="54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  <a:r>
                        <a:rPr lang="en-US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6" descr="http://ts4.mm.bing.net/images/thumbnail.aspx?q=394792806495&amp;id=2599fad7081a636f593c35f57426e6e8&amp;index=c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77" y="1784350"/>
            <a:ext cx="2702957" cy="386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122291"/>
              </p:ext>
            </p:extLst>
          </p:nvPr>
        </p:nvGraphicFramePr>
        <p:xfrm>
          <a:off x="5193562" y="2246782"/>
          <a:ext cx="5928868" cy="3400425"/>
        </p:xfrm>
        <a:graphic>
          <a:graphicData uri="http://schemas.openxmlformats.org/drawingml/2006/table">
            <a:tbl>
              <a:tblPr/>
              <a:tblGrid>
                <a:gridCol w="114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0050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Original Salary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Salary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213937" y="3562273"/>
            <a:ext cx="16113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£1000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12939" y="4916557"/>
            <a:ext cx="20249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 £21000</a:t>
            </a:r>
          </a:p>
        </p:txBody>
      </p:sp>
    </p:spTree>
    <p:extLst>
      <p:ext uri="{BB962C8B-B14F-4D97-AF65-F5344CB8AC3E}">
        <p14:creationId xmlns:p14="http://schemas.microsoft.com/office/powerpoint/2010/main" val="21453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897358"/>
              </p:ext>
            </p:extLst>
          </p:nvPr>
        </p:nvGraphicFramePr>
        <p:xfrm>
          <a:off x="597714" y="340301"/>
          <a:ext cx="10857223" cy="1350645"/>
        </p:xfrm>
        <a:graphic>
          <a:graphicData uri="http://schemas.openxmlformats.org/drawingml/2006/table">
            <a:tbl>
              <a:tblPr/>
              <a:tblGrid>
                <a:gridCol w="10857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Music Shop is having a </a:t>
                      </a:r>
                      <a:r>
                        <a:rPr lang="en-US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discount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</a:t>
                      </a:r>
                      <a:r>
                        <a:rPr lang="en-US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10% 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off everything in the store.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80" y="2248198"/>
            <a:ext cx="3032785" cy="3940556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914789"/>
              </p:ext>
            </p:extLst>
          </p:nvPr>
        </p:nvGraphicFramePr>
        <p:xfrm>
          <a:off x="5870983" y="2518263"/>
          <a:ext cx="5295780" cy="3400425"/>
        </p:xfrm>
        <a:graphic>
          <a:graphicData uri="http://schemas.openxmlformats.org/drawingml/2006/table">
            <a:tbl>
              <a:tblPr/>
              <a:tblGrid>
                <a:gridCol w="105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0050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Original Price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Discount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Price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221151" y="3833754"/>
            <a:ext cx="1596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 £1.20</a:t>
            </a:r>
          </a:p>
        </p:txBody>
      </p:sp>
      <p:sp>
        <p:nvSpPr>
          <p:cNvPr id="10" name="Rectangle 9"/>
          <p:cNvSpPr/>
          <p:nvPr/>
        </p:nvSpPr>
        <p:spPr>
          <a:xfrm>
            <a:off x="9221151" y="5175770"/>
            <a:ext cx="17540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£10.80</a:t>
            </a:r>
          </a:p>
        </p:txBody>
      </p:sp>
    </p:spTree>
    <p:extLst>
      <p:ext uri="{BB962C8B-B14F-4D97-AF65-F5344CB8AC3E}">
        <p14:creationId xmlns:p14="http://schemas.microsoft.com/office/powerpoint/2010/main" val="414541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152</Words>
  <Application>Microsoft Office PowerPoint</Application>
  <PresentationFormat>Widescreen</PresentationFormat>
  <Paragraphs>63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Plump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2016-01-18T06:17:00Z</dcterms:created>
  <dcterms:modified xsi:type="dcterms:W3CDTF">2021-10-26T06:37:26Z</dcterms:modified>
</cp:coreProperties>
</file>