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9" r:id="rId3"/>
    <p:sldId id="268" r:id="rId4"/>
    <p:sldId id="264" r:id="rId5"/>
    <p:sldId id="266" r:id="rId6"/>
    <p:sldId id="267" r:id="rId7"/>
    <p:sldId id="265" r:id="rId8"/>
    <p:sldId id="269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3E4235-AAF4-48BD-84F5-65896F7FBBE9}" v="74" dt="2021-11-23T17:10:34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13E4235-AAF4-48BD-84F5-65896F7FBBE9}"/>
    <pc:docChg chg="custSel addSld modSld sldOrd">
      <pc:chgData name="Stewart Gale" userId="3647ddd2-6040-41ae-a96d-232c23482af8" providerId="ADAL" clId="{713E4235-AAF4-48BD-84F5-65896F7FBBE9}" dt="2021-11-23T17:10:37.641" v="362" actId="1076"/>
      <pc:docMkLst>
        <pc:docMk/>
      </pc:docMkLst>
      <pc:sldChg chg="delSp modSp mod delAnim">
        <pc:chgData name="Stewart Gale" userId="3647ddd2-6040-41ae-a96d-232c23482af8" providerId="ADAL" clId="{713E4235-AAF4-48BD-84F5-65896F7FBBE9}" dt="2021-11-23T17:09:05.514" v="315" actId="113"/>
        <pc:sldMkLst>
          <pc:docMk/>
          <pc:sldMk cId="2256151295" sldId="264"/>
        </pc:sldMkLst>
        <pc:spChg chg="del">
          <ac:chgData name="Stewart Gale" userId="3647ddd2-6040-41ae-a96d-232c23482af8" providerId="ADAL" clId="{713E4235-AAF4-48BD-84F5-65896F7FBBE9}" dt="2021-11-23T16:59:37.212" v="57" actId="478"/>
          <ac:spMkLst>
            <pc:docMk/>
            <pc:sldMk cId="2256151295" sldId="264"/>
            <ac:spMk id="2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01:40.799" v="111" actId="1076"/>
          <ac:spMkLst>
            <pc:docMk/>
            <pc:sldMk cId="2256151295" sldId="264"/>
            <ac:spMk id="5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9:40.242" v="58" actId="478"/>
          <ac:spMkLst>
            <pc:docMk/>
            <pc:sldMk cId="2256151295" sldId="264"/>
            <ac:spMk id="6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9:40.242" v="58" actId="478"/>
          <ac:spMkLst>
            <pc:docMk/>
            <pc:sldMk cId="2256151295" sldId="264"/>
            <ac:spMk id="7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9:37.212" v="57" actId="478"/>
          <ac:spMkLst>
            <pc:docMk/>
            <pc:sldMk cId="2256151295" sldId="264"/>
            <ac:spMk id="12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01:22.711" v="110" actId="1076"/>
          <ac:spMkLst>
            <pc:docMk/>
            <pc:sldMk cId="2256151295" sldId="264"/>
            <ac:spMk id="14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9:40.242" v="58" actId="478"/>
          <ac:spMkLst>
            <pc:docMk/>
            <pc:sldMk cId="2256151295" sldId="264"/>
            <ac:spMk id="16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9:40.242" v="58" actId="478"/>
          <ac:spMkLst>
            <pc:docMk/>
            <pc:sldMk cId="2256151295" sldId="264"/>
            <ac:spMk id="18" creationId="{00000000-0000-0000-0000-000000000000}"/>
          </ac:spMkLst>
        </pc:spChg>
        <pc:graphicFrameChg chg="del">
          <ac:chgData name="Stewart Gale" userId="3647ddd2-6040-41ae-a96d-232c23482af8" providerId="ADAL" clId="{713E4235-AAF4-48BD-84F5-65896F7FBBE9}" dt="2021-11-23T16:59:37.212" v="57" actId="478"/>
          <ac:graphicFrameMkLst>
            <pc:docMk/>
            <pc:sldMk cId="2256151295" sldId="264"/>
            <ac:graphicFrameMk id="11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713E4235-AAF4-48BD-84F5-65896F7FBBE9}" dt="2021-11-23T17:09:05.514" v="315" actId="113"/>
          <ac:graphicFrameMkLst>
            <pc:docMk/>
            <pc:sldMk cId="2256151295" sldId="264"/>
            <ac:graphicFrameMk id="13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6:59:40.242" v="58" actId="478"/>
          <ac:graphicFrameMkLst>
            <pc:docMk/>
            <pc:sldMk cId="2256151295" sldId="264"/>
            <ac:graphicFrameMk id="15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6:59:40.242" v="58" actId="478"/>
          <ac:graphicFrameMkLst>
            <pc:docMk/>
            <pc:sldMk cId="2256151295" sldId="264"/>
            <ac:graphicFrameMk id="17" creationId="{00000000-0000-0000-0000-000000000000}"/>
          </ac:graphicFrameMkLst>
        </pc:graphicFrameChg>
      </pc:sldChg>
      <pc:sldChg chg="delSp modSp mod delAnim">
        <pc:chgData name="Stewart Gale" userId="3647ddd2-6040-41ae-a96d-232c23482af8" providerId="ADAL" clId="{713E4235-AAF4-48BD-84F5-65896F7FBBE9}" dt="2021-11-23T17:08:42.445" v="308" actId="113"/>
        <pc:sldMkLst>
          <pc:docMk/>
          <pc:sldMk cId="1390227675" sldId="265"/>
        </pc:sldMkLst>
        <pc:spChg chg="mod">
          <ac:chgData name="Stewart Gale" userId="3647ddd2-6040-41ae-a96d-232c23482af8" providerId="ADAL" clId="{713E4235-AAF4-48BD-84F5-65896F7FBBE9}" dt="2021-11-23T17:05:32.069" v="216" actId="1076"/>
          <ac:spMkLst>
            <pc:docMk/>
            <pc:sldMk cId="1390227675" sldId="265"/>
            <ac:spMk id="8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5:04.954" v="205" actId="478"/>
          <ac:spMkLst>
            <pc:docMk/>
            <pc:sldMk cId="1390227675" sldId="265"/>
            <ac:spMk id="9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5:04.954" v="205" actId="478"/>
          <ac:spMkLst>
            <pc:docMk/>
            <pc:sldMk cId="1390227675" sldId="265"/>
            <ac:spMk id="10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07:06.402" v="257" actId="1076"/>
          <ac:spMkLst>
            <pc:docMk/>
            <pc:sldMk cId="1390227675" sldId="265"/>
            <ac:spMk id="18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5:04.954" v="205" actId="478"/>
          <ac:spMkLst>
            <pc:docMk/>
            <pc:sldMk cId="1390227675" sldId="265"/>
            <ac:spMk id="20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5:04.954" v="205" actId="478"/>
          <ac:spMkLst>
            <pc:docMk/>
            <pc:sldMk cId="1390227675" sldId="265"/>
            <ac:spMk id="22" creationId="{00000000-0000-0000-0000-000000000000}"/>
          </ac:spMkLst>
        </pc:spChg>
        <pc:graphicFrameChg chg="mod modGraphic">
          <ac:chgData name="Stewart Gale" userId="3647ddd2-6040-41ae-a96d-232c23482af8" providerId="ADAL" clId="{713E4235-AAF4-48BD-84F5-65896F7FBBE9}" dt="2021-11-23T17:08:42.445" v="308" actId="113"/>
          <ac:graphicFrameMkLst>
            <pc:docMk/>
            <pc:sldMk cId="1390227675" sldId="265"/>
            <ac:graphicFrameMk id="17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7:05:04.954" v="205" actId="478"/>
          <ac:graphicFrameMkLst>
            <pc:docMk/>
            <pc:sldMk cId="1390227675" sldId="265"/>
            <ac:graphicFrameMk id="19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7:05:04.954" v="205" actId="478"/>
          <ac:graphicFrameMkLst>
            <pc:docMk/>
            <pc:sldMk cId="1390227675" sldId="265"/>
            <ac:graphicFrameMk id="21" creationId="{00000000-0000-0000-0000-000000000000}"/>
          </ac:graphicFrameMkLst>
        </pc:graphicFrameChg>
      </pc:sldChg>
      <pc:sldChg chg="delSp modSp add mod delAnim">
        <pc:chgData name="Stewart Gale" userId="3647ddd2-6040-41ae-a96d-232c23482af8" providerId="ADAL" clId="{713E4235-AAF4-48BD-84F5-65896F7FBBE9}" dt="2021-11-23T17:09:02.043" v="314" actId="1076"/>
        <pc:sldMkLst>
          <pc:docMk/>
          <pc:sldMk cId="800061587" sldId="266"/>
        </pc:sldMkLst>
        <pc:spChg chg="del">
          <ac:chgData name="Stewart Gale" userId="3647ddd2-6040-41ae-a96d-232c23482af8" providerId="ADAL" clId="{713E4235-AAF4-48BD-84F5-65896F7FBBE9}" dt="2021-11-23T17:01:45.823" v="112" actId="478"/>
          <ac:spMkLst>
            <pc:docMk/>
            <pc:sldMk cId="800061587" sldId="266"/>
            <ac:spMk id="2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1:45.823" v="112" actId="478"/>
          <ac:spMkLst>
            <pc:docMk/>
            <pc:sldMk cId="800061587" sldId="266"/>
            <ac:spMk id="5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02:10.409" v="121" actId="14100"/>
          <ac:spMkLst>
            <pc:docMk/>
            <pc:sldMk cId="800061587" sldId="266"/>
            <ac:spMk id="6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2:31.941" v="136" actId="478"/>
          <ac:spMkLst>
            <pc:docMk/>
            <pc:sldMk cId="800061587" sldId="266"/>
            <ac:spMk id="7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1:45.823" v="112" actId="478"/>
          <ac:spMkLst>
            <pc:docMk/>
            <pc:sldMk cId="800061587" sldId="266"/>
            <ac:spMk id="12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1:45.823" v="112" actId="478"/>
          <ac:spMkLst>
            <pc:docMk/>
            <pc:sldMk cId="800061587" sldId="266"/>
            <ac:spMk id="14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09:02.043" v="314" actId="1076"/>
          <ac:spMkLst>
            <pc:docMk/>
            <pc:sldMk cId="800061587" sldId="266"/>
            <ac:spMk id="16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2:31.941" v="136" actId="478"/>
          <ac:spMkLst>
            <pc:docMk/>
            <pc:sldMk cId="800061587" sldId="266"/>
            <ac:spMk id="18" creationId="{00000000-0000-0000-0000-000000000000}"/>
          </ac:spMkLst>
        </pc:spChg>
        <pc:graphicFrameChg chg="del">
          <ac:chgData name="Stewart Gale" userId="3647ddd2-6040-41ae-a96d-232c23482af8" providerId="ADAL" clId="{713E4235-AAF4-48BD-84F5-65896F7FBBE9}" dt="2021-11-23T17:01:45.823" v="112" actId="478"/>
          <ac:graphicFrameMkLst>
            <pc:docMk/>
            <pc:sldMk cId="800061587" sldId="266"/>
            <ac:graphicFrameMk id="11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7:01:45.823" v="112" actId="478"/>
          <ac:graphicFrameMkLst>
            <pc:docMk/>
            <pc:sldMk cId="800061587" sldId="266"/>
            <ac:graphicFrameMk id="13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713E4235-AAF4-48BD-84F5-65896F7FBBE9}" dt="2021-11-23T17:08:57.155" v="313" actId="113"/>
          <ac:graphicFrameMkLst>
            <pc:docMk/>
            <pc:sldMk cId="800061587" sldId="266"/>
            <ac:graphicFrameMk id="15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7:02:31.941" v="136" actId="478"/>
          <ac:graphicFrameMkLst>
            <pc:docMk/>
            <pc:sldMk cId="800061587" sldId="266"/>
            <ac:graphicFrameMk id="17" creationId="{00000000-0000-0000-0000-000000000000}"/>
          </ac:graphicFrameMkLst>
        </pc:graphicFrameChg>
      </pc:sldChg>
      <pc:sldChg chg="delSp modSp add mod delAnim">
        <pc:chgData name="Stewart Gale" userId="3647ddd2-6040-41ae-a96d-232c23482af8" providerId="ADAL" clId="{713E4235-AAF4-48BD-84F5-65896F7FBBE9}" dt="2021-11-23T17:08:52.968" v="312" actId="1076"/>
        <pc:sldMkLst>
          <pc:docMk/>
          <pc:sldMk cId="1295554233" sldId="267"/>
        </pc:sldMkLst>
        <pc:spChg chg="del">
          <ac:chgData name="Stewart Gale" userId="3647ddd2-6040-41ae-a96d-232c23482af8" providerId="ADAL" clId="{713E4235-AAF4-48BD-84F5-65896F7FBBE9}" dt="2021-11-23T17:03:14.947" v="158" actId="478"/>
          <ac:spMkLst>
            <pc:docMk/>
            <pc:sldMk cId="1295554233" sldId="267"/>
            <ac:spMk id="2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3:14.947" v="158" actId="478"/>
          <ac:spMkLst>
            <pc:docMk/>
            <pc:sldMk cId="1295554233" sldId="267"/>
            <ac:spMk id="5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3:14.947" v="158" actId="478"/>
          <ac:spMkLst>
            <pc:docMk/>
            <pc:sldMk cId="1295554233" sldId="267"/>
            <ac:spMk id="6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03:31.083" v="167" actId="403"/>
          <ac:spMkLst>
            <pc:docMk/>
            <pc:sldMk cId="1295554233" sldId="267"/>
            <ac:spMk id="7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3:14.947" v="158" actId="478"/>
          <ac:spMkLst>
            <pc:docMk/>
            <pc:sldMk cId="1295554233" sldId="267"/>
            <ac:spMk id="12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3:14.947" v="158" actId="478"/>
          <ac:spMkLst>
            <pc:docMk/>
            <pc:sldMk cId="1295554233" sldId="267"/>
            <ac:spMk id="14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3:14.947" v="158" actId="478"/>
          <ac:spMkLst>
            <pc:docMk/>
            <pc:sldMk cId="1295554233" sldId="267"/>
            <ac:spMk id="16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04:52.807" v="202" actId="1076"/>
          <ac:spMkLst>
            <pc:docMk/>
            <pc:sldMk cId="1295554233" sldId="267"/>
            <ac:spMk id="18" creationId="{00000000-0000-0000-0000-000000000000}"/>
          </ac:spMkLst>
        </pc:spChg>
        <pc:graphicFrameChg chg="del">
          <ac:chgData name="Stewart Gale" userId="3647ddd2-6040-41ae-a96d-232c23482af8" providerId="ADAL" clId="{713E4235-AAF4-48BD-84F5-65896F7FBBE9}" dt="2021-11-23T17:03:14.947" v="158" actId="478"/>
          <ac:graphicFrameMkLst>
            <pc:docMk/>
            <pc:sldMk cId="1295554233" sldId="267"/>
            <ac:graphicFrameMk id="11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7:03:14.947" v="158" actId="478"/>
          <ac:graphicFrameMkLst>
            <pc:docMk/>
            <pc:sldMk cId="1295554233" sldId="267"/>
            <ac:graphicFrameMk id="13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7:03:14.947" v="158" actId="478"/>
          <ac:graphicFrameMkLst>
            <pc:docMk/>
            <pc:sldMk cId="1295554233" sldId="267"/>
            <ac:graphicFrameMk id="15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713E4235-AAF4-48BD-84F5-65896F7FBBE9}" dt="2021-11-23T17:08:52.968" v="312" actId="1076"/>
          <ac:graphicFrameMkLst>
            <pc:docMk/>
            <pc:sldMk cId="1295554233" sldId="267"/>
            <ac:graphicFrameMk id="17" creationId="{00000000-0000-0000-0000-000000000000}"/>
          </ac:graphicFrameMkLst>
        </pc:graphicFrameChg>
      </pc:sldChg>
      <pc:sldChg chg="delSp modSp add mod ord delAnim">
        <pc:chgData name="Stewart Gale" userId="3647ddd2-6040-41ae-a96d-232c23482af8" providerId="ADAL" clId="{713E4235-AAF4-48BD-84F5-65896F7FBBE9}" dt="2021-11-23T16:59:32.377" v="56"/>
        <pc:sldMkLst>
          <pc:docMk/>
          <pc:sldMk cId="3763758967" sldId="268"/>
        </pc:sldMkLst>
        <pc:spChg chg="mod">
          <ac:chgData name="Stewart Gale" userId="3647ddd2-6040-41ae-a96d-232c23482af8" providerId="ADAL" clId="{713E4235-AAF4-48BD-84F5-65896F7FBBE9}" dt="2021-11-23T16:58:10.343" v="10" actId="14100"/>
          <ac:spMkLst>
            <pc:docMk/>
            <pc:sldMk cId="3763758967" sldId="268"/>
            <ac:spMk id="2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7:55.428" v="3" actId="478"/>
          <ac:spMkLst>
            <pc:docMk/>
            <pc:sldMk cId="3763758967" sldId="268"/>
            <ac:spMk id="5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7:55.428" v="3" actId="478"/>
          <ac:spMkLst>
            <pc:docMk/>
            <pc:sldMk cId="3763758967" sldId="268"/>
            <ac:spMk id="6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7:55.428" v="3" actId="478"/>
          <ac:spMkLst>
            <pc:docMk/>
            <pc:sldMk cId="3763758967" sldId="268"/>
            <ac:spMk id="7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6:59:30.249" v="54" actId="1076"/>
          <ac:spMkLst>
            <pc:docMk/>
            <pc:sldMk cId="3763758967" sldId="268"/>
            <ac:spMk id="12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7:55.428" v="3" actId="478"/>
          <ac:spMkLst>
            <pc:docMk/>
            <pc:sldMk cId="3763758967" sldId="268"/>
            <ac:spMk id="14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7:55.428" v="3" actId="478"/>
          <ac:spMkLst>
            <pc:docMk/>
            <pc:sldMk cId="3763758967" sldId="268"/>
            <ac:spMk id="16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6:57:55.428" v="3" actId="478"/>
          <ac:spMkLst>
            <pc:docMk/>
            <pc:sldMk cId="3763758967" sldId="268"/>
            <ac:spMk id="18" creationId="{00000000-0000-0000-0000-000000000000}"/>
          </ac:spMkLst>
        </pc:spChg>
        <pc:graphicFrameChg chg="mod modGraphic">
          <ac:chgData name="Stewart Gale" userId="3647ddd2-6040-41ae-a96d-232c23482af8" providerId="ADAL" clId="{713E4235-AAF4-48BD-84F5-65896F7FBBE9}" dt="2021-11-23T16:59:25.705" v="53" actId="2711"/>
          <ac:graphicFrameMkLst>
            <pc:docMk/>
            <pc:sldMk cId="3763758967" sldId="268"/>
            <ac:graphicFrameMk id="11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6:57:55.428" v="3" actId="478"/>
          <ac:graphicFrameMkLst>
            <pc:docMk/>
            <pc:sldMk cId="3763758967" sldId="268"/>
            <ac:graphicFrameMk id="13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6:57:55.428" v="3" actId="478"/>
          <ac:graphicFrameMkLst>
            <pc:docMk/>
            <pc:sldMk cId="3763758967" sldId="268"/>
            <ac:graphicFrameMk id="15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6:57:55.428" v="3" actId="478"/>
          <ac:graphicFrameMkLst>
            <pc:docMk/>
            <pc:sldMk cId="3763758967" sldId="268"/>
            <ac:graphicFrameMk id="17" creationId="{00000000-0000-0000-0000-000000000000}"/>
          </ac:graphicFrameMkLst>
        </pc:graphicFrameChg>
      </pc:sldChg>
      <pc:sldChg chg="delSp modSp add mod delAnim">
        <pc:chgData name="Stewart Gale" userId="3647ddd2-6040-41ae-a96d-232c23482af8" providerId="ADAL" clId="{713E4235-AAF4-48BD-84F5-65896F7FBBE9}" dt="2021-11-23T17:08:38.304" v="307" actId="113"/>
        <pc:sldMkLst>
          <pc:docMk/>
          <pc:sldMk cId="2459338547" sldId="269"/>
        </pc:sldMkLst>
        <pc:spChg chg="del">
          <ac:chgData name="Stewart Gale" userId="3647ddd2-6040-41ae-a96d-232c23482af8" providerId="ADAL" clId="{713E4235-AAF4-48BD-84F5-65896F7FBBE9}" dt="2021-11-23T17:07:13.894" v="259" actId="478"/>
          <ac:spMkLst>
            <pc:docMk/>
            <pc:sldMk cId="2459338547" sldId="269"/>
            <ac:spMk id="8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08:19.632" v="297" actId="1076"/>
          <ac:spMkLst>
            <pc:docMk/>
            <pc:sldMk cId="2459338547" sldId="269"/>
            <ac:spMk id="9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7:17.654" v="260" actId="478"/>
          <ac:spMkLst>
            <pc:docMk/>
            <pc:sldMk cId="2459338547" sldId="269"/>
            <ac:spMk id="10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7:13.894" v="259" actId="478"/>
          <ac:spMkLst>
            <pc:docMk/>
            <pc:sldMk cId="2459338547" sldId="269"/>
            <ac:spMk id="18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08:33.313" v="306" actId="1076"/>
          <ac:spMkLst>
            <pc:docMk/>
            <pc:sldMk cId="2459338547" sldId="269"/>
            <ac:spMk id="20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7:17.654" v="260" actId="478"/>
          <ac:spMkLst>
            <pc:docMk/>
            <pc:sldMk cId="2459338547" sldId="269"/>
            <ac:spMk id="22" creationId="{00000000-0000-0000-0000-000000000000}"/>
          </ac:spMkLst>
        </pc:spChg>
        <pc:graphicFrameChg chg="del">
          <ac:chgData name="Stewart Gale" userId="3647ddd2-6040-41ae-a96d-232c23482af8" providerId="ADAL" clId="{713E4235-AAF4-48BD-84F5-65896F7FBBE9}" dt="2021-11-23T17:07:13.894" v="259" actId="478"/>
          <ac:graphicFrameMkLst>
            <pc:docMk/>
            <pc:sldMk cId="2459338547" sldId="269"/>
            <ac:graphicFrameMk id="17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713E4235-AAF4-48BD-84F5-65896F7FBBE9}" dt="2021-11-23T17:08:38.304" v="307" actId="113"/>
          <ac:graphicFrameMkLst>
            <pc:docMk/>
            <pc:sldMk cId="2459338547" sldId="269"/>
            <ac:graphicFrameMk id="19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7:07:17.654" v="260" actId="478"/>
          <ac:graphicFrameMkLst>
            <pc:docMk/>
            <pc:sldMk cId="2459338547" sldId="269"/>
            <ac:graphicFrameMk id="21" creationId="{00000000-0000-0000-0000-000000000000}"/>
          </ac:graphicFrameMkLst>
        </pc:graphicFrameChg>
      </pc:sldChg>
      <pc:sldChg chg="delSp modSp add mod delAnim">
        <pc:chgData name="Stewart Gale" userId="3647ddd2-6040-41ae-a96d-232c23482af8" providerId="ADAL" clId="{713E4235-AAF4-48BD-84F5-65896F7FBBE9}" dt="2021-11-23T17:10:37.641" v="362" actId="1076"/>
        <pc:sldMkLst>
          <pc:docMk/>
          <pc:sldMk cId="1957334357" sldId="270"/>
        </pc:sldMkLst>
        <pc:spChg chg="del">
          <ac:chgData name="Stewart Gale" userId="3647ddd2-6040-41ae-a96d-232c23482af8" providerId="ADAL" clId="{713E4235-AAF4-48BD-84F5-65896F7FBBE9}" dt="2021-11-23T17:09:12.339" v="316" actId="478"/>
          <ac:spMkLst>
            <pc:docMk/>
            <pc:sldMk cId="1957334357" sldId="270"/>
            <ac:spMk id="8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9:12.339" v="316" actId="478"/>
          <ac:spMkLst>
            <pc:docMk/>
            <pc:sldMk cId="1957334357" sldId="270"/>
            <ac:spMk id="9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09:43.976" v="327" actId="14100"/>
          <ac:spMkLst>
            <pc:docMk/>
            <pc:sldMk cId="1957334357" sldId="270"/>
            <ac:spMk id="10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9:12.339" v="316" actId="478"/>
          <ac:spMkLst>
            <pc:docMk/>
            <pc:sldMk cId="1957334357" sldId="270"/>
            <ac:spMk id="18" creationId="{00000000-0000-0000-0000-000000000000}"/>
          </ac:spMkLst>
        </pc:spChg>
        <pc:spChg chg="del">
          <ac:chgData name="Stewart Gale" userId="3647ddd2-6040-41ae-a96d-232c23482af8" providerId="ADAL" clId="{713E4235-AAF4-48BD-84F5-65896F7FBBE9}" dt="2021-11-23T17:09:12.339" v="316" actId="478"/>
          <ac:spMkLst>
            <pc:docMk/>
            <pc:sldMk cId="1957334357" sldId="270"/>
            <ac:spMk id="20" creationId="{00000000-0000-0000-0000-000000000000}"/>
          </ac:spMkLst>
        </pc:spChg>
        <pc:spChg chg="mod">
          <ac:chgData name="Stewart Gale" userId="3647ddd2-6040-41ae-a96d-232c23482af8" providerId="ADAL" clId="{713E4235-AAF4-48BD-84F5-65896F7FBBE9}" dt="2021-11-23T17:10:37.641" v="362" actId="1076"/>
          <ac:spMkLst>
            <pc:docMk/>
            <pc:sldMk cId="1957334357" sldId="270"/>
            <ac:spMk id="22" creationId="{00000000-0000-0000-0000-000000000000}"/>
          </ac:spMkLst>
        </pc:spChg>
        <pc:graphicFrameChg chg="del">
          <ac:chgData name="Stewart Gale" userId="3647ddd2-6040-41ae-a96d-232c23482af8" providerId="ADAL" clId="{713E4235-AAF4-48BD-84F5-65896F7FBBE9}" dt="2021-11-23T17:09:12.339" v="316" actId="478"/>
          <ac:graphicFrameMkLst>
            <pc:docMk/>
            <pc:sldMk cId="1957334357" sldId="270"/>
            <ac:graphicFrameMk id="17" creationId="{00000000-0000-0000-0000-000000000000}"/>
          </ac:graphicFrameMkLst>
        </pc:graphicFrameChg>
        <pc:graphicFrameChg chg="del">
          <ac:chgData name="Stewart Gale" userId="3647ddd2-6040-41ae-a96d-232c23482af8" providerId="ADAL" clId="{713E4235-AAF4-48BD-84F5-65896F7FBBE9}" dt="2021-11-23T17:09:12.339" v="316" actId="478"/>
          <ac:graphicFrameMkLst>
            <pc:docMk/>
            <pc:sldMk cId="1957334357" sldId="270"/>
            <ac:graphicFrameMk id="19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713E4235-AAF4-48BD-84F5-65896F7FBBE9}" dt="2021-11-23T17:10:26.926" v="351" actId="2711"/>
          <ac:graphicFrameMkLst>
            <pc:docMk/>
            <pc:sldMk cId="1957334357" sldId="270"/>
            <ac:graphicFrameMk id="21" creationId="{00000000-0000-0000-0000-000000000000}"/>
          </ac:graphicFrameMkLst>
        </pc:graphicFrameChg>
      </pc:sldChg>
    </pc:docChg>
  </pc:docChgLst>
  <pc:docChgLst>
    <pc:chgData name="Stewart Gale" userId="3647ddd2-6040-41ae-a96d-232c23482af8" providerId="ADAL" clId="{E7774DF0-C6C9-4EB7-B5A6-9F75631B860C}"/>
    <pc:docChg chg="custSel addSld delSld modSld">
      <pc:chgData name="Stewart Gale" userId="3647ddd2-6040-41ae-a96d-232c23482af8" providerId="ADAL" clId="{E7774DF0-C6C9-4EB7-B5A6-9F75631B860C}" dt="2021-05-27T05:22:22.798" v="10" actId="47"/>
      <pc:docMkLst>
        <pc:docMk/>
      </pc:docMkLst>
      <pc:sldChg chg="modSp mod">
        <pc:chgData name="Stewart Gale" userId="3647ddd2-6040-41ae-a96d-232c23482af8" providerId="ADAL" clId="{E7774DF0-C6C9-4EB7-B5A6-9F75631B860C}" dt="2021-05-27T05:19:19.737" v="9" actId="20577"/>
        <pc:sldMkLst>
          <pc:docMk/>
          <pc:sldMk cId="2256151295" sldId="264"/>
        </pc:sldMkLst>
        <pc:spChg chg="mod">
          <ac:chgData name="Stewart Gale" userId="3647ddd2-6040-41ae-a96d-232c23482af8" providerId="ADAL" clId="{E7774DF0-C6C9-4EB7-B5A6-9F75631B860C}" dt="2021-05-27T05:19:19.737" v="9" actId="20577"/>
          <ac:spMkLst>
            <pc:docMk/>
            <pc:sldMk cId="2256151295" sldId="264"/>
            <ac:spMk id="14" creationId="{00000000-0000-0000-0000-000000000000}"/>
          </ac:spMkLst>
        </pc:spChg>
        <pc:graphicFrameChg chg="modGraphic">
          <ac:chgData name="Stewart Gale" userId="3647ddd2-6040-41ae-a96d-232c23482af8" providerId="ADAL" clId="{E7774DF0-C6C9-4EB7-B5A6-9F75631B860C}" dt="2021-05-27T05:19:07.497" v="4" actId="20577"/>
          <ac:graphicFrameMkLst>
            <pc:docMk/>
            <pc:sldMk cId="2256151295" sldId="264"/>
            <ac:graphicFrameMk id="13" creationId="{00000000-0000-0000-0000-000000000000}"/>
          </ac:graphicFrameMkLst>
        </pc:graphicFrameChg>
      </pc:sldChg>
      <pc:sldChg chg="delSp new del mod">
        <pc:chgData name="Stewart Gale" userId="3647ddd2-6040-41ae-a96d-232c23482af8" providerId="ADAL" clId="{E7774DF0-C6C9-4EB7-B5A6-9F75631B860C}" dt="2021-05-27T05:22:22.798" v="10" actId="47"/>
        <pc:sldMkLst>
          <pc:docMk/>
          <pc:sldMk cId="2951147117" sldId="266"/>
        </pc:sldMkLst>
        <pc:spChg chg="del">
          <ac:chgData name="Stewart Gale" userId="3647ddd2-6040-41ae-a96d-232c23482af8" providerId="ADAL" clId="{E7774DF0-C6C9-4EB7-B5A6-9F75631B860C}" dt="2021-05-27T04:55:55.480" v="1" actId="478"/>
          <ac:spMkLst>
            <pc:docMk/>
            <pc:sldMk cId="2951147117" sldId="266"/>
            <ac:spMk id="2" creationId="{C6636C0C-4B7A-4666-AED0-1FF13FD4E1CB}"/>
          </ac:spMkLst>
        </pc:spChg>
        <pc:spChg chg="del">
          <ac:chgData name="Stewart Gale" userId="3647ddd2-6040-41ae-a96d-232c23482af8" providerId="ADAL" clId="{E7774DF0-C6C9-4EB7-B5A6-9F75631B860C}" dt="2021-05-27T04:55:55.480" v="1" actId="478"/>
          <ac:spMkLst>
            <pc:docMk/>
            <pc:sldMk cId="2951147117" sldId="266"/>
            <ac:spMk id="3" creationId="{873869A6-F5B4-4A05-91E7-CF5117414CC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819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487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244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0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76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560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538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880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774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74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79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177C0-507D-4F85-B4E8-76E3B013E40B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C6B3F-0226-47F4-A24C-962C461316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0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883" y="194675"/>
            <a:ext cx="8257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Two numbers have a sum of 20 and a difference of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5882" y="855823"/>
            <a:ext cx="8257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 </a:t>
            </a:r>
            <a:r>
              <a:rPr lang="en-GB" sz="2400" dirty="0"/>
              <a:t>Two numbers have a sum of 20 and a difference of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6968" y="1608410"/>
            <a:ext cx="9343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 </a:t>
            </a:r>
            <a:r>
              <a:rPr lang="en-GB" sz="2400" dirty="0"/>
              <a:t>100 tickets were sold for the school talent show.</a:t>
            </a:r>
          </a:p>
          <a:p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£2 tickets and y £5 tickets were sold.£260 was collected in tickets sales.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8054" y="2637928"/>
            <a:ext cx="9343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 </a:t>
            </a:r>
            <a:r>
              <a:rPr lang="en-GB" sz="2400" dirty="0"/>
              <a:t>Jason and Alex have £5 between them. Jason has 75p more than Alex.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6968" y="3348403"/>
            <a:ext cx="7160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 </a:t>
            </a:r>
            <a:r>
              <a:rPr lang="en-GB" sz="2400" dirty="0" err="1"/>
              <a:t>Chole</a:t>
            </a:r>
            <a:r>
              <a:rPr lang="en-GB" sz="2400" dirty="0"/>
              <a:t> and </a:t>
            </a:r>
            <a:r>
              <a:rPr lang="en-GB" sz="2400" dirty="0" err="1"/>
              <a:t>Tino</a:t>
            </a:r>
            <a:r>
              <a:rPr lang="en-GB" sz="2400" dirty="0"/>
              <a:t> have a combined age of 48.</a:t>
            </a:r>
          </a:p>
          <a:p>
            <a:r>
              <a:rPr lang="en-GB" sz="2400" dirty="0"/>
              <a:t>Three years ago Chloe was double the age </a:t>
            </a:r>
            <a:r>
              <a:rPr lang="en-GB" sz="2400" dirty="0" err="1"/>
              <a:t>Tino</a:t>
            </a:r>
            <a:r>
              <a:rPr lang="en-GB" sz="2400" dirty="0"/>
              <a:t> is now.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6968" y="4411030"/>
            <a:ext cx="8024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 </a:t>
            </a:r>
            <a:r>
              <a:rPr lang="en-GB" sz="2400" dirty="0"/>
              <a:t>There are 12 goals in football match between Y10 and Y11. </a:t>
            </a:r>
          </a:p>
          <a:p>
            <a:r>
              <a:rPr lang="en-GB" sz="2400" dirty="0"/>
              <a:t>Y10 score 4 more than Y11.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054" y="5490837"/>
            <a:ext cx="8235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 </a:t>
            </a:r>
            <a:r>
              <a:rPr lang="en-GB" sz="2400" dirty="0"/>
              <a:t>I think of two numbers.</a:t>
            </a:r>
          </a:p>
          <a:p>
            <a:r>
              <a:rPr lang="en-GB" sz="2400" dirty="0"/>
              <a:t>When I double the first one and add on the second I get 17.</a:t>
            </a:r>
          </a:p>
          <a:p>
            <a:r>
              <a:rPr lang="en-GB" sz="2400" dirty="0"/>
              <a:t>When I treble the first one and subtract the second one I get 18.</a:t>
            </a:r>
          </a:p>
        </p:txBody>
      </p:sp>
    </p:spTree>
    <p:extLst>
      <p:ext uri="{BB962C8B-B14F-4D97-AF65-F5344CB8AC3E}">
        <p14:creationId xmlns:p14="http://schemas.microsoft.com/office/powerpoint/2010/main" val="4217276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1680" y="2136007"/>
            <a:ext cx="80578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415629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883" y="194675"/>
            <a:ext cx="11571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1) </a:t>
            </a:r>
            <a:r>
              <a:rPr lang="en-GB" sz="4000" dirty="0"/>
              <a:t>Two numbers have a sum of 20 and a difference of 8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078079"/>
              </p:ext>
            </p:extLst>
          </p:nvPr>
        </p:nvGraphicFramePr>
        <p:xfrm>
          <a:off x="3997598" y="1087654"/>
          <a:ext cx="4442591" cy="2991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42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256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+ </a:t>
                      </a: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= 20</a:t>
                      </a:r>
                      <a:endParaRPr lang="en-GB" sz="8800" b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– </a:t>
                      </a: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= 8</a:t>
                      </a:r>
                      <a:endParaRPr lang="en-GB" sz="8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0" marR="26620" marT="4487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4150208" y="4747342"/>
            <a:ext cx="3627916" cy="1291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7200" b="1" dirty="0">
                <a:solidFill>
                  <a:srgbClr val="FF0000"/>
                </a:solidFill>
              </a:rPr>
              <a:t>14 and 6</a:t>
            </a:r>
            <a:r>
              <a:rPr lang="en-GB" sz="7200" b="1" dirty="0"/>
              <a:t> </a:t>
            </a:r>
            <a:endParaRPr lang="en-GB" sz="7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75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3717" y="192233"/>
            <a:ext cx="11732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2) </a:t>
            </a:r>
            <a:r>
              <a:rPr lang="en-GB" sz="4000" dirty="0"/>
              <a:t>Two numbers have a sum of 20 and a difference of 2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242563"/>
              </p:ext>
            </p:extLst>
          </p:nvPr>
        </p:nvGraphicFramePr>
        <p:xfrm>
          <a:off x="3294694" y="1258678"/>
          <a:ext cx="4832297" cy="2991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32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9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+ </a:t>
                      </a: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= 20</a:t>
                      </a:r>
                      <a:endParaRPr lang="en-GB" sz="8800" b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– </a:t>
                      </a: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= 2</a:t>
                      </a:r>
                      <a:endParaRPr lang="en-GB" sz="8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0" marR="26620" marT="44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3846644" y="4886819"/>
            <a:ext cx="3813865" cy="14250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rgbClr val="FF0000"/>
                </a:solidFill>
              </a:rPr>
              <a:t>9 and 11</a:t>
            </a:r>
            <a:endParaRPr lang="en-GB" sz="8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15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7462" y="178359"/>
            <a:ext cx="1185949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100" b="1" dirty="0"/>
              <a:t>3) </a:t>
            </a:r>
            <a:r>
              <a:rPr lang="en-GB" sz="3100" dirty="0"/>
              <a:t>100 tickets were sold for the school talent show.</a:t>
            </a:r>
          </a:p>
          <a:p>
            <a:pPr algn="ctr"/>
            <a:r>
              <a:rPr lang="en-GB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100" dirty="0"/>
              <a:t> £2 tickets and y £5 tickets were sold.£260 was collected in tickets sales.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021901"/>
              </p:ext>
            </p:extLst>
          </p:nvPr>
        </p:nvGraphicFramePr>
        <p:xfrm>
          <a:off x="3081416" y="1692659"/>
          <a:ext cx="5564727" cy="2448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64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9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+ </a:t>
                      </a: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= 100</a:t>
                      </a:r>
                      <a:endParaRPr lang="en-GB" sz="7200" b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+ 5</a:t>
                      </a: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= 260</a:t>
                      </a:r>
                      <a:endParaRPr lang="en-GB" sz="72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0" marR="26620" marT="44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3831072" y="4862599"/>
            <a:ext cx="3919663" cy="1291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7200" b="1" dirty="0">
                <a:solidFill>
                  <a:srgbClr val="FF0000"/>
                </a:solidFill>
              </a:rPr>
              <a:t>80 and 20</a:t>
            </a:r>
            <a:endParaRPr lang="en-GB" sz="7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06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678" y="205070"/>
            <a:ext cx="115103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4) </a:t>
            </a:r>
            <a:r>
              <a:rPr lang="en-GB" sz="4400" dirty="0"/>
              <a:t>Jason and Alex have £5 between them. </a:t>
            </a:r>
          </a:p>
          <a:p>
            <a:pPr algn="ctr"/>
            <a:r>
              <a:rPr lang="en-GB" sz="4400" dirty="0"/>
              <a:t>Jason has 75p more than Alex. 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14372"/>
              </p:ext>
            </p:extLst>
          </p:nvPr>
        </p:nvGraphicFramePr>
        <p:xfrm>
          <a:off x="3280153" y="1966842"/>
          <a:ext cx="5165577" cy="2671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65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1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+ </a:t>
                      </a: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= 500</a:t>
                      </a:r>
                      <a:endParaRPr lang="en-GB" sz="7200" b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– </a:t>
                      </a: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= 75</a:t>
                      </a:r>
                      <a:endParaRPr lang="en-GB" sz="72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0" marR="26620" marT="44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2976093" y="5087354"/>
            <a:ext cx="5657318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rgbClr val="FF0000"/>
                </a:solidFill>
              </a:rPr>
              <a:t>287.50 and 212.5</a:t>
            </a:r>
            <a:endParaRPr lang="en-GB" sz="6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55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1" y="250527"/>
            <a:ext cx="11432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5) </a:t>
            </a:r>
            <a:r>
              <a:rPr lang="en-GB" sz="4000" dirty="0" err="1"/>
              <a:t>Chole</a:t>
            </a:r>
            <a:r>
              <a:rPr lang="en-GB" sz="4000" dirty="0"/>
              <a:t> and </a:t>
            </a:r>
            <a:r>
              <a:rPr lang="en-GB" sz="4000" dirty="0" err="1"/>
              <a:t>Tino</a:t>
            </a:r>
            <a:r>
              <a:rPr lang="en-GB" sz="4000" dirty="0"/>
              <a:t> have a combined age of 48.</a:t>
            </a:r>
          </a:p>
          <a:p>
            <a:pPr algn="ctr"/>
            <a:r>
              <a:rPr lang="en-GB" sz="4000" dirty="0"/>
              <a:t>Three years ago Chloe was double the age </a:t>
            </a:r>
            <a:r>
              <a:rPr lang="en-GB" sz="4000" dirty="0" err="1"/>
              <a:t>Tino</a:t>
            </a:r>
            <a:r>
              <a:rPr lang="en-GB" sz="4000" dirty="0"/>
              <a:t> is now.  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082923"/>
              </p:ext>
            </p:extLst>
          </p:nvPr>
        </p:nvGraphicFramePr>
        <p:xfrm>
          <a:off x="3195786" y="1996379"/>
          <a:ext cx="5144650" cy="2784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84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0" kern="12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GB" sz="80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8000" b="0" kern="1200" dirty="0">
                          <a:solidFill>
                            <a:srgbClr val="FF0000"/>
                          </a:solidFill>
                          <a:effectLst/>
                        </a:rPr>
                        <a:t> + </a:t>
                      </a:r>
                      <a:r>
                        <a:rPr lang="en-GB" sz="80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8000" b="0" kern="1200" dirty="0">
                          <a:solidFill>
                            <a:srgbClr val="FF0000"/>
                          </a:solidFill>
                          <a:effectLst/>
                        </a:rPr>
                        <a:t> = 48</a:t>
                      </a:r>
                      <a:endParaRPr lang="en-GB" sz="8000" b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8000" b="0" kern="1200" dirty="0">
                          <a:solidFill>
                            <a:srgbClr val="FF0000"/>
                          </a:solidFill>
                          <a:effectLst/>
                        </a:rPr>
                        <a:t> – 2</a:t>
                      </a:r>
                      <a:r>
                        <a:rPr lang="en-GB" sz="80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8000" b="0" kern="1200" dirty="0">
                          <a:solidFill>
                            <a:srgbClr val="FF0000"/>
                          </a:solidFill>
                          <a:effectLst/>
                        </a:rPr>
                        <a:t> = 3</a:t>
                      </a:r>
                      <a:endParaRPr lang="en-GB" sz="80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0" marR="26620" marT="44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1669072" y="5202938"/>
            <a:ext cx="8198078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rgbClr val="FF0000"/>
                </a:solidFill>
              </a:rPr>
              <a:t>Chloe is 33 and Tino is 15</a:t>
            </a:r>
            <a:endParaRPr lang="en-GB" sz="6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22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88175" y="160456"/>
            <a:ext cx="11615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6) </a:t>
            </a:r>
            <a:r>
              <a:rPr lang="en-GB" sz="3600" dirty="0"/>
              <a:t>There are 12 goals in football match between Y10 and Y11. </a:t>
            </a:r>
          </a:p>
          <a:p>
            <a:pPr algn="ctr"/>
            <a:r>
              <a:rPr lang="en-GB" sz="3600" dirty="0"/>
              <a:t>Y10 score 4 more than Y11. 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827340"/>
              </p:ext>
            </p:extLst>
          </p:nvPr>
        </p:nvGraphicFramePr>
        <p:xfrm>
          <a:off x="3485317" y="1612136"/>
          <a:ext cx="5077014" cy="2991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77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55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+ </a:t>
                      </a: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= 12</a:t>
                      </a:r>
                      <a:endParaRPr lang="en-GB" sz="8800" b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– </a:t>
                      </a:r>
                      <a:r>
                        <a:rPr lang="en-GB" sz="88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8800" b="0" kern="1200" dirty="0">
                          <a:solidFill>
                            <a:srgbClr val="FF0000"/>
                          </a:solidFill>
                          <a:effectLst/>
                        </a:rPr>
                        <a:t> = 4</a:t>
                      </a:r>
                      <a:endParaRPr lang="en-GB" sz="88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0" marR="26620" marT="44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3999750" y="4750023"/>
            <a:ext cx="3804311" cy="19475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5400" b="1" dirty="0">
                <a:solidFill>
                  <a:srgbClr val="FF0000"/>
                </a:solidFill>
              </a:rPr>
              <a:t>Y10 scored 8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5400" b="1" dirty="0">
                <a:solidFill>
                  <a:srgbClr val="FF0000"/>
                </a:solidFill>
              </a:rPr>
              <a:t>Y11 scored 4</a:t>
            </a:r>
            <a:endParaRPr lang="en-GB" sz="5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33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462" y="331404"/>
            <a:ext cx="1193707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b="1" dirty="0"/>
              <a:t>7) </a:t>
            </a:r>
            <a:r>
              <a:rPr lang="en-GB" sz="3500" dirty="0"/>
              <a:t>I think of two numbers.</a:t>
            </a:r>
          </a:p>
          <a:p>
            <a:pPr algn="ctr"/>
            <a:r>
              <a:rPr lang="en-GB" sz="3500" dirty="0"/>
              <a:t>When I double the first one and add on the second I get 17.</a:t>
            </a:r>
          </a:p>
          <a:p>
            <a:pPr algn="ctr"/>
            <a:r>
              <a:rPr lang="en-GB" sz="3500" dirty="0"/>
              <a:t>When I treble the first one and subtract the second one I get 18.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836832"/>
              </p:ext>
            </p:extLst>
          </p:nvPr>
        </p:nvGraphicFramePr>
        <p:xfrm>
          <a:off x="3506485" y="2343887"/>
          <a:ext cx="4922620" cy="26215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2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21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+ </a:t>
                      </a: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= 17</a:t>
                      </a:r>
                      <a:endParaRPr lang="en-GB" sz="7200" b="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– </a:t>
                      </a:r>
                      <a:r>
                        <a:rPr lang="en-GB" sz="7200" b="0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7200" b="0" kern="1200" dirty="0">
                          <a:solidFill>
                            <a:srgbClr val="FF0000"/>
                          </a:solidFill>
                          <a:effectLst/>
                        </a:rPr>
                        <a:t> = 18</a:t>
                      </a:r>
                      <a:endParaRPr lang="en-GB" sz="72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0" marR="26620" marT="44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4431562" y="5234896"/>
            <a:ext cx="2983510" cy="1291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7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and 3</a:t>
            </a:r>
            <a:endParaRPr lang="en-GB" sz="7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3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420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17</cp:revision>
  <dcterms:created xsi:type="dcterms:W3CDTF">2016-04-24T04:13:36Z</dcterms:created>
  <dcterms:modified xsi:type="dcterms:W3CDTF">2021-11-23T17:10:53Z</dcterms:modified>
</cp:coreProperties>
</file>