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01577C-E205-4AF8-BF3A-31287049243B}" v="82" dt="2024-03-08T04:53:58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E01577C-E205-4AF8-BF3A-31287049243B}"/>
    <pc:docChg chg="undo custSel addSld delSld modSld">
      <pc:chgData name="Stewart Gale" userId="3647ddd2-6040-41ae-a96d-232c23482af8" providerId="ADAL" clId="{DE01577C-E205-4AF8-BF3A-31287049243B}" dt="2024-03-08T04:54:00.567" v="257" actId="478"/>
      <pc:docMkLst>
        <pc:docMk/>
      </pc:docMkLst>
      <pc:sldChg chg="delSp del mod">
        <pc:chgData name="Stewart Gale" userId="3647ddd2-6040-41ae-a96d-232c23482af8" providerId="ADAL" clId="{DE01577C-E205-4AF8-BF3A-31287049243B}" dt="2023-02-28T04:35:30.395" v="61" actId="47"/>
        <pc:sldMkLst>
          <pc:docMk/>
          <pc:sldMk cId="815734590" sldId="257"/>
        </pc:sldMkLst>
        <pc:picChg chg="del">
          <ac:chgData name="Stewart Gale" userId="3647ddd2-6040-41ae-a96d-232c23482af8" providerId="ADAL" clId="{DE01577C-E205-4AF8-BF3A-31287049243B}" dt="2023-02-28T04:34:37.645" v="43" actId="21"/>
          <ac:picMkLst>
            <pc:docMk/>
            <pc:sldMk cId="815734590" sldId="257"/>
            <ac:picMk id="2" creationId="{00000000-0000-0000-0000-000000000000}"/>
          </ac:picMkLst>
        </pc:picChg>
        <pc:picChg chg="del">
          <ac:chgData name="Stewart Gale" userId="3647ddd2-6040-41ae-a96d-232c23482af8" providerId="ADAL" clId="{DE01577C-E205-4AF8-BF3A-31287049243B}" dt="2023-02-28T04:35:23.143" v="57" actId="21"/>
          <ac:picMkLst>
            <pc:docMk/>
            <pc:sldMk cId="815734590" sldId="257"/>
            <ac:picMk id="3" creationId="{00000000-0000-0000-0000-000000000000}"/>
          </ac:picMkLst>
        </pc:picChg>
      </pc:sldChg>
      <pc:sldChg chg="modSp mod">
        <pc:chgData name="Stewart Gale" userId="3647ddd2-6040-41ae-a96d-232c23482af8" providerId="ADAL" clId="{DE01577C-E205-4AF8-BF3A-31287049243B}" dt="2022-01-05T04:36:44.751" v="12" actId="1076"/>
        <pc:sldMkLst>
          <pc:docMk/>
          <pc:sldMk cId="4162779151" sldId="258"/>
        </pc:sldMkLst>
        <pc:spChg chg="mod">
          <ac:chgData name="Stewart Gale" userId="3647ddd2-6040-41ae-a96d-232c23482af8" providerId="ADAL" clId="{DE01577C-E205-4AF8-BF3A-31287049243B}" dt="2022-01-05T04:36:44.751" v="12" actId="1076"/>
          <ac:spMkLst>
            <pc:docMk/>
            <pc:sldMk cId="4162779151" sldId="258"/>
            <ac:spMk id="4" creationId="{00000000-0000-0000-0000-000000000000}"/>
          </ac:spMkLst>
        </pc:spChg>
      </pc:sldChg>
      <pc:sldChg chg="addSp delSp modSp new del mod">
        <pc:chgData name="Stewart Gale" userId="3647ddd2-6040-41ae-a96d-232c23482af8" providerId="ADAL" clId="{DE01577C-E205-4AF8-BF3A-31287049243B}" dt="2023-02-28T04:34:55.420" v="49" actId="47"/>
        <pc:sldMkLst>
          <pc:docMk/>
          <pc:sldMk cId="2734381012" sldId="259"/>
        </pc:sldMkLst>
        <pc:spChg chg="del">
          <ac:chgData name="Stewart Gale" userId="3647ddd2-6040-41ae-a96d-232c23482af8" providerId="ADAL" clId="{DE01577C-E205-4AF8-BF3A-31287049243B}" dt="2022-01-05T04:36:52.697" v="14" actId="478"/>
          <ac:spMkLst>
            <pc:docMk/>
            <pc:sldMk cId="2734381012" sldId="259"/>
            <ac:spMk id="2" creationId="{31A186FB-EBBD-458A-96A1-060BBD5E38DE}"/>
          </ac:spMkLst>
        </pc:spChg>
        <pc:spChg chg="del">
          <ac:chgData name="Stewart Gale" userId="3647ddd2-6040-41ae-a96d-232c23482af8" providerId="ADAL" clId="{DE01577C-E205-4AF8-BF3A-31287049243B}" dt="2022-01-05T04:36:52.697" v="14" actId="478"/>
          <ac:spMkLst>
            <pc:docMk/>
            <pc:sldMk cId="2734381012" sldId="259"/>
            <ac:spMk id="3" creationId="{B2E76DC6-4BE9-4806-A872-E4C07C4D268C}"/>
          </ac:spMkLst>
        </pc:spChg>
        <pc:spChg chg="add del mod">
          <ac:chgData name="Stewart Gale" userId="3647ddd2-6040-41ae-a96d-232c23482af8" providerId="ADAL" clId="{DE01577C-E205-4AF8-BF3A-31287049243B}" dt="2022-01-05T04:37:34.994" v="26" actId="478"/>
          <ac:spMkLst>
            <pc:docMk/>
            <pc:sldMk cId="2734381012" sldId="259"/>
            <ac:spMk id="5" creationId="{2F93CF8D-653A-4716-92CA-A0F6DE752C0A}"/>
          </ac:spMkLst>
        </pc:spChg>
        <pc:spChg chg="add mod">
          <ac:chgData name="Stewart Gale" userId="3647ddd2-6040-41ae-a96d-232c23482af8" providerId="ADAL" clId="{DE01577C-E205-4AF8-BF3A-31287049243B}" dt="2022-01-05T04:37:56.276" v="40" actId="1076"/>
          <ac:spMkLst>
            <pc:docMk/>
            <pc:sldMk cId="2734381012" sldId="259"/>
            <ac:spMk id="7" creationId="{9799A7CC-4118-46A2-8975-4A6140E07FFB}"/>
          </ac:spMkLst>
        </pc:spChg>
        <pc:picChg chg="add del mod modCrop">
          <ac:chgData name="Stewart Gale" userId="3647ddd2-6040-41ae-a96d-232c23482af8" providerId="ADAL" clId="{DE01577C-E205-4AF8-BF3A-31287049243B}" dt="2022-01-05T04:37:34.994" v="26" actId="478"/>
          <ac:picMkLst>
            <pc:docMk/>
            <pc:sldMk cId="2734381012" sldId="259"/>
            <ac:picMk id="4" creationId="{ACA3DE7A-626C-423F-B442-F54ED626F94D}"/>
          </ac:picMkLst>
        </pc:picChg>
        <pc:picChg chg="add mod">
          <ac:chgData name="Stewart Gale" userId="3647ddd2-6040-41ae-a96d-232c23482af8" providerId="ADAL" clId="{DE01577C-E205-4AF8-BF3A-31287049243B}" dt="2022-01-05T04:37:58.284" v="41" actId="1076"/>
          <ac:picMkLst>
            <pc:docMk/>
            <pc:sldMk cId="2734381012" sldId="259"/>
            <ac:picMk id="6" creationId="{9872655C-7C3E-4093-83BB-527EFCAC425A}"/>
          </ac:picMkLst>
        </pc:picChg>
      </pc:sldChg>
      <pc:sldChg chg="addSp delSp modSp add mod modAnim">
        <pc:chgData name="Stewart Gale" userId="3647ddd2-6040-41ae-a96d-232c23482af8" providerId="ADAL" clId="{DE01577C-E205-4AF8-BF3A-31287049243B}" dt="2024-03-08T04:54:00.567" v="257" actId="478"/>
        <pc:sldMkLst>
          <pc:docMk/>
          <pc:sldMk cId="1104893817" sldId="260"/>
        </pc:sldMkLst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3" creationId="{2507AC0B-D4F5-B898-D572-B4DF4B2F85C1}"/>
          </ac:spMkLst>
        </pc:spChg>
        <pc:spChg chg="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6" creationId="{00000000-0000-0000-0000-000000000000}"/>
          </ac:spMkLst>
        </pc:spChg>
        <pc:spChg chg="del mod">
          <ac:chgData name="Stewart Gale" userId="3647ddd2-6040-41ae-a96d-232c23482af8" providerId="ADAL" clId="{DE01577C-E205-4AF8-BF3A-31287049243B}" dt="2023-02-28T05:07:10.159" v="63" actId="478"/>
          <ac:spMkLst>
            <pc:docMk/>
            <pc:sldMk cId="1104893817" sldId="260"/>
            <ac:spMk id="7" creationId="{00000000-0000-0000-0000-000000000000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9" creationId="{A952907C-9C8F-8AE0-BDBF-5CB8A16005C8}"/>
          </ac:spMkLst>
        </pc:spChg>
        <pc:spChg chg="add mod">
          <ac:chgData name="Stewart Gale" userId="3647ddd2-6040-41ae-a96d-232c23482af8" providerId="ADAL" clId="{DE01577C-E205-4AF8-BF3A-31287049243B}" dt="2024-03-08T04:50:37.353" v="254" actId="20577"/>
          <ac:spMkLst>
            <pc:docMk/>
            <pc:sldMk cId="1104893817" sldId="260"/>
            <ac:spMk id="10" creationId="{B969EB86-7E00-217C-5851-ED8E6F96442D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1" creationId="{EAB9201D-AE71-A20B-F05F-9387A5C4A22A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2" creationId="{FC17CC26-6F84-6319-2DE6-AE10C0B1428B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3" creationId="{B58D5B10-A5C5-1671-D245-184F12C5D5D3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4" creationId="{42BE75F2-EA19-0AAD-4FB8-C941705C98F6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5" creationId="{997A0300-6C5C-D88D-74D1-7D9CC6CDD1D3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6" creationId="{B95335C1-EFC5-6D63-DFF4-ECCD65960499}"/>
          </ac:spMkLst>
        </pc:spChg>
        <pc:spChg chg="add mod">
          <ac:chgData name="Stewart Gale" userId="3647ddd2-6040-41ae-a96d-232c23482af8" providerId="ADAL" clId="{DE01577C-E205-4AF8-BF3A-31287049243B}" dt="2024-03-08T04:53:58.811" v="256" actId="20577"/>
          <ac:spMkLst>
            <pc:docMk/>
            <pc:sldMk cId="1104893817" sldId="260"/>
            <ac:spMk id="17" creationId="{A0DC7674-C907-ACEC-87AE-5050E41CA577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8" creationId="{92E0ADD3-A7DD-2AEA-DFCD-6E2EF35C1393}"/>
          </ac:spMkLst>
        </pc:spChg>
        <pc:spChg chg="add mod">
          <ac:chgData name="Stewart Gale" userId="3647ddd2-6040-41ae-a96d-232c23482af8" providerId="ADAL" clId="{DE01577C-E205-4AF8-BF3A-31287049243B}" dt="2023-02-28T05:10:08.072" v="166" actId="1076"/>
          <ac:spMkLst>
            <pc:docMk/>
            <pc:sldMk cId="1104893817" sldId="260"/>
            <ac:spMk id="19" creationId="{4CA29026-C0BA-704A-2D66-9FD5A9C9DD80}"/>
          </ac:spMkLst>
        </pc:spChg>
        <pc:spChg chg="mod">
          <ac:chgData name="Stewart Gale" userId="3647ddd2-6040-41ae-a96d-232c23482af8" providerId="ADAL" clId="{DE01577C-E205-4AF8-BF3A-31287049243B}" dt="2023-02-28T05:10:42.853" v="170"/>
          <ac:spMkLst>
            <pc:docMk/>
            <pc:sldMk cId="1104893817" sldId="260"/>
            <ac:spMk id="22" creationId="{13DBBA58-8FA8-F6F1-18F3-3093C1BFB22B}"/>
          </ac:spMkLst>
        </pc:spChg>
        <pc:spChg chg="add mod">
          <ac:chgData name="Stewart Gale" userId="3647ddd2-6040-41ae-a96d-232c23482af8" providerId="ADAL" clId="{DE01577C-E205-4AF8-BF3A-31287049243B}" dt="2023-02-28T05:11:20.143" v="182" actId="1076"/>
          <ac:spMkLst>
            <pc:docMk/>
            <pc:sldMk cId="1104893817" sldId="260"/>
            <ac:spMk id="23" creationId="{924A1D5E-73FE-FA98-2E64-181A4BBAB514}"/>
          </ac:spMkLst>
        </pc:spChg>
        <pc:spChg chg="add mod">
          <ac:chgData name="Stewart Gale" userId="3647ddd2-6040-41ae-a96d-232c23482af8" providerId="ADAL" clId="{DE01577C-E205-4AF8-BF3A-31287049243B}" dt="2023-02-28T05:11:42.206" v="188" actId="20577"/>
          <ac:spMkLst>
            <pc:docMk/>
            <pc:sldMk cId="1104893817" sldId="260"/>
            <ac:spMk id="24" creationId="{9F27A7D2-26A6-D1AB-88FB-7FF62A1ECCDC}"/>
          </ac:spMkLst>
        </pc:spChg>
        <pc:spChg chg="add mod">
          <ac:chgData name="Stewart Gale" userId="3647ddd2-6040-41ae-a96d-232c23482af8" providerId="ADAL" clId="{DE01577C-E205-4AF8-BF3A-31287049243B}" dt="2023-02-28T05:11:57.246" v="197" actId="1076"/>
          <ac:spMkLst>
            <pc:docMk/>
            <pc:sldMk cId="1104893817" sldId="260"/>
            <ac:spMk id="25" creationId="{3043CF81-6011-02B9-1F31-013AA39D9327}"/>
          </ac:spMkLst>
        </pc:spChg>
        <pc:spChg chg="add mod">
          <ac:chgData name="Stewart Gale" userId="3647ddd2-6040-41ae-a96d-232c23482af8" providerId="ADAL" clId="{DE01577C-E205-4AF8-BF3A-31287049243B}" dt="2023-02-28T05:12:05.182" v="205" actId="1076"/>
          <ac:spMkLst>
            <pc:docMk/>
            <pc:sldMk cId="1104893817" sldId="260"/>
            <ac:spMk id="26" creationId="{2FF8E16C-4F7B-3BF2-E799-7A5B8422D6E8}"/>
          </ac:spMkLst>
        </pc:spChg>
        <pc:spChg chg="add mod">
          <ac:chgData name="Stewart Gale" userId="3647ddd2-6040-41ae-a96d-232c23482af8" providerId="ADAL" clId="{DE01577C-E205-4AF8-BF3A-31287049243B}" dt="2023-02-28T05:12:24.041" v="211" actId="1076"/>
          <ac:spMkLst>
            <pc:docMk/>
            <pc:sldMk cId="1104893817" sldId="260"/>
            <ac:spMk id="27" creationId="{6A197C41-8E33-A8BC-9553-0C00003D0410}"/>
          </ac:spMkLst>
        </pc:spChg>
        <pc:spChg chg="add mod">
          <ac:chgData name="Stewart Gale" userId="3647ddd2-6040-41ae-a96d-232c23482af8" providerId="ADAL" clId="{DE01577C-E205-4AF8-BF3A-31287049243B}" dt="2023-02-28T05:12:34.870" v="216" actId="20577"/>
          <ac:spMkLst>
            <pc:docMk/>
            <pc:sldMk cId="1104893817" sldId="260"/>
            <ac:spMk id="28" creationId="{3B1B3C00-FEFF-3C20-0E66-2320DEEE27A9}"/>
          </ac:spMkLst>
        </pc:spChg>
        <pc:spChg chg="add mod">
          <ac:chgData name="Stewart Gale" userId="3647ddd2-6040-41ae-a96d-232c23482af8" providerId="ADAL" clId="{DE01577C-E205-4AF8-BF3A-31287049243B}" dt="2023-02-28T05:12:46.373" v="221" actId="20577"/>
          <ac:spMkLst>
            <pc:docMk/>
            <pc:sldMk cId="1104893817" sldId="260"/>
            <ac:spMk id="29" creationId="{52882575-9AD2-1A51-4379-982101E090B9}"/>
          </ac:spMkLst>
        </pc:spChg>
        <pc:spChg chg="add mod">
          <ac:chgData name="Stewart Gale" userId="3647ddd2-6040-41ae-a96d-232c23482af8" providerId="ADAL" clId="{DE01577C-E205-4AF8-BF3A-31287049243B}" dt="2023-02-28T05:13:02.423" v="228" actId="20577"/>
          <ac:spMkLst>
            <pc:docMk/>
            <pc:sldMk cId="1104893817" sldId="260"/>
            <ac:spMk id="30" creationId="{D0B1FC9D-AABB-F462-3975-5F46233DBBC7}"/>
          </ac:spMkLst>
        </pc:spChg>
        <pc:spChg chg="add mod">
          <ac:chgData name="Stewart Gale" userId="3647ddd2-6040-41ae-a96d-232c23482af8" providerId="ADAL" clId="{DE01577C-E205-4AF8-BF3A-31287049243B}" dt="2023-02-28T05:13:20.358" v="233" actId="20577"/>
          <ac:spMkLst>
            <pc:docMk/>
            <pc:sldMk cId="1104893817" sldId="260"/>
            <ac:spMk id="31" creationId="{8B9DB6DE-B518-C055-4D1B-3CEBBF94B2E1}"/>
          </ac:spMkLst>
        </pc:spChg>
        <pc:spChg chg="add mod">
          <ac:chgData name="Stewart Gale" userId="3647ddd2-6040-41ae-a96d-232c23482af8" providerId="ADAL" clId="{DE01577C-E205-4AF8-BF3A-31287049243B}" dt="2023-02-28T05:13:29.407" v="236" actId="20577"/>
          <ac:spMkLst>
            <pc:docMk/>
            <pc:sldMk cId="1104893817" sldId="260"/>
            <ac:spMk id="32" creationId="{5AC95FAA-A12E-8E5D-2055-660032C8E530}"/>
          </ac:spMkLst>
        </pc:spChg>
        <pc:spChg chg="add mod">
          <ac:chgData name="Stewart Gale" userId="3647ddd2-6040-41ae-a96d-232c23482af8" providerId="ADAL" clId="{DE01577C-E205-4AF8-BF3A-31287049243B}" dt="2023-02-28T05:13:42.122" v="242" actId="1076"/>
          <ac:spMkLst>
            <pc:docMk/>
            <pc:sldMk cId="1104893817" sldId="260"/>
            <ac:spMk id="33" creationId="{B6B4AA56-CCB0-AA09-9427-903437A27946}"/>
          </ac:spMkLst>
        </pc:spChg>
        <pc:spChg chg="add mod">
          <ac:chgData name="Stewart Gale" userId="3647ddd2-6040-41ae-a96d-232c23482af8" providerId="ADAL" clId="{DE01577C-E205-4AF8-BF3A-31287049243B}" dt="2023-02-28T05:11:03.718" v="174" actId="1076"/>
          <ac:spMkLst>
            <pc:docMk/>
            <pc:sldMk cId="1104893817" sldId="260"/>
            <ac:spMk id="34" creationId="{EFB2FC1D-DA83-77C5-694D-A3CCEC5F5E2F}"/>
          </ac:spMkLst>
        </pc:spChg>
        <pc:spChg chg="add mod">
          <ac:chgData name="Stewart Gale" userId="3647ddd2-6040-41ae-a96d-232c23482af8" providerId="ADAL" clId="{DE01577C-E205-4AF8-BF3A-31287049243B}" dt="2023-02-28T05:13:59.184" v="251" actId="14100"/>
          <ac:spMkLst>
            <pc:docMk/>
            <pc:sldMk cId="1104893817" sldId="260"/>
            <ac:spMk id="36" creationId="{93866D97-C31C-B4C0-D3C5-41818622719B}"/>
          </ac:spMkLst>
        </pc:spChg>
        <pc:grpChg chg="add mod">
          <ac:chgData name="Stewart Gale" userId="3647ddd2-6040-41ae-a96d-232c23482af8" providerId="ADAL" clId="{DE01577C-E205-4AF8-BF3A-31287049243B}" dt="2023-02-28T05:12:52.660" v="223" actId="1076"/>
          <ac:grpSpMkLst>
            <pc:docMk/>
            <pc:sldMk cId="1104893817" sldId="260"/>
            <ac:grpSpMk id="20" creationId="{EEEA6A72-6CCF-DEF1-9C00-95B522596F11}"/>
          </ac:grpSpMkLst>
        </pc:grpChg>
        <pc:picChg chg="add del mod">
          <ac:chgData name="Stewart Gale" userId="3647ddd2-6040-41ae-a96d-232c23482af8" providerId="ADAL" clId="{DE01577C-E205-4AF8-BF3A-31287049243B}" dt="2023-02-28T05:09:52.593" v="164" actId="478"/>
          <ac:picMkLst>
            <pc:docMk/>
            <pc:sldMk cId="1104893817" sldId="260"/>
            <ac:picMk id="2" creationId="{D883605B-ACB2-AC84-DEC6-CAC7D0CCBCAB}"/>
          </ac:picMkLst>
        </pc:picChg>
        <pc:picChg chg="mod">
          <ac:chgData name="Stewart Gale" userId="3647ddd2-6040-41ae-a96d-232c23482af8" providerId="ADAL" clId="{DE01577C-E205-4AF8-BF3A-31287049243B}" dt="2023-02-28T05:10:08.072" v="166" actId="1076"/>
          <ac:picMkLst>
            <pc:docMk/>
            <pc:sldMk cId="1104893817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DE01577C-E205-4AF8-BF3A-31287049243B}" dt="2023-02-28T04:34:41.876" v="44" actId="478"/>
          <ac:picMkLst>
            <pc:docMk/>
            <pc:sldMk cId="1104893817" sldId="260"/>
            <ac:picMk id="5" creationId="{00000000-0000-0000-0000-000000000000}"/>
          </ac:picMkLst>
        </pc:picChg>
        <pc:picChg chg="add del mod">
          <ac:chgData name="Stewart Gale" userId="3647ddd2-6040-41ae-a96d-232c23482af8" providerId="ADAL" clId="{DE01577C-E205-4AF8-BF3A-31287049243B}" dt="2023-02-28T05:07:38.598" v="82"/>
          <ac:picMkLst>
            <pc:docMk/>
            <pc:sldMk cId="1104893817" sldId="260"/>
            <ac:picMk id="8" creationId="{EAAEDD3E-8BCB-7934-1525-ABA046669CD1}"/>
          </ac:picMkLst>
        </pc:picChg>
        <pc:picChg chg="mod">
          <ac:chgData name="Stewart Gale" userId="3647ddd2-6040-41ae-a96d-232c23482af8" providerId="ADAL" clId="{DE01577C-E205-4AF8-BF3A-31287049243B}" dt="2023-02-28T05:10:42.853" v="170"/>
          <ac:picMkLst>
            <pc:docMk/>
            <pc:sldMk cId="1104893817" sldId="260"/>
            <ac:picMk id="21" creationId="{BB59C461-DEEF-5ADE-EA97-C4A77BD93FFE}"/>
          </ac:picMkLst>
        </pc:picChg>
        <pc:picChg chg="add del mod">
          <ac:chgData name="Stewart Gale" userId="3647ddd2-6040-41ae-a96d-232c23482af8" providerId="ADAL" clId="{DE01577C-E205-4AF8-BF3A-31287049243B}" dt="2024-03-08T04:54:00.567" v="257" actId="478"/>
          <ac:picMkLst>
            <pc:docMk/>
            <pc:sldMk cId="1104893817" sldId="260"/>
            <ac:picMk id="35" creationId="{E9771982-DA15-6407-2D3B-7DDA0397AEC1}"/>
          </ac:picMkLst>
        </pc:picChg>
      </pc:sldChg>
      <pc:sldChg chg="addSp delSp modSp add del mod">
        <pc:chgData name="Stewart Gale" userId="3647ddd2-6040-41ae-a96d-232c23482af8" providerId="ADAL" clId="{DE01577C-E205-4AF8-BF3A-31287049243B}" dt="2023-02-28T05:14:17.097" v="252" actId="47"/>
        <pc:sldMkLst>
          <pc:docMk/>
          <pc:sldMk cId="2510168091" sldId="261"/>
        </pc:sldMkLst>
        <pc:spChg chg="del">
          <ac:chgData name="Stewart Gale" userId="3647ddd2-6040-41ae-a96d-232c23482af8" providerId="ADAL" clId="{DE01577C-E205-4AF8-BF3A-31287049243B}" dt="2023-02-28T04:35:11.208" v="54" actId="478"/>
          <ac:spMkLst>
            <pc:docMk/>
            <pc:sldMk cId="2510168091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DE01577C-E205-4AF8-BF3A-31287049243B}" dt="2023-02-28T04:35:16.432" v="55" actId="164"/>
          <ac:spMkLst>
            <pc:docMk/>
            <pc:sldMk cId="2510168091" sldId="261"/>
            <ac:spMk id="7" creationId="{00000000-0000-0000-0000-000000000000}"/>
          </ac:spMkLst>
        </pc:spChg>
        <pc:grpChg chg="add del mod">
          <ac:chgData name="Stewart Gale" userId="3647ddd2-6040-41ae-a96d-232c23482af8" providerId="ADAL" clId="{DE01577C-E205-4AF8-BF3A-31287049243B}" dt="2023-02-28T05:10:41.095" v="169" actId="21"/>
          <ac:grpSpMkLst>
            <pc:docMk/>
            <pc:sldMk cId="2510168091" sldId="261"/>
            <ac:grpSpMk id="2" creationId="{C7C10EF0-7C00-4572-8DEC-338738AA34CF}"/>
          </ac:grpSpMkLst>
        </pc:grpChg>
        <pc:picChg chg="add del mod">
          <ac:chgData name="Stewart Gale" userId="3647ddd2-6040-41ae-a96d-232c23482af8" providerId="ADAL" clId="{DE01577C-E205-4AF8-BF3A-31287049243B}" dt="2023-02-28T05:11:07.517" v="175" actId="21"/>
          <ac:picMkLst>
            <pc:docMk/>
            <pc:sldMk cId="2510168091" sldId="261"/>
            <ac:picMk id="3" creationId="{7C60AD0C-CC0B-09DF-345F-1273C12F6FD0}"/>
          </ac:picMkLst>
        </pc:picChg>
        <pc:picChg chg="del">
          <ac:chgData name="Stewart Gale" userId="3647ddd2-6040-41ae-a96d-232c23482af8" providerId="ADAL" clId="{DE01577C-E205-4AF8-BF3A-31287049243B}" dt="2023-02-28T04:35:02.475" v="51" actId="478"/>
          <ac:picMkLst>
            <pc:docMk/>
            <pc:sldMk cId="2510168091" sldId="261"/>
            <ac:picMk id="4" creationId="{00000000-0000-0000-0000-000000000000}"/>
          </ac:picMkLst>
        </pc:picChg>
        <pc:picChg chg="mod">
          <ac:chgData name="Stewart Gale" userId="3647ddd2-6040-41ae-a96d-232c23482af8" providerId="ADAL" clId="{DE01577C-E205-4AF8-BF3A-31287049243B}" dt="2023-02-28T04:35:16.432" v="55" actId="164"/>
          <ac:picMkLst>
            <pc:docMk/>
            <pc:sldMk cId="2510168091" sldId="261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43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53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18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477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85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92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33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34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32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58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76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C9D14-3361-4E37-AD4C-7EFA57369635}" type="datetimeFigureOut">
              <a:rPr lang="en-GB" smtClean="0"/>
              <a:t>08/03/2024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0BABD-AACE-4B0C-8DFF-BD52D6442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8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806" t="10667" r="39167" b="10223"/>
          <a:stretch/>
        </p:blipFill>
        <p:spPr>
          <a:xfrm>
            <a:off x="304800" y="76200"/>
            <a:ext cx="5353050" cy="678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667" t="10000" r="38611" b="10222"/>
          <a:stretch/>
        </p:blipFill>
        <p:spPr>
          <a:xfrm>
            <a:off x="6324600" y="0"/>
            <a:ext cx="5448300" cy="6838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221" y="0"/>
            <a:ext cx="3531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8021" y="0"/>
            <a:ext cx="3531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2)</a:t>
            </a:r>
          </a:p>
        </p:txBody>
      </p:sp>
    </p:spTree>
    <p:extLst>
      <p:ext uri="{BB962C8B-B14F-4D97-AF65-F5344CB8AC3E}">
        <p14:creationId xmlns:p14="http://schemas.microsoft.com/office/powerpoint/2010/main" val="2245166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1062" y="2178001"/>
            <a:ext cx="79414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62779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806" t="10667" r="39167" b="10223"/>
          <a:stretch/>
        </p:blipFill>
        <p:spPr>
          <a:xfrm>
            <a:off x="266008" y="76200"/>
            <a:ext cx="5353050" cy="678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429" y="0"/>
            <a:ext cx="3531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07AC0B-D4F5-B898-D572-B4DF4B2F85C1}"/>
              </a:ext>
            </a:extLst>
          </p:cNvPr>
          <p:cNvSpPr txBox="1"/>
          <p:nvPr/>
        </p:nvSpPr>
        <p:spPr>
          <a:xfrm>
            <a:off x="1559661" y="443346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52907C-9C8F-8AE0-BDBF-5CB8A16005C8}"/>
              </a:ext>
            </a:extLst>
          </p:cNvPr>
          <p:cNvSpPr txBox="1"/>
          <p:nvPr/>
        </p:nvSpPr>
        <p:spPr>
          <a:xfrm>
            <a:off x="490451" y="1565564"/>
            <a:ext cx="545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69EB86-7E00-217C-5851-ED8E6F96442D}"/>
              </a:ext>
            </a:extLst>
          </p:cNvPr>
          <p:cNvSpPr txBox="1"/>
          <p:nvPr/>
        </p:nvSpPr>
        <p:spPr>
          <a:xfrm>
            <a:off x="4083596" y="307777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9201D-AE71-A20B-F05F-9387A5C4A22A}"/>
              </a:ext>
            </a:extLst>
          </p:cNvPr>
          <p:cNvSpPr txBox="1"/>
          <p:nvPr/>
        </p:nvSpPr>
        <p:spPr>
          <a:xfrm>
            <a:off x="3615312" y="1363493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17CC26-6F84-6319-2DE6-AE10C0B1428B}"/>
              </a:ext>
            </a:extLst>
          </p:cNvPr>
          <p:cNvSpPr txBox="1"/>
          <p:nvPr/>
        </p:nvSpPr>
        <p:spPr>
          <a:xfrm>
            <a:off x="266008" y="2660279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8D5B10-A5C5-1671-D245-184F12C5D5D3}"/>
              </a:ext>
            </a:extLst>
          </p:cNvPr>
          <p:cNvSpPr txBox="1"/>
          <p:nvPr/>
        </p:nvSpPr>
        <p:spPr>
          <a:xfrm>
            <a:off x="2229858" y="3014955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21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BE75F2-EA19-0AAD-4FB8-C941705C98F6}"/>
              </a:ext>
            </a:extLst>
          </p:cNvPr>
          <p:cNvSpPr txBox="1"/>
          <p:nvPr/>
        </p:nvSpPr>
        <p:spPr>
          <a:xfrm>
            <a:off x="3578567" y="2523016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18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7A0300-6C5C-D88D-74D1-7D9CC6CDD1D3}"/>
              </a:ext>
            </a:extLst>
          </p:cNvPr>
          <p:cNvSpPr txBox="1"/>
          <p:nvPr/>
        </p:nvSpPr>
        <p:spPr>
          <a:xfrm>
            <a:off x="4986566" y="2491735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5335C1-EFC5-6D63-DFF4-ECCD65960499}"/>
              </a:ext>
            </a:extLst>
          </p:cNvPr>
          <p:cNvSpPr txBox="1"/>
          <p:nvPr/>
        </p:nvSpPr>
        <p:spPr>
          <a:xfrm>
            <a:off x="833319" y="4367159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39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DC7674-C907-ACEC-87AE-5050E41CA577}"/>
              </a:ext>
            </a:extLst>
          </p:cNvPr>
          <p:cNvSpPr txBox="1"/>
          <p:nvPr/>
        </p:nvSpPr>
        <p:spPr>
          <a:xfrm>
            <a:off x="1154208" y="5469981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E0ADD3-A7DD-2AEA-DFCD-6E2EF35C1393}"/>
              </a:ext>
            </a:extLst>
          </p:cNvPr>
          <p:cNvSpPr txBox="1"/>
          <p:nvPr/>
        </p:nvSpPr>
        <p:spPr>
          <a:xfrm>
            <a:off x="2538153" y="5719087"/>
            <a:ext cx="473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A29026-C0BA-704A-2D66-9FD5A9C9DD80}"/>
              </a:ext>
            </a:extLst>
          </p:cNvPr>
          <p:cNvSpPr txBox="1"/>
          <p:nvPr/>
        </p:nvSpPr>
        <p:spPr>
          <a:xfrm>
            <a:off x="2942533" y="6258580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EA6A72-6CCF-DEF1-9C00-95B522596F11}"/>
              </a:ext>
            </a:extLst>
          </p:cNvPr>
          <p:cNvGrpSpPr/>
          <p:nvPr/>
        </p:nvGrpSpPr>
        <p:grpSpPr>
          <a:xfrm>
            <a:off x="6192884" y="3600"/>
            <a:ext cx="5624879" cy="6810375"/>
            <a:chOff x="6148021" y="0"/>
            <a:chExt cx="5624879" cy="683895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B59C461-DEEF-5ADE-EA97-C4A77BD93F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667" t="10000" r="38611" b="10222"/>
            <a:stretch/>
          </p:blipFill>
          <p:spPr>
            <a:xfrm>
              <a:off x="6324600" y="0"/>
              <a:ext cx="5448300" cy="683895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DBBA58-8FA8-F6F1-18F3-3093C1BFB22B}"/>
                </a:ext>
              </a:extLst>
            </p:cNvPr>
            <p:cNvSpPr txBox="1"/>
            <p:nvPr/>
          </p:nvSpPr>
          <p:spPr>
            <a:xfrm>
              <a:off x="6148021" y="0"/>
              <a:ext cx="35315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2)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24A1D5E-73FE-FA98-2E64-181A4BBAB514}"/>
              </a:ext>
            </a:extLst>
          </p:cNvPr>
          <p:cNvSpPr txBox="1"/>
          <p:nvPr/>
        </p:nvSpPr>
        <p:spPr>
          <a:xfrm>
            <a:off x="6489907" y="856692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18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7A7D2-26A6-D1AB-88FB-7FF62A1ECCDC}"/>
              </a:ext>
            </a:extLst>
          </p:cNvPr>
          <p:cNvSpPr txBox="1"/>
          <p:nvPr/>
        </p:nvSpPr>
        <p:spPr>
          <a:xfrm>
            <a:off x="7254917" y="197069"/>
            <a:ext cx="545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43CF81-6011-02B9-1F31-013AA39D9327}"/>
              </a:ext>
            </a:extLst>
          </p:cNvPr>
          <p:cNvSpPr txBox="1"/>
          <p:nvPr/>
        </p:nvSpPr>
        <p:spPr>
          <a:xfrm>
            <a:off x="9733858" y="1255146"/>
            <a:ext cx="884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3.52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F8E16C-4F7B-3BF2-E799-7A5B8422D6E8}"/>
              </a:ext>
            </a:extLst>
          </p:cNvPr>
          <p:cNvSpPr txBox="1"/>
          <p:nvPr/>
        </p:nvSpPr>
        <p:spPr>
          <a:xfrm>
            <a:off x="10258880" y="260741"/>
            <a:ext cx="824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3.2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197C41-8E33-A8BC-9553-0C00003D0410}"/>
              </a:ext>
            </a:extLst>
          </p:cNvPr>
          <p:cNvSpPr txBox="1"/>
          <p:nvPr/>
        </p:nvSpPr>
        <p:spPr>
          <a:xfrm>
            <a:off x="7873127" y="2088784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1B3C00-FEFF-3C20-0E66-2320DEEE27A9}"/>
              </a:ext>
            </a:extLst>
          </p:cNvPr>
          <p:cNvSpPr txBox="1"/>
          <p:nvPr/>
        </p:nvSpPr>
        <p:spPr>
          <a:xfrm>
            <a:off x="6192884" y="3083856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882575-9AD2-1A51-4379-982101E090B9}"/>
              </a:ext>
            </a:extLst>
          </p:cNvPr>
          <p:cNvSpPr txBox="1"/>
          <p:nvPr/>
        </p:nvSpPr>
        <p:spPr>
          <a:xfrm>
            <a:off x="10937406" y="1640705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B1FC9D-AABB-F462-3975-5F46233DBBC7}"/>
              </a:ext>
            </a:extLst>
          </p:cNvPr>
          <p:cNvSpPr txBox="1"/>
          <p:nvPr/>
        </p:nvSpPr>
        <p:spPr>
          <a:xfrm>
            <a:off x="9347001" y="2753345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9DB6DE-B518-C055-4D1B-3CEBBF94B2E1}"/>
              </a:ext>
            </a:extLst>
          </p:cNvPr>
          <p:cNvSpPr txBox="1"/>
          <p:nvPr/>
        </p:nvSpPr>
        <p:spPr>
          <a:xfrm>
            <a:off x="6265373" y="5120915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45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C95FAA-A12E-8E5D-2055-660032C8E530}"/>
              </a:ext>
            </a:extLst>
          </p:cNvPr>
          <p:cNvSpPr txBox="1"/>
          <p:nvPr/>
        </p:nvSpPr>
        <p:spPr>
          <a:xfrm>
            <a:off x="6947346" y="4260872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B4AA56-CCB0-AA09-9427-903437A27946}"/>
              </a:ext>
            </a:extLst>
          </p:cNvPr>
          <p:cNvSpPr txBox="1"/>
          <p:nvPr/>
        </p:nvSpPr>
        <p:spPr>
          <a:xfrm>
            <a:off x="8180697" y="5630005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B2FC1D-DA83-77C5-694D-A3CCEC5F5E2F}"/>
              </a:ext>
            </a:extLst>
          </p:cNvPr>
          <p:cNvSpPr txBox="1"/>
          <p:nvPr/>
        </p:nvSpPr>
        <p:spPr>
          <a:xfrm>
            <a:off x="8278232" y="7854693"/>
            <a:ext cx="61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866D97-C31C-B4C0-D3C5-41818622719B}"/>
              </a:ext>
            </a:extLst>
          </p:cNvPr>
          <p:cNvSpPr txBox="1"/>
          <p:nvPr/>
        </p:nvSpPr>
        <p:spPr>
          <a:xfrm>
            <a:off x="9485795" y="4556415"/>
            <a:ext cx="844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37.5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9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34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2016-02-03T12:43:19Z</dcterms:created>
  <dcterms:modified xsi:type="dcterms:W3CDTF">2024-03-08T04:54:09Z</dcterms:modified>
</cp:coreProperties>
</file>