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67" r:id="rId4"/>
    <p:sldId id="268" r:id="rId5"/>
    <p:sldId id="258" r:id="rId6"/>
    <p:sldId id="256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5E896-061B-4BF8-88F3-263F1CC414B3}" v="48" dt="2025-09-16T10:12:32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AE5E896-061B-4BF8-88F3-263F1CC414B3}"/>
    <pc:docChg chg="undo custSel addSld delSld modSld sldOrd">
      <pc:chgData name="Stewart Gale" userId="3647ddd2-6040-41ae-a96d-232c23482af8" providerId="ADAL" clId="{3AE5E896-061B-4BF8-88F3-263F1CC414B3}" dt="2024-01-10T07:28:03.927" v="220" actId="1076"/>
      <pc:docMkLst>
        <pc:docMk/>
      </pc:docMkLst>
      <pc:sldChg chg="addSp modSp mod ord modAnim">
        <pc:chgData name="Stewart Gale" userId="3647ddd2-6040-41ae-a96d-232c23482af8" providerId="ADAL" clId="{3AE5E896-061B-4BF8-88F3-263F1CC414B3}" dt="2023-09-20T07:26:47.781" v="167"/>
        <pc:sldMkLst>
          <pc:docMk/>
          <pc:sldMk cId="3649752026" sldId="256"/>
        </pc:sldMkLst>
      </pc:sldChg>
      <pc:sldChg chg="del">
        <pc:chgData name="Stewart Gale" userId="3647ddd2-6040-41ae-a96d-232c23482af8" providerId="ADAL" clId="{3AE5E896-061B-4BF8-88F3-263F1CC414B3}" dt="2023-09-20T07:27:14.590" v="179" actId="47"/>
        <pc:sldMkLst>
          <pc:docMk/>
          <pc:sldMk cId="1050086312" sldId="257"/>
        </pc:sldMkLst>
      </pc:sldChg>
      <pc:sldChg chg="modSp del mod">
        <pc:chgData name="Stewart Gale" userId="3647ddd2-6040-41ae-a96d-232c23482af8" providerId="ADAL" clId="{3AE5E896-061B-4BF8-88F3-263F1CC414B3}" dt="2023-09-20T07:21:29.393" v="64" actId="47"/>
        <pc:sldMkLst>
          <pc:docMk/>
          <pc:sldMk cId="2933336370" sldId="259"/>
        </pc:sldMkLst>
      </pc:sldChg>
      <pc:sldChg chg="modSp del">
        <pc:chgData name="Stewart Gale" userId="3647ddd2-6040-41ae-a96d-232c23482af8" providerId="ADAL" clId="{3AE5E896-061B-4BF8-88F3-263F1CC414B3}" dt="2023-09-20T07:21:30.105" v="65" actId="47"/>
        <pc:sldMkLst>
          <pc:docMk/>
          <pc:sldMk cId="2966558579" sldId="260"/>
        </pc:sldMkLst>
      </pc:sldChg>
      <pc:sldChg chg="del">
        <pc:chgData name="Stewart Gale" userId="3647ddd2-6040-41ae-a96d-232c23482af8" providerId="ADAL" clId="{3AE5E896-061B-4BF8-88F3-263F1CC414B3}" dt="2023-09-20T07:21:59.746" v="70" actId="47"/>
        <pc:sldMkLst>
          <pc:docMk/>
          <pc:sldMk cId="927661094" sldId="261"/>
        </pc:sldMkLst>
      </pc:sldChg>
      <pc:sldChg chg="modSp add del mod">
        <pc:chgData name="Stewart Gale" userId="3647ddd2-6040-41ae-a96d-232c23482af8" providerId="ADAL" clId="{3AE5E896-061B-4BF8-88F3-263F1CC414B3}" dt="2023-09-20T07:26:50.988" v="168" actId="47"/>
        <pc:sldMkLst>
          <pc:docMk/>
          <pc:sldMk cId="1288185718" sldId="262"/>
        </pc:sldMkLst>
      </pc:sldChg>
      <pc:sldChg chg="delSp modSp add del mod">
        <pc:chgData name="Stewart Gale" userId="3647ddd2-6040-41ae-a96d-232c23482af8" providerId="ADAL" clId="{3AE5E896-061B-4BF8-88F3-263F1CC414B3}" dt="2023-09-20T07:26:51.609" v="169" actId="47"/>
        <pc:sldMkLst>
          <pc:docMk/>
          <pc:sldMk cId="1642178465" sldId="263"/>
        </pc:sldMkLst>
      </pc:sldChg>
      <pc:sldChg chg="delSp modSp del mod">
        <pc:chgData name="Stewart Gale" userId="3647ddd2-6040-41ae-a96d-232c23482af8" providerId="ADAL" clId="{3AE5E896-061B-4BF8-88F3-263F1CC414B3}" dt="2023-09-20T07:26:52.340" v="170" actId="47"/>
        <pc:sldMkLst>
          <pc:docMk/>
          <pc:sldMk cId="1485059692" sldId="264"/>
        </pc:sldMkLst>
      </pc:sldChg>
      <pc:sldChg chg="add del ord">
        <pc:chgData name="Stewart Gale" userId="3647ddd2-6040-41ae-a96d-232c23482af8" providerId="ADAL" clId="{3AE5E896-061B-4BF8-88F3-263F1CC414B3}" dt="2023-09-20T07:27:07.792" v="177" actId="47"/>
        <pc:sldMkLst>
          <pc:docMk/>
          <pc:sldMk cId="3612647925" sldId="265"/>
        </pc:sldMkLst>
      </pc:sldChg>
      <pc:sldChg chg="addSp modSp add mod modAnim">
        <pc:chgData name="Stewart Gale" userId="3647ddd2-6040-41ae-a96d-232c23482af8" providerId="ADAL" clId="{3AE5E896-061B-4BF8-88F3-263F1CC414B3}" dt="2023-09-20T07:26:31.679" v="163"/>
        <pc:sldMkLst>
          <pc:docMk/>
          <pc:sldMk cId="4180841549" sldId="266"/>
        </pc:sldMkLst>
      </pc:sldChg>
      <pc:sldChg chg="delSp add mod ord delAnim">
        <pc:chgData name="Stewart Gale" userId="3647ddd2-6040-41ae-a96d-232c23482af8" providerId="ADAL" clId="{3AE5E896-061B-4BF8-88F3-263F1CC414B3}" dt="2023-09-20T07:27:06.479" v="176"/>
        <pc:sldMkLst>
          <pc:docMk/>
          <pc:sldMk cId="2522684234" sldId="267"/>
        </pc:sldMkLst>
      </pc:sldChg>
      <pc:sldChg chg="delSp add mod delAnim">
        <pc:chgData name="Stewart Gale" userId="3647ddd2-6040-41ae-a96d-232c23482af8" providerId="ADAL" clId="{3AE5E896-061B-4BF8-88F3-263F1CC414B3}" dt="2023-09-20T07:27:24.379" v="183" actId="478"/>
        <pc:sldMkLst>
          <pc:docMk/>
          <pc:sldMk cId="1048865625" sldId="268"/>
        </pc:sldMkLst>
      </pc:sldChg>
      <pc:sldChg chg="addSp delSp modSp new mod ord">
        <pc:chgData name="Stewart Gale" userId="3647ddd2-6040-41ae-a96d-232c23482af8" providerId="ADAL" clId="{3AE5E896-061B-4BF8-88F3-263F1CC414B3}" dt="2024-01-10T07:28:03.927" v="220" actId="1076"/>
        <pc:sldMkLst>
          <pc:docMk/>
          <pc:sldMk cId="2071192705" sldId="269"/>
        </pc:sldMkLst>
      </pc:sldChg>
    </pc:docChg>
  </pc:docChgLst>
  <pc:docChgLst>
    <pc:chgData name="Stewart Gale" userId="3647ddd2-6040-41ae-a96d-232c23482af8" providerId="ADAL" clId="{06789ACE-9C8B-434B-894E-5A86F9D6F4CB}"/>
    <pc:docChg chg="custSel addSld modSld">
      <pc:chgData name="Stewart Gale" userId="3647ddd2-6040-41ae-a96d-232c23482af8" providerId="ADAL" clId="{06789ACE-9C8B-434B-894E-5A86F9D6F4CB}" dt="2025-09-16T10:12:51.032" v="6" actId="1076"/>
      <pc:docMkLst>
        <pc:docMk/>
      </pc:docMkLst>
      <pc:sldChg chg="delSp modSp mod">
        <pc:chgData name="Stewart Gale" userId="3647ddd2-6040-41ae-a96d-232c23482af8" providerId="ADAL" clId="{06789ACE-9C8B-434B-894E-5A86F9D6F4CB}" dt="2025-09-16T10:12:51.032" v="6" actId="1076"/>
        <pc:sldMkLst>
          <pc:docMk/>
          <pc:sldMk cId="2071192705" sldId="269"/>
        </pc:sldMkLst>
        <pc:picChg chg="mod">
          <ac:chgData name="Stewart Gale" userId="3647ddd2-6040-41ae-a96d-232c23482af8" providerId="ADAL" clId="{06789ACE-9C8B-434B-894E-5A86F9D6F4CB}" dt="2025-09-16T10:12:51.032" v="6" actId="1076"/>
          <ac:picMkLst>
            <pc:docMk/>
            <pc:sldMk cId="2071192705" sldId="269"/>
            <ac:picMk id="5" creationId="{B9678A1F-107A-7C64-DC36-BA95B79C241A}"/>
          </ac:picMkLst>
        </pc:picChg>
        <pc:picChg chg="del">
          <ac:chgData name="Stewart Gale" userId="3647ddd2-6040-41ae-a96d-232c23482af8" providerId="ADAL" clId="{06789ACE-9C8B-434B-894E-5A86F9D6F4CB}" dt="2025-09-16T10:12:35.363" v="1" actId="21"/>
          <ac:picMkLst>
            <pc:docMk/>
            <pc:sldMk cId="2071192705" sldId="269"/>
            <ac:picMk id="6" creationId="{64DD2BF9-C8B1-4884-43B8-C10FE4AF3727}"/>
          </ac:picMkLst>
        </pc:picChg>
      </pc:sldChg>
      <pc:sldChg chg="delSp modSp add mod">
        <pc:chgData name="Stewart Gale" userId="3647ddd2-6040-41ae-a96d-232c23482af8" providerId="ADAL" clId="{06789ACE-9C8B-434B-894E-5A86F9D6F4CB}" dt="2025-09-16T10:12:43.925" v="4" actId="14100"/>
        <pc:sldMkLst>
          <pc:docMk/>
          <pc:sldMk cId="2052262530" sldId="270"/>
        </pc:sldMkLst>
        <pc:picChg chg="del">
          <ac:chgData name="Stewart Gale" userId="3647ddd2-6040-41ae-a96d-232c23482af8" providerId="ADAL" clId="{06789ACE-9C8B-434B-894E-5A86F9D6F4CB}" dt="2025-09-16T10:12:39.578" v="2" actId="478"/>
          <ac:picMkLst>
            <pc:docMk/>
            <pc:sldMk cId="2052262530" sldId="270"/>
            <ac:picMk id="5" creationId="{66CCDAFF-9184-DCC0-B798-D18BE878DD6F}"/>
          </ac:picMkLst>
        </pc:picChg>
        <pc:picChg chg="mod">
          <ac:chgData name="Stewart Gale" userId="3647ddd2-6040-41ae-a96d-232c23482af8" providerId="ADAL" clId="{06789ACE-9C8B-434B-894E-5A86F9D6F4CB}" dt="2025-09-16T10:12:43.925" v="4" actId="14100"/>
          <ac:picMkLst>
            <pc:docMk/>
            <pc:sldMk cId="2052262530" sldId="270"/>
            <ac:picMk id="6" creationId="{8B6770DF-6F10-3924-E621-3E2F2737397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77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493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142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467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03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931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04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90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68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68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454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A73E9-E3CE-40C2-80E7-61D124DCD23F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851B2-F876-4446-8F42-9D064B9645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54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10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43.png"/><Relationship Id="rId39" Type="http://schemas.openxmlformats.org/officeDocument/2006/relationships/image" Target="../media/image56.png"/><Relationship Id="rId21" Type="http://schemas.openxmlformats.org/officeDocument/2006/relationships/image" Target="../media/image38.png"/><Relationship Id="rId34" Type="http://schemas.openxmlformats.org/officeDocument/2006/relationships/image" Target="../media/image5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42.png"/><Relationship Id="rId33" Type="http://schemas.openxmlformats.org/officeDocument/2006/relationships/image" Target="../media/image50.png"/><Relationship Id="rId38" Type="http://schemas.openxmlformats.org/officeDocument/2006/relationships/image" Target="../media/image55.png"/><Relationship Id="rId2" Type="http://schemas.openxmlformats.org/officeDocument/2006/relationships/image" Target="../media/image110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4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Relationship Id="rId8" Type="http://schemas.openxmlformats.org/officeDocument/2006/relationships/image" Target="../media/image7.png"/><Relationship Id="rId3" Type="http://schemas.openxmlformats.org/officeDocument/2006/relationships/image" Target="../media/image210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63.png"/><Relationship Id="rId21" Type="http://schemas.openxmlformats.org/officeDocument/2006/relationships/image" Target="../media/image58.png"/><Relationship Id="rId34" Type="http://schemas.openxmlformats.org/officeDocument/2006/relationships/image" Target="../media/image7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62.png"/><Relationship Id="rId33" Type="http://schemas.openxmlformats.org/officeDocument/2006/relationships/image" Target="../media/image70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57.png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61.png"/><Relationship Id="rId32" Type="http://schemas.openxmlformats.org/officeDocument/2006/relationships/image" Target="../media/image69.png"/><Relationship Id="rId37" Type="http://schemas.openxmlformats.org/officeDocument/2006/relationships/image" Target="../media/image74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60.png"/><Relationship Id="rId28" Type="http://schemas.openxmlformats.org/officeDocument/2006/relationships/image" Target="../media/image65.png"/><Relationship Id="rId36" Type="http://schemas.openxmlformats.org/officeDocument/2006/relationships/image" Target="../media/image7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31" Type="http://schemas.openxmlformats.org/officeDocument/2006/relationships/image" Target="../media/image6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59.png"/><Relationship Id="rId27" Type="http://schemas.openxmlformats.org/officeDocument/2006/relationships/image" Target="../media/image64.png"/><Relationship Id="rId30" Type="http://schemas.openxmlformats.org/officeDocument/2006/relationships/image" Target="../media/image67.png"/><Relationship Id="rId35" Type="http://schemas.openxmlformats.org/officeDocument/2006/relationships/image" Target="../media/image72.png"/><Relationship Id="rId8" Type="http://schemas.openxmlformats.org/officeDocument/2006/relationships/image" Target="../media/image26.png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678A1F-107A-7C64-DC36-BA95B79C24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09" t="20444" r="53988" b="46647"/>
          <a:stretch/>
        </p:blipFill>
        <p:spPr>
          <a:xfrm>
            <a:off x="500209" y="0"/>
            <a:ext cx="10511383" cy="653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9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9FF04-8095-52F1-8B50-8AE79D52C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6770DF-6F10-3924-E621-3E2F273739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6" t="53015" r="771" b="493"/>
          <a:stretch/>
        </p:blipFill>
        <p:spPr>
          <a:xfrm>
            <a:off x="581891" y="170169"/>
            <a:ext cx="11471323" cy="642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6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0439" y="572338"/>
                <a:ext cx="186095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572338"/>
                <a:ext cx="1860959" cy="646331"/>
              </a:xfrm>
              <a:prstGeom prst="rect">
                <a:avLst/>
              </a:prstGeom>
              <a:blipFill>
                <a:blip r:embed="rId2"/>
                <a:stretch>
                  <a:fillRect l="-9804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86268" y="664854"/>
                <a:ext cx="21238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268" y="664854"/>
                <a:ext cx="2123851" cy="646331"/>
              </a:xfrm>
              <a:prstGeom prst="rect">
                <a:avLst/>
              </a:prstGeom>
              <a:blipFill>
                <a:blip r:embed="rId3"/>
                <a:stretch>
                  <a:fillRect l="-8908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303140" y="2300109"/>
                <a:ext cx="2889637" cy="8270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10)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40" y="2300109"/>
                <a:ext cx="2889637" cy="827086"/>
              </a:xfrm>
              <a:prstGeom prst="rect">
                <a:avLst/>
              </a:prstGeom>
              <a:blipFill>
                <a:blip r:embed="rId4"/>
                <a:stretch>
                  <a:fillRect l="-6540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40439" y="5131208"/>
                <a:ext cx="185775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60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5131208"/>
                <a:ext cx="1857753" cy="646331"/>
              </a:xfrm>
              <a:prstGeom prst="rect">
                <a:avLst/>
              </a:prstGeom>
              <a:blipFill>
                <a:blip r:embed="rId5"/>
                <a:stretch>
                  <a:fillRect l="-9836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6781" y="6037151"/>
                <a:ext cx="21238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81" y="6037151"/>
                <a:ext cx="2123851" cy="646331"/>
              </a:xfrm>
              <a:prstGeom prst="rect">
                <a:avLst/>
              </a:prstGeom>
              <a:blipFill>
                <a:blip r:embed="rId6"/>
                <a:stretch>
                  <a:fillRect l="-8596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240439" y="1456059"/>
                <a:ext cx="209653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1456059"/>
                <a:ext cx="2096536" cy="646331"/>
              </a:xfrm>
              <a:prstGeom prst="rect">
                <a:avLst/>
              </a:prstGeom>
              <a:blipFill>
                <a:blip r:embed="rId7"/>
                <a:stretch>
                  <a:fillRect l="-8721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243095" y="2350661"/>
                <a:ext cx="209704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95" y="2350661"/>
                <a:ext cx="2097049" cy="646331"/>
              </a:xfrm>
              <a:prstGeom prst="rect">
                <a:avLst/>
              </a:prstGeom>
              <a:blipFill>
                <a:blip r:embed="rId8"/>
                <a:stretch>
                  <a:fillRect l="-9012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40439" y="3256604"/>
                <a:ext cx="209653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3256604"/>
                <a:ext cx="2096536" cy="646331"/>
              </a:xfrm>
              <a:prstGeom prst="rect">
                <a:avLst/>
              </a:prstGeom>
              <a:blipFill>
                <a:blip r:embed="rId9"/>
                <a:stretch>
                  <a:fillRect l="-8721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40439" y="4225265"/>
                <a:ext cx="259192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4225265"/>
                <a:ext cx="2591928" cy="646331"/>
              </a:xfrm>
              <a:prstGeom prst="rect">
                <a:avLst/>
              </a:prstGeom>
              <a:blipFill>
                <a:blip r:embed="rId10"/>
                <a:stretch>
                  <a:fillRect l="-7042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03139" y="5261760"/>
                <a:ext cx="308565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(2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39" y="5261760"/>
                <a:ext cx="3085653" cy="646331"/>
              </a:xfrm>
              <a:prstGeom prst="rect">
                <a:avLst/>
              </a:prstGeom>
              <a:blipFill>
                <a:blip r:embed="rId11"/>
                <a:stretch>
                  <a:fillRect l="-6126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8802279" y="1844043"/>
                <a:ext cx="2321469" cy="1029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279" y="1844043"/>
                <a:ext cx="2321469" cy="1029769"/>
              </a:xfrm>
              <a:prstGeom prst="rect">
                <a:avLst/>
              </a:prstGeom>
              <a:blipFill>
                <a:blip r:embed="rId12"/>
                <a:stretch>
                  <a:fillRect l="-8136" b="-9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8802278" y="572338"/>
                <a:ext cx="2321469" cy="10308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278" y="572338"/>
                <a:ext cx="2321469" cy="1030860"/>
              </a:xfrm>
              <a:prstGeom prst="rect">
                <a:avLst/>
              </a:prstGeom>
              <a:blipFill>
                <a:blip r:embed="rId13"/>
                <a:stretch>
                  <a:fillRect l="-8136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4386267" y="1524369"/>
                <a:ext cx="186095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9)  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267" y="1524369"/>
                <a:ext cx="1860959" cy="646331"/>
              </a:xfrm>
              <a:prstGeom prst="rect">
                <a:avLst/>
              </a:prstGeom>
              <a:blipFill>
                <a:blip r:embed="rId14"/>
                <a:stretch>
                  <a:fillRect l="-10164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4303139" y="3256604"/>
                <a:ext cx="2889637" cy="8270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5</m:t>
                        </m:r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39" y="3256604"/>
                <a:ext cx="2889637" cy="827086"/>
              </a:xfrm>
              <a:prstGeom prst="rect">
                <a:avLst/>
              </a:prstGeom>
              <a:blipFill>
                <a:blip r:embed="rId15"/>
                <a:stretch>
                  <a:fillRect l="-6540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4303139" y="4213099"/>
                <a:ext cx="2889637" cy="8270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39" y="4213099"/>
                <a:ext cx="2889637" cy="827086"/>
              </a:xfrm>
              <a:prstGeom prst="rect">
                <a:avLst/>
              </a:prstGeom>
              <a:blipFill>
                <a:blip r:embed="rId16"/>
                <a:stretch>
                  <a:fillRect l="-6540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4303139" y="6129667"/>
                <a:ext cx="333091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(2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39" y="6129667"/>
                <a:ext cx="3330912" cy="646331"/>
              </a:xfrm>
              <a:prstGeom prst="rect">
                <a:avLst/>
              </a:prstGeom>
              <a:blipFill>
                <a:blip r:embed="rId17"/>
                <a:stretch>
                  <a:fillRect l="-5678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8802279" y="4406235"/>
                <a:ext cx="2321469" cy="1029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279" y="4406235"/>
                <a:ext cx="2321469" cy="1029769"/>
              </a:xfrm>
              <a:prstGeom prst="rect">
                <a:avLst/>
              </a:prstGeom>
              <a:blipFill>
                <a:blip r:embed="rId18"/>
                <a:stretch>
                  <a:fillRect l="-8136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8802279" y="3168361"/>
                <a:ext cx="2321469" cy="10308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279" y="3168361"/>
                <a:ext cx="2321469" cy="1030860"/>
              </a:xfrm>
              <a:prstGeom prst="rect">
                <a:avLst/>
              </a:prstGeom>
              <a:blipFill>
                <a:blip r:embed="rId19"/>
                <a:stretch>
                  <a:fillRect l="-8136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8866010" y="5643018"/>
                <a:ext cx="2321469" cy="1029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19)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010" y="5643018"/>
                <a:ext cx="2321469" cy="1029769"/>
              </a:xfrm>
              <a:prstGeom prst="rect">
                <a:avLst/>
              </a:prstGeom>
              <a:blipFill>
                <a:blip r:embed="rId20"/>
                <a:stretch>
                  <a:fillRect l="-7874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Rewrite as a fraction. Simplify if possible. </a:t>
            </a:r>
          </a:p>
        </p:txBody>
      </p:sp>
    </p:spTree>
    <p:extLst>
      <p:ext uri="{BB962C8B-B14F-4D97-AF65-F5344CB8AC3E}">
        <p14:creationId xmlns:p14="http://schemas.microsoft.com/office/powerpoint/2010/main" val="252268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881995" y="215866"/>
                <a:ext cx="2089675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995" y="215866"/>
                <a:ext cx="2089675" cy="978666"/>
              </a:xfrm>
              <a:prstGeom prst="rect">
                <a:avLst/>
              </a:prstGeom>
              <a:blipFill>
                <a:blip r:embed="rId2"/>
                <a:stretch>
                  <a:fillRect l="-9038" b="-19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3163" y="947430"/>
                <a:ext cx="1958678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(9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3" y="947430"/>
                <a:ext cx="1958678" cy="849143"/>
              </a:xfrm>
              <a:prstGeom prst="rect">
                <a:avLst/>
              </a:prstGeom>
              <a:blipFill>
                <a:blip r:embed="rId3"/>
                <a:stretch>
                  <a:fillRect l="-9317" b="-26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3163" y="1875711"/>
                <a:ext cx="218470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(9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3" y="1875711"/>
                <a:ext cx="2184701" cy="849143"/>
              </a:xfrm>
              <a:prstGeom prst="rect">
                <a:avLst/>
              </a:prstGeom>
              <a:blipFill>
                <a:blip r:embed="rId4"/>
                <a:stretch>
                  <a:fillRect l="-8357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22610" y="2903498"/>
                <a:ext cx="243682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0" y="2903498"/>
                <a:ext cx="2436821" cy="849143"/>
              </a:xfrm>
              <a:prstGeom prst="rect">
                <a:avLst/>
              </a:prstGeom>
              <a:blipFill>
                <a:blip r:embed="rId5"/>
                <a:stretch>
                  <a:fillRect l="-7769" b="-26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22610" y="3897318"/>
                <a:ext cx="243682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16(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0" y="3897318"/>
                <a:ext cx="2436821" cy="849143"/>
              </a:xfrm>
              <a:prstGeom prst="rect">
                <a:avLst/>
              </a:prstGeom>
              <a:blipFill>
                <a:blip r:embed="rId6"/>
                <a:stretch>
                  <a:fillRect l="-7769" b="-26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25637" y="4813563"/>
                <a:ext cx="2781467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7" y="4813563"/>
                <a:ext cx="2781467" cy="849143"/>
              </a:xfrm>
              <a:prstGeom prst="rect">
                <a:avLst/>
              </a:prstGeom>
              <a:blipFill>
                <a:blip r:embed="rId7"/>
                <a:stretch>
                  <a:fillRect l="-6579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25637" y="5662706"/>
                <a:ext cx="2946576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2(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7" y="5662706"/>
                <a:ext cx="2946576" cy="849143"/>
              </a:xfrm>
              <a:prstGeom prst="rect">
                <a:avLst/>
              </a:prstGeom>
              <a:blipFill>
                <a:blip r:embed="rId8"/>
                <a:stretch>
                  <a:fillRect l="-6198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190202" y="345389"/>
                <a:ext cx="2203937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(9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02" y="345389"/>
                <a:ext cx="2203937" cy="849143"/>
              </a:xfrm>
              <a:prstGeom prst="rect">
                <a:avLst/>
              </a:prstGeom>
              <a:blipFill>
                <a:blip r:embed="rId9"/>
                <a:stretch>
                  <a:fillRect l="-8287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4190202" y="1363878"/>
                <a:ext cx="242996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(9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r>
                              <m:rPr>
                                <m:brk m:alnAt="63"/>
                              </m:r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02" y="1363878"/>
                <a:ext cx="2429961" cy="849143"/>
              </a:xfrm>
              <a:prstGeom prst="rect">
                <a:avLst/>
              </a:prstGeom>
              <a:blipFill>
                <a:blip r:embed="rId10"/>
                <a:stretch>
                  <a:fillRect l="-7519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190202" y="2440020"/>
                <a:ext cx="268208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9)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r>
                              <m:rPr>
                                <m:brk m:alnAt="63"/>
                              </m:r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02" y="2440020"/>
                <a:ext cx="2682081" cy="849143"/>
              </a:xfrm>
              <a:prstGeom prst="rect">
                <a:avLst/>
              </a:prstGeom>
              <a:blipFill>
                <a:blip r:embed="rId11"/>
                <a:stretch>
                  <a:fillRect l="-6818" b="-26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3956164" y="3517080"/>
                <a:ext cx="2916119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10)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16(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164" y="3517080"/>
                <a:ext cx="2916119" cy="849143"/>
              </a:xfrm>
              <a:prstGeom prst="rect">
                <a:avLst/>
              </a:prstGeom>
              <a:blipFill>
                <a:blip r:embed="rId12"/>
                <a:stretch>
                  <a:fillRect l="-6485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956164" y="4668985"/>
                <a:ext cx="3170996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r>
                              <m:rPr>
                                <m:brk m:alnAt="63"/>
                              </m:r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164" y="4668985"/>
                <a:ext cx="3170996" cy="849143"/>
              </a:xfrm>
              <a:prstGeom prst="rect">
                <a:avLst/>
              </a:prstGeom>
              <a:blipFill>
                <a:blip r:embed="rId13"/>
                <a:stretch>
                  <a:fillRect l="-5962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3956164" y="5707040"/>
                <a:ext cx="3425874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2(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164" y="5707040"/>
                <a:ext cx="3425874" cy="849143"/>
              </a:xfrm>
              <a:prstGeom prst="rect">
                <a:avLst/>
              </a:prstGeom>
              <a:blipFill>
                <a:blip r:embed="rId14"/>
                <a:stretch>
                  <a:fillRect l="-5516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881995" y="1298199"/>
                <a:ext cx="3109184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1000</m:t>
                            </m:r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995" y="1298199"/>
                <a:ext cx="3109184" cy="978666"/>
              </a:xfrm>
              <a:prstGeom prst="rect">
                <a:avLst/>
              </a:prstGeom>
              <a:blipFill>
                <a:blip r:embed="rId15"/>
                <a:stretch>
                  <a:fillRect l="-6078" b="-19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895545" y="2375259"/>
                <a:ext cx="3109184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1000</m:t>
                        </m:r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545" y="2375259"/>
                <a:ext cx="3109184" cy="978666"/>
              </a:xfrm>
              <a:prstGeom prst="rect">
                <a:avLst/>
              </a:prstGeom>
              <a:blipFill>
                <a:blip r:embed="rId16"/>
                <a:stretch>
                  <a:fillRect l="-5882" b="-20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920103" y="3452319"/>
                <a:ext cx="2334935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103" y="3452319"/>
                <a:ext cx="2334935" cy="978666"/>
              </a:xfrm>
              <a:prstGeom prst="rect">
                <a:avLst/>
              </a:prstGeom>
              <a:blipFill>
                <a:blip r:embed="rId17"/>
                <a:stretch>
                  <a:fillRect l="-7833" b="-19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920103" y="4539462"/>
                <a:ext cx="3354444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1000</m:t>
                            </m:r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103" y="4539462"/>
                <a:ext cx="3354444" cy="978666"/>
              </a:xfrm>
              <a:prstGeom prst="rect">
                <a:avLst/>
              </a:prstGeom>
              <a:blipFill>
                <a:blip r:embed="rId18"/>
                <a:stretch>
                  <a:fillRect l="-5455" b="-20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938572" y="5616522"/>
                <a:ext cx="3354444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1000</m:t>
                        </m:r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572" y="5616522"/>
                <a:ext cx="3354444" cy="978666"/>
              </a:xfrm>
              <a:prstGeom prst="rect">
                <a:avLst/>
              </a:prstGeom>
              <a:blipFill>
                <a:blip r:embed="rId19"/>
                <a:stretch>
                  <a:fillRect l="-5445" b="-19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130873" y="125260"/>
            <a:ext cx="1823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Simplify:</a:t>
            </a:r>
          </a:p>
        </p:txBody>
      </p:sp>
    </p:spTree>
    <p:extLst>
      <p:ext uri="{BB962C8B-B14F-4D97-AF65-F5344CB8AC3E}">
        <p14:creationId xmlns:p14="http://schemas.microsoft.com/office/powerpoint/2010/main" val="1048865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5766" y="2067097"/>
            <a:ext cx="81353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14304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40439" y="572338"/>
                <a:ext cx="186095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1)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572338"/>
                <a:ext cx="1860959" cy="646331"/>
              </a:xfrm>
              <a:prstGeom prst="rect">
                <a:avLst/>
              </a:prstGeom>
              <a:blipFill>
                <a:blip r:embed="rId2"/>
                <a:stretch>
                  <a:fillRect l="-9804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386268" y="664854"/>
                <a:ext cx="21238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268" y="664854"/>
                <a:ext cx="2123851" cy="646331"/>
              </a:xfrm>
              <a:prstGeom prst="rect">
                <a:avLst/>
              </a:prstGeom>
              <a:blipFill>
                <a:blip r:embed="rId3"/>
                <a:stretch>
                  <a:fillRect l="-8908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303140" y="2300109"/>
                <a:ext cx="2889637" cy="8270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10)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40" y="2300109"/>
                <a:ext cx="2889637" cy="827086"/>
              </a:xfrm>
              <a:prstGeom prst="rect">
                <a:avLst/>
              </a:prstGeom>
              <a:blipFill>
                <a:blip r:embed="rId4"/>
                <a:stretch>
                  <a:fillRect l="-6540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40439" y="5131208"/>
                <a:ext cx="185775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60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5131208"/>
                <a:ext cx="1857753" cy="646331"/>
              </a:xfrm>
              <a:prstGeom prst="rect">
                <a:avLst/>
              </a:prstGeom>
              <a:blipFill>
                <a:blip r:embed="rId5"/>
                <a:stretch>
                  <a:fillRect l="-9836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6781" y="6037151"/>
                <a:ext cx="212385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781" y="6037151"/>
                <a:ext cx="2123851" cy="646331"/>
              </a:xfrm>
              <a:prstGeom prst="rect">
                <a:avLst/>
              </a:prstGeom>
              <a:blipFill>
                <a:blip r:embed="rId6"/>
                <a:stretch>
                  <a:fillRect l="-8596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240439" y="1456059"/>
                <a:ext cx="209653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1456059"/>
                <a:ext cx="2096536" cy="646331"/>
              </a:xfrm>
              <a:prstGeom prst="rect">
                <a:avLst/>
              </a:prstGeom>
              <a:blipFill>
                <a:blip r:embed="rId7"/>
                <a:stretch>
                  <a:fillRect l="-8721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243095" y="2350661"/>
                <a:ext cx="209704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−9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095" y="2350661"/>
                <a:ext cx="2097049" cy="646331"/>
              </a:xfrm>
              <a:prstGeom prst="rect">
                <a:avLst/>
              </a:prstGeom>
              <a:blipFill>
                <a:blip r:embed="rId8"/>
                <a:stretch>
                  <a:fillRect l="-9012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240439" y="3256604"/>
                <a:ext cx="209653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3256604"/>
                <a:ext cx="2096536" cy="646331"/>
              </a:xfrm>
              <a:prstGeom prst="rect">
                <a:avLst/>
              </a:prstGeom>
              <a:blipFill>
                <a:blip r:embed="rId9"/>
                <a:stretch>
                  <a:fillRect l="-8721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240439" y="4225265"/>
                <a:ext cx="259192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9" y="4225265"/>
                <a:ext cx="2591928" cy="646331"/>
              </a:xfrm>
              <a:prstGeom prst="rect">
                <a:avLst/>
              </a:prstGeom>
              <a:blipFill>
                <a:blip r:embed="rId10"/>
                <a:stretch>
                  <a:fillRect l="-7042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03139" y="5261760"/>
                <a:ext cx="308565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(2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39" y="5261760"/>
                <a:ext cx="3085653" cy="646331"/>
              </a:xfrm>
              <a:prstGeom prst="rect">
                <a:avLst/>
              </a:prstGeom>
              <a:blipFill>
                <a:blip r:embed="rId11"/>
                <a:stretch>
                  <a:fillRect l="-6126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/>
              <p:cNvSpPr/>
              <p:nvPr/>
            </p:nvSpPr>
            <p:spPr>
              <a:xfrm>
                <a:off x="8802279" y="1844043"/>
                <a:ext cx="2321469" cy="1029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8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279" y="1844043"/>
                <a:ext cx="2321469" cy="1029769"/>
              </a:xfrm>
              <a:prstGeom prst="rect">
                <a:avLst/>
              </a:prstGeom>
              <a:blipFill>
                <a:blip r:embed="rId12"/>
                <a:stretch>
                  <a:fillRect l="-8136" b="-9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8802278" y="572338"/>
                <a:ext cx="2321469" cy="10308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278" y="572338"/>
                <a:ext cx="2321469" cy="1030860"/>
              </a:xfrm>
              <a:prstGeom prst="rect">
                <a:avLst/>
              </a:prstGeom>
              <a:blipFill>
                <a:blip r:embed="rId13"/>
                <a:stretch>
                  <a:fillRect l="-8136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4386267" y="1524369"/>
                <a:ext cx="186095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9)  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267" y="1524369"/>
                <a:ext cx="1860959" cy="646331"/>
              </a:xfrm>
              <a:prstGeom prst="rect">
                <a:avLst/>
              </a:prstGeom>
              <a:blipFill>
                <a:blip r:embed="rId14"/>
                <a:stretch>
                  <a:fillRect l="-10164" t="-13208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4303139" y="3256604"/>
                <a:ext cx="2889637" cy="8270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5</m:t>
                        </m:r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39" y="3256604"/>
                <a:ext cx="2889637" cy="827086"/>
              </a:xfrm>
              <a:prstGeom prst="rect">
                <a:avLst/>
              </a:prstGeom>
              <a:blipFill>
                <a:blip r:embed="rId15"/>
                <a:stretch>
                  <a:fillRect l="-6540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4303139" y="4213099"/>
                <a:ext cx="2889637" cy="8270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i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39" y="4213099"/>
                <a:ext cx="2889637" cy="827086"/>
              </a:xfrm>
              <a:prstGeom prst="rect">
                <a:avLst/>
              </a:prstGeom>
              <a:blipFill>
                <a:blip r:embed="rId16"/>
                <a:stretch>
                  <a:fillRect l="-6540" b="-2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/>
              <p:cNvSpPr/>
              <p:nvPr/>
            </p:nvSpPr>
            <p:spPr>
              <a:xfrm>
                <a:off x="4303139" y="6129667"/>
                <a:ext cx="333091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(2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GB" sz="3600" b="0" i="0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3" name="Rectangle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39" y="6129667"/>
                <a:ext cx="3330912" cy="646331"/>
              </a:xfrm>
              <a:prstGeom prst="rect">
                <a:avLst/>
              </a:prstGeom>
              <a:blipFill>
                <a:blip r:embed="rId17"/>
                <a:stretch>
                  <a:fillRect l="-5678" t="-14151" b="-358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/>
              <p:cNvSpPr/>
              <p:nvPr/>
            </p:nvSpPr>
            <p:spPr>
              <a:xfrm>
                <a:off x="8802279" y="4406235"/>
                <a:ext cx="2321469" cy="1029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4" name="Rectangle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279" y="4406235"/>
                <a:ext cx="2321469" cy="1029769"/>
              </a:xfrm>
              <a:prstGeom prst="rect">
                <a:avLst/>
              </a:prstGeom>
              <a:blipFill>
                <a:blip r:embed="rId18"/>
                <a:stretch>
                  <a:fillRect l="-8136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8802279" y="3168361"/>
                <a:ext cx="2321469" cy="10308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2279" y="3168361"/>
                <a:ext cx="2321469" cy="1030860"/>
              </a:xfrm>
              <a:prstGeom prst="rect">
                <a:avLst/>
              </a:prstGeom>
              <a:blipFill>
                <a:blip r:embed="rId19"/>
                <a:stretch>
                  <a:fillRect l="-8136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8866010" y="5643018"/>
                <a:ext cx="2321469" cy="10297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19)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010" y="5643018"/>
                <a:ext cx="2321469" cy="1029769"/>
              </a:xfrm>
              <a:prstGeom prst="rect">
                <a:avLst/>
              </a:prstGeom>
              <a:blipFill>
                <a:blip r:embed="rId20"/>
                <a:stretch>
                  <a:fillRect l="-7874" b="-94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Rewrite as a fraction. Simplify if possible.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610F030-8C37-6711-5AAA-03AA01521918}"/>
                  </a:ext>
                </a:extLst>
              </p:cNvPr>
              <p:cNvSpPr txBox="1"/>
              <p:nvPr/>
            </p:nvSpPr>
            <p:spPr>
              <a:xfrm>
                <a:off x="2161272" y="623826"/>
                <a:ext cx="394275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610F030-8C37-6711-5AAA-03AA01521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1272" y="623826"/>
                <a:ext cx="394275" cy="701346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D5C3EE-E885-5280-677C-69108AC1C99F}"/>
                  </a:ext>
                </a:extLst>
              </p:cNvPr>
              <p:cNvSpPr txBox="1"/>
              <p:nvPr/>
            </p:nvSpPr>
            <p:spPr>
              <a:xfrm>
                <a:off x="2363265" y="1395670"/>
                <a:ext cx="394275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D5C3EE-E885-5280-677C-69108AC1C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3265" y="1395670"/>
                <a:ext cx="394275" cy="69384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C5E5C5-5D7D-A418-3B3C-8F6B501BD862}"/>
                  </a:ext>
                </a:extLst>
              </p:cNvPr>
              <p:cNvSpPr txBox="1"/>
              <p:nvPr/>
            </p:nvSpPr>
            <p:spPr>
              <a:xfrm>
                <a:off x="2393918" y="2245196"/>
                <a:ext cx="535339" cy="757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𝟏𝟖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8C5E5C5-5D7D-A418-3B3C-8F6B501BD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918" y="2245196"/>
                <a:ext cx="535339" cy="75713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8E62C1-C69C-1AE7-CD38-D0FA55A6F388}"/>
                  </a:ext>
                </a:extLst>
              </p:cNvPr>
              <p:cNvSpPr txBox="1"/>
              <p:nvPr/>
            </p:nvSpPr>
            <p:spPr>
              <a:xfrm>
                <a:off x="2462869" y="3247651"/>
                <a:ext cx="253274" cy="6914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38E62C1-C69C-1AE7-CD38-D0FA55A6F3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869" y="3247651"/>
                <a:ext cx="253274" cy="69147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62306D-97E4-97F9-FB38-597C1A4892CD}"/>
                  </a:ext>
                </a:extLst>
              </p:cNvPr>
              <p:cNvSpPr txBox="1"/>
              <p:nvPr/>
            </p:nvSpPr>
            <p:spPr>
              <a:xfrm>
                <a:off x="2812226" y="4164987"/>
                <a:ext cx="726033" cy="757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E62306D-97E4-97F9-FB38-597C1A489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226" y="4164987"/>
                <a:ext cx="726033" cy="75713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F0048C-8F62-B743-94C6-EEB14F12A540}"/>
                  </a:ext>
                </a:extLst>
              </p:cNvPr>
              <p:cNvSpPr txBox="1"/>
              <p:nvPr/>
            </p:nvSpPr>
            <p:spPr>
              <a:xfrm>
                <a:off x="2174686" y="5107451"/>
                <a:ext cx="394275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F0048C-8F62-B743-94C6-EEB14F12A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686" y="5107451"/>
                <a:ext cx="394275" cy="69384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668A15A-037F-5AAC-FCEA-0DF9FCC9E8E1}"/>
                  </a:ext>
                </a:extLst>
              </p:cNvPr>
              <p:cNvSpPr txBox="1"/>
              <p:nvPr/>
            </p:nvSpPr>
            <p:spPr>
              <a:xfrm>
                <a:off x="2350637" y="6053717"/>
                <a:ext cx="578620" cy="6940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𝟖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668A15A-037F-5AAC-FCEA-0DF9FCC9E8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37" y="6053717"/>
                <a:ext cx="578620" cy="694036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DB06F4-D39D-FDA0-BAE7-EACF8ADA4295}"/>
                  </a:ext>
                </a:extLst>
              </p:cNvPr>
              <p:cNvSpPr txBox="1"/>
              <p:nvPr/>
            </p:nvSpPr>
            <p:spPr>
              <a:xfrm>
                <a:off x="6510119" y="641097"/>
                <a:ext cx="975952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𝟐𝟕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5DB06F4-D39D-FDA0-BAE7-EACF8ADA4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0119" y="641097"/>
                <a:ext cx="975952" cy="69384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8CC149-2A32-8644-2565-D61A618A6F99}"/>
                  </a:ext>
                </a:extLst>
              </p:cNvPr>
              <p:cNvSpPr txBox="1"/>
              <p:nvPr/>
            </p:nvSpPr>
            <p:spPr>
              <a:xfrm>
                <a:off x="6257427" y="1495477"/>
                <a:ext cx="505384" cy="6938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8CC149-2A32-8644-2565-D61A618A6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427" y="1495477"/>
                <a:ext cx="505384" cy="693844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6AAFCF0-A362-6D0A-8530-DDEE87702D58}"/>
                  </a:ext>
                </a:extLst>
              </p:cNvPr>
              <p:cNvSpPr txBox="1"/>
              <p:nvPr/>
            </p:nvSpPr>
            <p:spPr>
              <a:xfrm>
                <a:off x="7057118" y="2374978"/>
                <a:ext cx="1399832" cy="757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𝟐𝟓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6AAFCF0-A362-6D0A-8530-DDEE87702D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7118" y="2374978"/>
                <a:ext cx="1399832" cy="757130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9F9E99-1AED-9470-82D4-634C2381CD4B}"/>
                  </a:ext>
                </a:extLst>
              </p:cNvPr>
              <p:cNvSpPr txBox="1"/>
              <p:nvPr/>
            </p:nvSpPr>
            <p:spPr>
              <a:xfrm>
                <a:off x="7090873" y="3284383"/>
                <a:ext cx="929263" cy="7646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9F9E99-1AED-9470-82D4-634C2381C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0873" y="3284383"/>
                <a:ext cx="929263" cy="764633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00551E7-76C2-8E5D-51D8-74BC9AC57499}"/>
                  </a:ext>
                </a:extLst>
              </p:cNvPr>
              <p:cNvSpPr txBox="1"/>
              <p:nvPr/>
            </p:nvSpPr>
            <p:spPr>
              <a:xfrm>
                <a:off x="7204962" y="4298008"/>
                <a:ext cx="552072" cy="7646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00551E7-76C2-8E5D-51D8-74BC9AC57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962" y="4298008"/>
                <a:ext cx="552072" cy="764633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A3923A-0184-3D41-B5AE-6993840BD73C}"/>
                  </a:ext>
                </a:extLst>
              </p:cNvPr>
              <p:cNvSpPr txBox="1"/>
              <p:nvPr/>
            </p:nvSpPr>
            <p:spPr>
              <a:xfrm>
                <a:off x="7350542" y="5131208"/>
                <a:ext cx="1164548" cy="7571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4A3923A-0184-3D41-B5AE-6993840BD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0542" y="5131208"/>
                <a:ext cx="1164548" cy="75713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C51EC6A-EDD8-9FE5-FFDB-63D2247E3988}"/>
                  </a:ext>
                </a:extLst>
              </p:cNvPr>
              <p:cNvSpPr txBox="1"/>
              <p:nvPr/>
            </p:nvSpPr>
            <p:spPr>
              <a:xfrm>
                <a:off x="7562482" y="6025472"/>
                <a:ext cx="740667" cy="7505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p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C51EC6A-EDD8-9FE5-FFDB-63D2247E3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2482" y="6025472"/>
                <a:ext cx="740667" cy="750526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94A660-B63F-C0BE-B4A3-9BD653F639DD}"/>
                  </a:ext>
                </a:extLst>
              </p:cNvPr>
              <p:cNvSpPr txBox="1"/>
              <p:nvPr/>
            </p:nvSpPr>
            <p:spPr>
              <a:xfrm>
                <a:off x="11225398" y="710813"/>
                <a:ext cx="503343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394A660-B63F-C0BE-B4A3-9BD653F63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5398" y="710813"/>
                <a:ext cx="503343" cy="806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DCC8A61-308E-E538-4F56-29DBE717A38B}"/>
                  </a:ext>
                </a:extLst>
              </p:cNvPr>
              <p:cNvSpPr txBox="1"/>
              <p:nvPr/>
            </p:nvSpPr>
            <p:spPr>
              <a:xfrm>
                <a:off x="11127102" y="1982870"/>
                <a:ext cx="675313" cy="807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DCC8A61-308E-E538-4F56-29DBE717A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7102" y="1982870"/>
                <a:ext cx="675313" cy="807913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41A5E71-19DA-F10A-6B65-9B6A46EB6132}"/>
                  </a:ext>
                </a:extLst>
              </p:cNvPr>
              <p:cNvSpPr txBox="1"/>
              <p:nvPr/>
            </p:nvSpPr>
            <p:spPr>
              <a:xfrm>
                <a:off x="11127102" y="3307734"/>
                <a:ext cx="503343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41A5E71-19DA-F10A-6B65-9B6A46EB6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7102" y="3307734"/>
                <a:ext cx="503343" cy="806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9AB0CE-D75E-BAF1-7793-01C7905AD4C0}"/>
                  </a:ext>
                </a:extLst>
              </p:cNvPr>
              <p:cNvSpPr txBox="1"/>
              <p:nvPr/>
            </p:nvSpPr>
            <p:spPr>
              <a:xfrm>
                <a:off x="11028806" y="4564772"/>
                <a:ext cx="675313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𝟗</m:t>
                              </m:r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9AB0CE-D75E-BAF1-7793-01C7905AD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8806" y="4564772"/>
                <a:ext cx="675313" cy="809452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3BE3BE-CA1A-E543-C7F3-83E3059DB533}"/>
                  </a:ext>
                </a:extLst>
              </p:cNvPr>
              <p:cNvSpPr txBox="1"/>
              <p:nvPr/>
            </p:nvSpPr>
            <p:spPr>
              <a:xfrm>
                <a:off x="11028807" y="5835033"/>
                <a:ext cx="890115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sSup>
                            <m:sSupPr>
                              <m:ctrlPr>
                                <a:rPr lang="en-GB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𝟐𝟕</m:t>
                              </m:r>
                              <m:r>
                                <a:rPr lang="en-US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8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03BE3BE-CA1A-E543-C7F3-83E3059DB5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28807" y="5835033"/>
                <a:ext cx="890115" cy="80945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975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7881995" y="215866"/>
                <a:ext cx="2089675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995" y="215866"/>
                <a:ext cx="2089675" cy="978666"/>
              </a:xfrm>
              <a:prstGeom prst="rect">
                <a:avLst/>
              </a:prstGeom>
              <a:blipFill>
                <a:blip r:embed="rId2"/>
                <a:stretch>
                  <a:fillRect l="-9038" b="-19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3163" y="947430"/>
                <a:ext cx="1958678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(9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3" y="947430"/>
                <a:ext cx="1958678" cy="849143"/>
              </a:xfrm>
              <a:prstGeom prst="rect">
                <a:avLst/>
              </a:prstGeom>
              <a:blipFill>
                <a:blip r:embed="rId3"/>
                <a:stretch>
                  <a:fillRect l="-9317" b="-26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3163" y="1875711"/>
                <a:ext cx="218470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(9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3" y="1875711"/>
                <a:ext cx="2184701" cy="849143"/>
              </a:xfrm>
              <a:prstGeom prst="rect">
                <a:avLst/>
              </a:prstGeom>
              <a:blipFill>
                <a:blip r:embed="rId4"/>
                <a:stretch>
                  <a:fillRect l="-8357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22610" y="2903498"/>
                <a:ext cx="243682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0" y="2903498"/>
                <a:ext cx="2436821" cy="849143"/>
              </a:xfrm>
              <a:prstGeom prst="rect">
                <a:avLst/>
              </a:prstGeom>
              <a:blipFill>
                <a:blip r:embed="rId5"/>
                <a:stretch>
                  <a:fillRect l="-7769" b="-26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22610" y="3897318"/>
                <a:ext cx="243682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16(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0" y="3897318"/>
                <a:ext cx="2436821" cy="849143"/>
              </a:xfrm>
              <a:prstGeom prst="rect">
                <a:avLst/>
              </a:prstGeom>
              <a:blipFill>
                <a:blip r:embed="rId6"/>
                <a:stretch>
                  <a:fillRect l="-7769" b="-26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25637" y="4813563"/>
                <a:ext cx="2781467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7" y="4813563"/>
                <a:ext cx="2781467" cy="849143"/>
              </a:xfrm>
              <a:prstGeom prst="rect">
                <a:avLst/>
              </a:prstGeom>
              <a:blipFill>
                <a:blip r:embed="rId7"/>
                <a:stretch>
                  <a:fillRect l="-6579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25637" y="5662706"/>
                <a:ext cx="2946576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2(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37" y="5662706"/>
                <a:ext cx="2946576" cy="849143"/>
              </a:xfrm>
              <a:prstGeom prst="rect">
                <a:avLst/>
              </a:prstGeom>
              <a:blipFill>
                <a:blip r:embed="rId8"/>
                <a:stretch>
                  <a:fillRect l="-6198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190202" y="345389"/>
                <a:ext cx="2203937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(9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02" y="345389"/>
                <a:ext cx="2203937" cy="849143"/>
              </a:xfrm>
              <a:prstGeom prst="rect">
                <a:avLst/>
              </a:prstGeom>
              <a:blipFill>
                <a:blip r:embed="rId9"/>
                <a:stretch>
                  <a:fillRect l="-8287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4190202" y="1363878"/>
                <a:ext cx="242996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(9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r>
                              <m:rPr>
                                <m:brk m:alnAt="63"/>
                              </m:r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02" y="1363878"/>
                <a:ext cx="2429961" cy="849143"/>
              </a:xfrm>
              <a:prstGeom prst="rect">
                <a:avLst/>
              </a:prstGeom>
              <a:blipFill>
                <a:blip r:embed="rId10"/>
                <a:stretch>
                  <a:fillRect l="-7519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190202" y="2440020"/>
                <a:ext cx="2682081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9)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r>
                              <m:rPr>
                                <m:brk m:alnAt="63"/>
                              </m:r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02" y="2440020"/>
                <a:ext cx="2682081" cy="849143"/>
              </a:xfrm>
              <a:prstGeom prst="rect">
                <a:avLst/>
              </a:prstGeom>
              <a:blipFill>
                <a:blip r:embed="rId11"/>
                <a:stretch>
                  <a:fillRect l="-6818" b="-26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3956164" y="3517080"/>
                <a:ext cx="2916119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10)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16(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164" y="3517080"/>
                <a:ext cx="2916119" cy="849143"/>
              </a:xfrm>
              <a:prstGeom prst="rect">
                <a:avLst/>
              </a:prstGeom>
              <a:blipFill>
                <a:blip r:embed="rId12"/>
                <a:stretch>
                  <a:fillRect l="-6485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3956164" y="4668985"/>
                <a:ext cx="3170996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r>
                              <m:rPr>
                                <m:brk m:alnAt="63"/>
                              </m:r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164" y="4668985"/>
                <a:ext cx="3170996" cy="849143"/>
              </a:xfrm>
              <a:prstGeom prst="rect">
                <a:avLst/>
              </a:prstGeom>
              <a:blipFill>
                <a:blip r:embed="rId13"/>
                <a:stretch>
                  <a:fillRect l="-5962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3956164" y="5707040"/>
                <a:ext cx="3425874" cy="849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2(</m:t>
                        </m:r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box>
                          <m:box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3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box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164" y="5707040"/>
                <a:ext cx="3425874" cy="849143"/>
              </a:xfrm>
              <a:prstGeom prst="rect">
                <a:avLst/>
              </a:prstGeom>
              <a:blipFill>
                <a:blip r:embed="rId14"/>
                <a:stretch>
                  <a:fillRect l="-5516" b="-273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881995" y="1298199"/>
                <a:ext cx="3109184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1000</m:t>
                            </m:r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995" y="1298199"/>
                <a:ext cx="3109184" cy="978666"/>
              </a:xfrm>
              <a:prstGeom prst="rect">
                <a:avLst/>
              </a:prstGeom>
              <a:blipFill>
                <a:blip r:embed="rId15"/>
                <a:stretch>
                  <a:fillRect l="-6078" b="-19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895545" y="2375259"/>
                <a:ext cx="3109184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1000</m:t>
                        </m:r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5545" y="2375259"/>
                <a:ext cx="3109184" cy="978666"/>
              </a:xfrm>
              <a:prstGeom prst="rect">
                <a:avLst/>
              </a:prstGeom>
              <a:blipFill>
                <a:blip r:embed="rId16"/>
                <a:stretch>
                  <a:fillRect l="-5882" b="-20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920103" y="3452319"/>
                <a:ext cx="2334935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103" y="3452319"/>
                <a:ext cx="2334935" cy="978666"/>
              </a:xfrm>
              <a:prstGeom prst="rect">
                <a:avLst/>
              </a:prstGeom>
              <a:blipFill>
                <a:blip r:embed="rId17"/>
                <a:stretch>
                  <a:fillRect l="-7833" b="-19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920103" y="4539462"/>
                <a:ext cx="3354444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17)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600">
                                <a:latin typeface="Cambria Math" panose="02040503050406030204" pitchFamily="18" charset="0"/>
                              </a:rPr>
                              <m:t>1000</m:t>
                            </m:r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103" y="4539462"/>
                <a:ext cx="3354444" cy="978666"/>
              </a:xfrm>
              <a:prstGeom prst="rect">
                <a:avLst/>
              </a:prstGeom>
              <a:blipFill>
                <a:blip r:embed="rId18"/>
                <a:stretch>
                  <a:fillRect l="-5455" b="-20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938572" y="5616522"/>
                <a:ext cx="3354444" cy="9786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600" b="1" dirty="0"/>
                  <a:t>18)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1000</m:t>
                        </m:r>
                        <m:d>
                          <m:d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3600" i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3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3600" i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3600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572" y="5616522"/>
                <a:ext cx="3354444" cy="978666"/>
              </a:xfrm>
              <a:prstGeom prst="rect">
                <a:avLst/>
              </a:prstGeom>
              <a:blipFill>
                <a:blip r:embed="rId19"/>
                <a:stretch>
                  <a:fillRect l="-5445" b="-19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130873" y="125260"/>
            <a:ext cx="1823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Simplify: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449715-1160-3568-E0FB-9E3A4A80EA13}"/>
                  </a:ext>
                </a:extLst>
              </p:cNvPr>
              <p:cNvSpPr txBox="1"/>
              <p:nvPr/>
            </p:nvSpPr>
            <p:spPr>
              <a:xfrm>
                <a:off x="2301751" y="1034940"/>
                <a:ext cx="1230284" cy="656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</m:oMath>
                </a14:m>
                <a:endParaRPr lang="en-GB" sz="3600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F449715-1160-3568-E0FB-9E3A4A80E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751" y="1034940"/>
                <a:ext cx="1230284" cy="656526"/>
              </a:xfrm>
              <a:prstGeom prst="rect">
                <a:avLst/>
              </a:prstGeom>
              <a:blipFill>
                <a:blip r:embed="rId20"/>
                <a:stretch>
                  <a:fillRect l="-15423" t="-12150" b="-364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5B8E661-2C71-349E-AF88-3B82BD4C9760}"/>
                  </a:ext>
                </a:extLst>
              </p:cNvPr>
              <p:cNvSpPr txBox="1"/>
              <p:nvPr/>
            </p:nvSpPr>
            <p:spPr>
              <a:xfrm>
                <a:off x="2352354" y="2004158"/>
                <a:ext cx="1750375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600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5B8E661-2C71-349E-AF88-3B82BD4C9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354" y="2004158"/>
                <a:ext cx="1750375" cy="658898"/>
              </a:xfrm>
              <a:prstGeom prst="rect">
                <a:avLst/>
              </a:prstGeom>
              <a:blipFill>
                <a:blip r:embed="rId21"/>
                <a:stretch>
                  <a:fillRect l="-10801" t="-12037" b="-35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DABF18-57B5-9B68-9B95-C6C3D305E8B3}"/>
                  </a:ext>
                </a:extLst>
              </p:cNvPr>
              <p:cNvSpPr txBox="1"/>
              <p:nvPr/>
            </p:nvSpPr>
            <p:spPr>
              <a:xfrm>
                <a:off x="2352354" y="3065507"/>
                <a:ext cx="1750375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600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BDABF18-57B5-9B68-9B95-C6C3D305E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354" y="3065507"/>
                <a:ext cx="1750375" cy="658898"/>
              </a:xfrm>
              <a:prstGeom prst="rect">
                <a:avLst/>
              </a:prstGeom>
              <a:blipFill>
                <a:blip r:embed="rId22"/>
                <a:stretch>
                  <a:fillRect l="-10801" t="-12037" b="-35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0B08FA-C97F-F3B0-4FFE-CBA106510C2C}"/>
                  </a:ext>
                </a:extLst>
              </p:cNvPr>
              <p:cNvSpPr txBox="1"/>
              <p:nvPr/>
            </p:nvSpPr>
            <p:spPr>
              <a:xfrm>
                <a:off x="2352353" y="4003758"/>
                <a:ext cx="1750375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𝟔</m:t>
                    </m:r>
                    <m:sSup>
                      <m:sSup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600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0B08FA-C97F-F3B0-4FFE-CBA106510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353" y="4003758"/>
                <a:ext cx="1750375" cy="658898"/>
              </a:xfrm>
              <a:prstGeom prst="rect">
                <a:avLst/>
              </a:prstGeom>
              <a:blipFill>
                <a:blip r:embed="rId23"/>
                <a:stretch>
                  <a:fillRect l="-10801" t="-12037" b="-35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69207B-B00C-9D7C-8B52-07E3693E2783}"/>
                  </a:ext>
                </a:extLst>
              </p:cNvPr>
              <p:cNvSpPr txBox="1"/>
              <p:nvPr/>
            </p:nvSpPr>
            <p:spPr>
              <a:xfrm>
                <a:off x="2656848" y="5006573"/>
                <a:ext cx="1750375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  <m:sSup>
                      <m:sSup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600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69207B-B00C-9D7C-8B52-07E3693E2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848" y="5006573"/>
                <a:ext cx="1750375" cy="658898"/>
              </a:xfrm>
              <a:prstGeom prst="rect">
                <a:avLst/>
              </a:prstGeom>
              <a:blipFill>
                <a:blip r:embed="rId24"/>
                <a:stretch>
                  <a:fillRect l="-10801" t="-11111" b="-35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07690C4-71E3-0961-99ED-6D6589F12452}"/>
                  </a:ext>
                </a:extLst>
              </p:cNvPr>
              <p:cNvSpPr txBox="1"/>
              <p:nvPr/>
            </p:nvSpPr>
            <p:spPr>
              <a:xfrm>
                <a:off x="2848347" y="5852951"/>
                <a:ext cx="1750375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</a:rPr>
                  <a:t>20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3600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07690C4-71E3-0961-99ED-6D6589F124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347" y="5852951"/>
                <a:ext cx="1750375" cy="658898"/>
              </a:xfrm>
              <a:prstGeom prst="rect">
                <a:avLst/>
              </a:prstGeom>
              <a:blipFill>
                <a:blip r:embed="rId25"/>
                <a:stretch>
                  <a:fillRect l="-10453" t="-11111" b="-35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B24DB7-E78D-4A21-54F9-CA0DC7B72E4F}"/>
                  </a:ext>
                </a:extLst>
              </p:cNvPr>
              <p:cNvSpPr txBox="1"/>
              <p:nvPr/>
            </p:nvSpPr>
            <p:spPr>
              <a:xfrm>
                <a:off x="6493846" y="388477"/>
                <a:ext cx="633314" cy="7629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B24DB7-E78D-4A21-54F9-CA0DC7B72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846" y="388477"/>
                <a:ext cx="633314" cy="762966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ADDDB3-5172-2F90-C650-72809DC97AC9}"/>
                  </a:ext>
                </a:extLst>
              </p:cNvPr>
              <p:cNvSpPr txBox="1"/>
              <p:nvPr/>
            </p:nvSpPr>
            <p:spPr>
              <a:xfrm>
                <a:off x="6722729" y="1327652"/>
                <a:ext cx="578620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8ADDDB3-5172-2F90-C650-72809DC97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2729" y="1327652"/>
                <a:ext cx="578620" cy="693844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63424D-E3EB-8002-5475-B149DE1A67B0}"/>
                  </a:ext>
                </a:extLst>
              </p:cNvPr>
              <p:cNvSpPr txBox="1"/>
              <p:nvPr/>
            </p:nvSpPr>
            <p:spPr>
              <a:xfrm>
                <a:off x="6861723" y="2396906"/>
                <a:ext cx="591444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663424D-E3EB-8002-5475-B149DE1A6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1723" y="2396906"/>
                <a:ext cx="591444" cy="69384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E7BE47-B506-FC9C-3C5D-CB5B17822423}"/>
                  </a:ext>
                </a:extLst>
              </p:cNvPr>
              <p:cNvSpPr txBox="1"/>
              <p:nvPr/>
            </p:nvSpPr>
            <p:spPr>
              <a:xfrm>
                <a:off x="6964829" y="3624918"/>
                <a:ext cx="437620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E7BE47-B506-FC9C-3C5D-CB5B17822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829" y="3624918"/>
                <a:ext cx="437620" cy="693844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546E94-36D7-8866-142A-CB90A0FC0284}"/>
                  </a:ext>
                </a:extLst>
              </p:cNvPr>
              <p:cNvSpPr txBox="1"/>
              <p:nvPr/>
            </p:nvSpPr>
            <p:spPr>
              <a:xfrm>
                <a:off x="7012039" y="4670091"/>
                <a:ext cx="775789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546E94-36D7-8866-142A-CB90A0FC0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039" y="4670091"/>
                <a:ext cx="775789" cy="693844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C32A610-8ACD-4105-D906-733E7EE24174}"/>
                  </a:ext>
                </a:extLst>
              </p:cNvPr>
              <p:cNvSpPr txBox="1"/>
              <p:nvPr/>
            </p:nvSpPr>
            <p:spPr>
              <a:xfrm>
                <a:off x="7207228" y="5739345"/>
                <a:ext cx="762966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C32A610-8ACD-4105-D906-733E7EE24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228" y="5739345"/>
                <a:ext cx="762966" cy="693844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6C9CE4-8847-9597-C16C-0BD007EFAFB6}"/>
                  </a:ext>
                </a:extLst>
              </p:cNvPr>
              <p:cNvSpPr txBox="1"/>
              <p:nvPr/>
            </p:nvSpPr>
            <p:spPr>
              <a:xfrm>
                <a:off x="10086376" y="529884"/>
                <a:ext cx="394275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46C9CE4-8847-9597-C16C-0BD007EFAF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6376" y="529884"/>
                <a:ext cx="394275" cy="377667"/>
              </a:xfrm>
              <a:prstGeom prst="rect">
                <a:avLst/>
              </a:prstGeom>
              <a:blipFill>
                <a:blip r:embed="rId32"/>
                <a:stretch>
                  <a:fillRect l="-10938" t="-1613" r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26518F-2673-B506-38ED-3EF1D5BAECC3}"/>
                  </a:ext>
                </a:extLst>
              </p:cNvPr>
              <p:cNvSpPr txBox="1"/>
              <p:nvPr/>
            </p:nvSpPr>
            <p:spPr>
              <a:xfrm>
                <a:off x="10393562" y="3702023"/>
                <a:ext cx="394275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F26518F-2673-B506-38ED-3EF1D5BAE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3562" y="3702023"/>
                <a:ext cx="394275" cy="693844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C9BEB3-DFC2-31C3-2FEE-F9534F7F1C37}"/>
                  </a:ext>
                </a:extLst>
              </p:cNvPr>
              <p:cNvSpPr txBox="1"/>
              <p:nvPr/>
            </p:nvSpPr>
            <p:spPr>
              <a:xfrm>
                <a:off x="11171879" y="4635488"/>
                <a:ext cx="947311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𝟏𝟎𝟎</m:t>
                              </m:r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1C9BEB3-DFC2-31C3-2FEE-F9534F7F1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1879" y="4635488"/>
                <a:ext cx="947311" cy="693844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E591E05-A6E7-0D93-50F7-41F1106B77B1}"/>
                  </a:ext>
                </a:extLst>
              </p:cNvPr>
              <p:cNvSpPr txBox="1"/>
              <p:nvPr/>
            </p:nvSpPr>
            <p:spPr>
              <a:xfrm>
                <a:off x="11296361" y="5835478"/>
                <a:ext cx="806311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E591E05-A6E7-0D93-50F7-41F1106B7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6361" y="5835478"/>
                <a:ext cx="806311" cy="693844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4FB1ED-DD05-407A-91DE-D426224F8ECE}"/>
                  </a:ext>
                </a:extLst>
              </p:cNvPr>
              <p:cNvSpPr txBox="1"/>
              <p:nvPr/>
            </p:nvSpPr>
            <p:spPr>
              <a:xfrm>
                <a:off x="11056147" y="1634667"/>
                <a:ext cx="947311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4FB1ED-DD05-407A-91DE-D426224F8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6147" y="1634667"/>
                <a:ext cx="947311" cy="377667"/>
              </a:xfrm>
              <a:prstGeom prst="rect">
                <a:avLst/>
              </a:prstGeom>
              <a:blipFill>
                <a:blip r:embed="rId36"/>
                <a:stretch>
                  <a:fillRect l="-7742" t="-1613" r="-3226" b="-80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E7855FD-B10C-32DB-E76C-CF98397AC7A8}"/>
                  </a:ext>
                </a:extLst>
              </p:cNvPr>
              <p:cNvSpPr txBox="1"/>
              <p:nvPr/>
            </p:nvSpPr>
            <p:spPr>
              <a:xfrm>
                <a:off x="10942198" y="2760558"/>
                <a:ext cx="1131656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𝟏𝟎𝟎𝟎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E7855FD-B10C-32DB-E76C-CF98397AC7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2198" y="2760558"/>
                <a:ext cx="1131656" cy="377667"/>
              </a:xfrm>
              <a:prstGeom prst="rect">
                <a:avLst/>
              </a:prstGeom>
              <a:blipFill>
                <a:blip r:embed="rId37"/>
                <a:stretch>
                  <a:fillRect l="-6452" t="-1613" r="-2151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84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292</Words>
  <Application>Microsoft Office PowerPoint</Application>
  <PresentationFormat>Widescreen</PresentationFormat>
  <Paragraphs>116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2020-05-05T10:51:53Z</dcterms:created>
  <dcterms:modified xsi:type="dcterms:W3CDTF">2025-09-16T10:12:54Z</dcterms:modified>
</cp:coreProperties>
</file>