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FC6144-AD64-4577-9CE7-55B0CAF7FD6E}" v="258" dt="2021-09-29T08:24:52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7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AFC6144-AD64-4577-9CE7-55B0CAF7FD6E}"/>
    <pc:docChg chg="custSel addSld delSld modSld">
      <pc:chgData name="Stewart Gale" userId="3647ddd2-6040-41ae-a96d-232c23482af8" providerId="ADAL" clId="{9AFC6144-AD64-4577-9CE7-55B0CAF7FD6E}" dt="2021-09-29T08:24:54" v="313" actId="21"/>
      <pc:docMkLst>
        <pc:docMk/>
      </pc:docMkLst>
      <pc:sldChg chg="addSp delSp modSp mod">
        <pc:chgData name="Stewart Gale" userId="3647ddd2-6040-41ae-a96d-232c23482af8" providerId="ADAL" clId="{9AFC6144-AD64-4577-9CE7-55B0CAF7FD6E}" dt="2021-09-29T08:24:54" v="313" actId="21"/>
        <pc:sldMkLst>
          <pc:docMk/>
          <pc:sldMk cId="3460237588" sldId="257"/>
        </pc:sldMkLst>
        <pc:spChg chg="mod">
          <ac:chgData name="Stewart Gale" userId="3647ddd2-6040-41ae-a96d-232c23482af8" providerId="ADAL" clId="{9AFC6144-AD64-4577-9CE7-55B0CAF7FD6E}" dt="2021-09-29T08:23:59.598" v="310" actId="1076"/>
          <ac:spMkLst>
            <pc:docMk/>
            <pc:sldMk cId="3460237588" sldId="257"/>
            <ac:spMk id="11" creationId="{00000000-0000-0000-0000-000000000000}"/>
          </ac:spMkLst>
        </pc:spChg>
        <pc:spChg chg="mod">
          <ac:chgData name="Stewart Gale" userId="3647ddd2-6040-41ae-a96d-232c23482af8" providerId="ADAL" clId="{9AFC6144-AD64-4577-9CE7-55B0CAF7FD6E}" dt="2021-09-29T08:23:59.598" v="310" actId="1076"/>
          <ac:spMkLst>
            <pc:docMk/>
            <pc:sldMk cId="3460237588" sldId="257"/>
            <ac:spMk id="12" creationId="{00000000-0000-0000-0000-000000000000}"/>
          </ac:spMkLst>
        </pc:spChg>
        <pc:spChg chg="mod">
          <ac:chgData name="Stewart Gale" userId="3647ddd2-6040-41ae-a96d-232c23482af8" providerId="ADAL" clId="{9AFC6144-AD64-4577-9CE7-55B0CAF7FD6E}" dt="2021-09-29T08:23:59.598" v="310" actId="1076"/>
          <ac:spMkLst>
            <pc:docMk/>
            <pc:sldMk cId="3460237588" sldId="257"/>
            <ac:spMk id="13" creationId="{00000000-0000-0000-0000-000000000000}"/>
          </ac:spMkLst>
        </pc:spChg>
        <pc:spChg chg="mod">
          <ac:chgData name="Stewart Gale" userId="3647ddd2-6040-41ae-a96d-232c23482af8" providerId="ADAL" clId="{9AFC6144-AD64-4577-9CE7-55B0CAF7FD6E}" dt="2021-09-29T08:23:59.598" v="310" actId="1076"/>
          <ac:spMkLst>
            <pc:docMk/>
            <pc:sldMk cId="3460237588" sldId="257"/>
            <ac:spMk id="14" creationId="{00000000-0000-0000-0000-000000000000}"/>
          </ac:spMkLst>
        </pc:spChg>
        <pc:spChg chg="mod">
          <ac:chgData name="Stewart Gale" userId="3647ddd2-6040-41ae-a96d-232c23482af8" providerId="ADAL" clId="{9AFC6144-AD64-4577-9CE7-55B0CAF7FD6E}" dt="2021-09-29T08:23:59.598" v="310" actId="1076"/>
          <ac:spMkLst>
            <pc:docMk/>
            <pc:sldMk cId="3460237588" sldId="257"/>
            <ac:spMk id="15" creationId="{00000000-0000-0000-0000-000000000000}"/>
          </ac:spMkLst>
        </pc:spChg>
        <pc:spChg chg="mod">
          <ac:chgData name="Stewart Gale" userId="3647ddd2-6040-41ae-a96d-232c23482af8" providerId="ADAL" clId="{9AFC6144-AD64-4577-9CE7-55B0CAF7FD6E}" dt="2021-09-29T08:23:59.598" v="310" actId="1076"/>
          <ac:spMkLst>
            <pc:docMk/>
            <pc:sldMk cId="3460237588" sldId="257"/>
            <ac:spMk id="16" creationId="{00000000-0000-0000-0000-000000000000}"/>
          </ac:spMkLst>
        </pc:spChg>
        <pc:spChg chg="del">
          <ac:chgData name="Stewart Gale" userId="3647ddd2-6040-41ae-a96d-232c23482af8" providerId="ADAL" clId="{9AFC6144-AD64-4577-9CE7-55B0CAF7FD6E}" dt="2021-09-29T08:23:45.950" v="307" actId="478"/>
          <ac:spMkLst>
            <pc:docMk/>
            <pc:sldMk cId="3460237588" sldId="257"/>
            <ac:spMk id="17" creationId="{00000000-0000-0000-0000-000000000000}"/>
          </ac:spMkLst>
        </pc:spChg>
        <pc:spChg chg="del">
          <ac:chgData name="Stewart Gale" userId="3647ddd2-6040-41ae-a96d-232c23482af8" providerId="ADAL" clId="{9AFC6144-AD64-4577-9CE7-55B0CAF7FD6E}" dt="2021-09-29T08:23:45.950" v="307" actId="478"/>
          <ac:spMkLst>
            <pc:docMk/>
            <pc:sldMk cId="3460237588" sldId="257"/>
            <ac:spMk id="18" creationId="{00000000-0000-0000-0000-000000000000}"/>
          </ac:spMkLst>
        </pc:spChg>
        <pc:spChg chg="del">
          <ac:chgData name="Stewart Gale" userId="3647ddd2-6040-41ae-a96d-232c23482af8" providerId="ADAL" clId="{9AFC6144-AD64-4577-9CE7-55B0CAF7FD6E}" dt="2021-09-29T08:23:45.950" v="307" actId="478"/>
          <ac:spMkLst>
            <pc:docMk/>
            <pc:sldMk cId="3460237588" sldId="257"/>
            <ac:spMk id="19" creationId="{00000000-0000-0000-0000-000000000000}"/>
          </ac:spMkLst>
        </pc:spChg>
        <pc:spChg chg="del">
          <ac:chgData name="Stewart Gale" userId="3647ddd2-6040-41ae-a96d-232c23482af8" providerId="ADAL" clId="{9AFC6144-AD64-4577-9CE7-55B0CAF7FD6E}" dt="2021-09-29T08:23:45.950" v="307" actId="478"/>
          <ac:spMkLst>
            <pc:docMk/>
            <pc:sldMk cId="3460237588" sldId="257"/>
            <ac:spMk id="20" creationId="{00000000-0000-0000-0000-000000000000}"/>
          </ac:spMkLst>
        </pc:spChg>
        <pc:spChg chg="del">
          <ac:chgData name="Stewart Gale" userId="3647ddd2-6040-41ae-a96d-232c23482af8" providerId="ADAL" clId="{9AFC6144-AD64-4577-9CE7-55B0CAF7FD6E}" dt="2021-09-29T08:23:45.950" v="307" actId="478"/>
          <ac:spMkLst>
            <pc:docMk/>
            <pc:sldMk cId="3460237588" sldId="257"/>
            <ac:spMk id="21" creationId="{00000000-0000-0000-0000-000000000000}"/>
          </ac:spMkLst>
        </pc:spChg>
        <pc:spChg chg="del">
          <ac:chgData name="Stewart Gale" userId="3647ddd2-6040-41ae-a96d-232c23482af8" providerId="ADAL" clId="{9AFC6144-AD64-4577-9CE7-55B0CAF7FD6E}" dt="2021-09-29T08:23:45.950" v="307" actId="478"/>
          <ac:spMkLst>
            <pc:docMk/>
            <pc:sldMk cId="3460237588" sldId="257"/>
            <ac:spMk id="22" creationId="{00000000-0000-0000-0000-000000000000}"/>
          </ac:spMkLst>
        </pc:spChg>
        <pc:picChg chg="add del">
          <ac:chgData name="Stewart Gale" userId="3647ddd2-6040-41ae-a96d-232c23482af8" providerId="ADAL" clId="{9AFC6144-AD64-4577-9CE7-55B0CAF7FD6E}" dt="2021-09-29T08:24:54" v="313" actId="21"/>
          <ac:picMkLst>
            <pc:docMk/>
            <pc:sldMk cId="3460237588" sldId="257"/>
            <ac:picMk id="2" creationId="{230FCEFA-4162-4D93-84F5-093B5F110842}"/>
          </ac:picMkLst>
        </pc:picChg>
        <pc:cxnChg chg="del mod">
          <ac:chgData name="Stewart Gale" userId="3647ddd2-6040-41ae-a96d-232c23482af8" providerId="ADAL" clId="{9AFC6144-AD64-4577-9CE7-55B0CAF7FD6E}" dt="2021-09-29T08:23:53.585" v="309" actId="478"/>
          <ac:cxnSpMkLst>
            <pc:docMk/>
            <pc:sldMk cId="3460237588" sldId="257"/>
            <ac:cxnSpMk id="24" creationId="{00000000-0000-0000-0000-000000000000}"/>
          </ac:cxnSpMkLst>
        </pc:cxnChg>
        <pc:cxnChg chg="del">
          <ac:chgData name="Stewart Gale" userId="3647ddd2-6040-41ae-a96d-232c23482af8" providerId="ADAL" clId="{9AFC6144-AD64-4577-9CE7-55B0CAF7FD6E}" dt="2021-09-29T08:23:45.950" v="307" actId="478"/>
          <ac:cxnSpMkLst>
            <pc:docMk/>
            <pc:sldMk cId="3460237588" sldId="257"/>
            <ac:cxnSpMk id="25" creationId="{00000000-0000-0000-0000-000000000000}"/>
          </ac:cxnSpMkLst>
        </pc:cxnChg>
      </pc:sldChg>
      <pc:sldChg chg="modSp mod">
        <pc:chgData name="Stewart Gale" userId="3647ddd2-6040-41ae-a96d-232c23482af8" providerId="ADAL" clId="{9AFC6144-AD64-4577-9CE7-55B0CAF7FD6E}" dt="2021-09-26T12:52:16.034" v="0" actId="1076"/>
        <pc:sldMkLst>
          <pc:docMk/>
          <pc:sldMk cId="3403089484" sldId="258"/>
        </pc:sldMkLst>
        <pc:spChg chg="mod">
          <ac:chgData name="Stewart Gale" userId="3647ddd2-6040-41ae-a96d-232c23482af8" providerId="ADAL" clId="{9AFC6144-AD64-4577-9CE7-55B0CAF7FD6E}" dt="2021-09-26T12:52:16.034" v="0" actId="1076"/>
          <ac:spMkLst>
            <pc:docMk/>
            <pc:sldMk cId="3403089484" sldId="258"/>
            <ac:spMk id="11" creationId="{00000000-0000-0000-0000-000000000000}"/>
          </ac:spMkLst>
        </pc:spChg>
      </pc:sldChg>
      <pc:sldChg chg="addSp modSp mod">
        <pc:chgData name="Stewart Gale" userId="3647ddd2-6040-41ae-a96d-232c23482af8" providerId="ADAL" clId="{9AFC6144-AD64-4577-9CE7-55B0CAF7FD6E}" dt="2021-09-29T04:38:50.041" v="164" actId="20577"/>
        <pc:sldMkLst>
          <pc:docMk/>
          <pc:sldMk cId="1821960413" sldId="260"/>
        </pc:sldMkLst>
        <pc:spChg chg="add mod">
          <ac:chgData name="Stewart Gale" userId="3647ddd2-6040-41ae-a96d-232c23482af8" providerId="ADAL" clId="{9AFC6144-AD64-4577-9CE7-55B0CAF7FD6E}" dt="2021-09-26T12:54:09.202" v="49" actId="20577"/>
          <ac:spMkLst>
            <pc:docMk/>
            <pc:sldMk cId="1821960413" sldId="260"/>
            <ac:spMk id="11" creationId="{D71C73BF-FE7C-4F94-A213-6B9214A22181}"/>
          </ac:spMkLst>
        </pc:spChg>
        <pc:spChg chg="add mod">
          <ac:chgData name="Stewart Gale" userId="3647ddd2-6040-41ae-a96d-232c23482af8" providerId="ADAL" clId="{9AFC6144-AD64-4577-9CE7-55B0CAF7FD6E}" dt="2021-09-26T12:54:23.780" v="55" actId="20577"/>
          <ac:spMkLst>
            <pc:docMk/>
            <pc:sldMk cId="1821960413" sldId="260"/>
            <ac:spMk id="12" creationId="{8B42F635-AA7D-41A7-837F-ECDC2B47CADC}"/>
          </ac:spMkLst>
        </pc:spChg>
        <pc:spChg chg="add mod">
          <ac:chgData name="Stewart Gale" userId="3647ddd2-6040-41ae-a96d-232c23482af8" providerId="ADAL" clId="{9AFC6144-AD64-4577-9CE7-55B0CAF7FD6E}" dt="2021-09-26T12:55:07.945" v="72" actId="207"/>
          <ac:spMkLst>
            <pc:docMk/>
            <pc:sldMk cId="1821960413" sldId="260"/>
            <ac:spMk id="13" creationId="{D1BB40FE-26F1-44B1-9399-6A208EAA9D34}"/>
          </ac:spMkLst>
        </pc:spChg>
        <pc:spChg chg="add mod">
          <ac:chgData name="Stewart Gale" userId="3647ddd2-6040-41ae-a96d-232c23482af8" providerId="ADAL" clId="{9AFC6144-AD64-4577-9CE7-55B0CAF7FD6E}" dt="2021-09-26T12:55:57.683" v="103" actId="14100"/>
          <ac:spMkLst>
            <pc:docMk/>
            <pc:sldMk cId="1821960413" sldId="260"/>
            <ac:spMk id="14" creationId="{09DC930B-0044-44CC-BDBD-06B42633A9C5}"/>
          </ac:spMkLst>
        </pc:spChg>
        <pc:spChg chg="add mod">
          <ac:chgData name="Stewart Gale" userId="3647ddd2-6040-41ae-a96d-232c23482af8" providerId="ADAL" clId="{9AFC6144-AD64-4577-9CE7-55B0CAF7FD6E}" dt="2021-09-26T12:56:48.376" v="121" actId="20577"/>
          <ac:spMkLst>
            <pc:docMk/>
            <pc:sldMk cId="1821960413" sldId="260"/>
            <ac:spMk id="15" creationId="{B2A62468-7375-4232-ADAA-A21307253725}"/>
          </ac:spMkLst>
        </pc:spChg>
        <pc:spChg chg="add mod">
          <ac:chgData name="Stewart Gale" userId="3647ddd2-6040-41ae-a96d-232c23482af8" providerId="ADAL" clId="{9AFC6144-AD64-4577-9CE7-55B0CAF7FD6E}" dt="2021-09-29T04:38:50.041" v="164" actId="20577"/>
          <ac:spMkLst>
            <pc:docMk/>
            <pc:sldMk cId="1821960413" sldId="260"/>
            <ac:spMk id="16" creationId="{D5DB5A26-CAA0-4AFD-807E-F99066E08085}"/>
          </ac:spMkLst>
        </pc:spChg>
      </pc:sldChg>
      <pc:sldChg chg="addSp modSp del mod">
        <pc:chgData name="Stewart Gale" userId="3647ddd2-6040-41ae-a96d-232c23482af8" providerId="ADAL" clId="{9AFC6144-AD64-4577-9CE7-55B0CAF7FD6E}" dt="2021-09-29T08:24:01.285" v="311" actId="47"/>
        <pc:sldMkLst>
          <pc:docMk/>
          <pc:sldMk cId="1835440387" sldId="261"/>
        </pc:sldMkLst>
        <pc:spChg chg="add mod">
          <ac:chgData name="Stewart Gale" userId="3647ddd2-6040-41ae-a96d-232c23482af8" providerId="ADAL" clId="{9AFC6144-AD64-4577-9CE7-55B0CAF7FD6E}" dt="2021-09-29T08:21:16.900" v="285" actId="1076"/>
          <ac:spMkLst>
            <pc:docMk/>
            <pc:sldMk cId="1835440387" sldId="261"/>
            <ac:spMk id="8" creationId="{6B8FE115-1D3E-4E5B-AB3E-E3B7013F4F7C}"/>
          </ac:spMkLst>
        </pc:spChg>
        <pc:spChg chg="add mod">
          <ac:chgData name="Stewart Gale" userId="3647ddd2-6040-41ae-a96d-232c23482af8" providerId="ADAL" clId="{9AFC6144-AD64-4577-9CE7-55B0CAF7FD6E}" dt="2021-09-29T08:23:01.608" v="306" actId="20577"/>
          <ac:spMkLst>
            <pc:docMk/>
            <pc:sldMk cId="1835440387" sldId="261"/>
            <ac:spMk id="9" creationId="{9837C8CD-63B2-4033-9380-9B70FC3C618B}"/>
          </ac:spMkLst>
        </pc:spChg>
      </pc:sldChg>
      <pc:sldChg chg="addSp modSp mod">
        <pc:chgData name="Stewart Gale" userId="3647ddd2-6040-41ae-a96d-232c23482af8" providerId="ADAL" clId="{9AFC6144-AD64-4577-9CE7-55B0CAF7FD6E}" dt="2021-09-29T08:18:09.259" v="255" actId="20577"/>
        <pc:sldMkLst>
          <pc:docMk/>
          <pc:sldMk cId="1220721744" sldId="262"/>
        </pc:sldMkLst>
        <pc:spChg chg="add mod">
          <ac:chgData name="Stewart Gale" userId="3647ddd2-6040-41ae-a96d-232c23482af8" providerId="ADAL" clId="{9AFC6144-AD64-4577-9CE7-55B0CAF7FD6E}" dt="2021-09-29T08:15:21.749" v="204" actId="404"/>
          <ac:spMkLst>
            <pc:docMk/>
            <pc:sldMk cId="1220721744" sldId="262"/>
            <ac:spMk id="8" creationId="{D5E79466-BCC4-44D6-ABFF-A1A25F857CCB}"/>
          </ac:spMkLst>
        </pc:spChg>
        <pc:spChg chg="add mod">
          <ac:chgData name="Stewart Gale" userId="3647ddd2-6040-41ae-a96d-232c23482af8" providerId="ADAL" clId="{9AFC6144-AD64-4577-9CE7-55B0CAF7FD6E}" dt="2021-09-29T08:15:21.749" v="204" actId="404"/>
          <ac:spMkLst>
            <pc:docMk/>
            <pc:sldMk cId="1220721744" sldId="262"/>
            <ac:spMk id="9" creationId="{788875E9-2FCA-473D-AC02-F0830CA782BC}"/>
          </ac:spMkLst>
        </pc:spChg>
        <pc:spChg chg="add mod">
          <ac:chgData name="Stewart Gale" userId="3647ddd2-6040-41ae-a96d-232c23482af8" providerId="ADAL" clId="{9AFC6144-AD64-4577-9CE7-55B0CAF7FD6E}" dt="2021-09-29T08:18:09.259" v="255" actId="20577"/>
          <ac:spMkLst>
            <pc:docMk/>
            <pc:sldMk cId="1220721744" sldId="262"/>
            <ac:spMk id="10" creationId="{DA440D98-5CFF-44B6-9710-D1521D092B41}"/>
          </ac:spMkLst>
        </pc:spChg>
        <pc:spChg chg="add mod">
          <ac:chgData name="Stewart Gale" userId="3647ddd2-6040-41ae-a96d-232c23482af8" providerId="ADAL" clId="{9AFC6144-AD64-4577-9CE7-55B0CAF7FD6E}" dt="2021-09-29T08:16:07.115" v="222" actId="20577"/>
          <ac:spMkLst>
            <pc:docMk/>
            <pc:sldMk cId="1220721744" sldId="262"/>
            <ac:spMk id="17" creationId="{5983D842-DD20-47F9-9567-3C3E10A04479}"/>
          </ac:spMkLst>
        </pc:spChg>
        <pc:spChg chg="add mod">
          <ac:chgData name="Stewart Gale" userId="3647ddd2-6040-41ae-a96d-232c23482af8" providerId="ADAL" clId="{9AFC6144-AD64-4577-9CE7-55B0CAF7FD6E}" dt="2021-09-29T08:17:15.243" v="238" actId="1076"/>
          <ac:spMkLst>
            <pc:docMk/>
            <pc:sldMk cId="1220721744" sldId="262"/>
            <ac:spMk id="18" creationId="{408AF893-8A9D-42CC-8E53-2AF3532D7E80}"/>
          </ac:spMkLst>
        </pc:spChg>
        <pc:spChg chg="add mod">
          <ac:chgData name="Stewart Gale" userId="3647ddd2-6040-41ae-a96d-232c23482af8" providerId="ADAL" clId="{9AFC6144-AD64-4577-9CE7-55B0CAF7FD6E}" dt="2021-09-29T08:17:17.014" v="239"/>
          <ac:spMkLst>
            <pc:docMk/>
            <pc:sldMk cId="1220721744" sldId="262"/>
            <ac:spMk id="19" creationId="{CC1983E5-A2B5-4733-9EC4-4246CD14D7AC}"/>
          </ac:spMkLst>
        </pc:spChg>
      </pc:sldChg>
      <pc:sldChg chg="addSp delSp modSp new del mod">
        <pc:chgData name="Stewart Gale" userId="3647ddd2-6040-41ae-a96d-232c23482af8" providerId="ADAL" clId="{9AFC6144-AD64-4577-9CE7-55B0CAF7FD6E}" dt="2021-09-29T08:13:54.401" v="180" actId="47"/>
        <pc:sldMkLst>
          <pc:docMk/>
          <pc:sldMk cId="1826369963" sldId="263"/>
        </pc:sldMkLst>
        <pc:spChg chg="del mod">
          <ac:chgData name="Stewart Gale" userId="3647ddd2-6040-41ae-a96d-232c23482af8" providerId="ADAL" clId="{9AFC6144-AD64-4577-9CE7-55B0CAF7FD6E}" dt="2021-09-29T08:11:20.436" v="174" actId="478"/>
          <ac:spMkLst>
            <pc:docMk/>
            <pc:sldMk cId="1826369963" sldId="263"/>
            <ac:spMk id="2" creationId="{39176DB6-2E1B-4A29-9FA1-F5B5DEBC53FF}"/>
          </ac:spMkLst>
        </pc:spChg>
        <pc:spChg chg="del">
          <ac:chgData name="Stewart Gale" userId="3647ddd2-6040-41ae-a96d-232c23482af8" providerId="ADAL" clId="{9AFC6144-AD64-4577-9CE7-55B0CAF7FD6E}" dt="2021-09-29T08:11:20.436" v="174" actId="478"/>
          <ac:spMkLst>
            <pc:docMk/>
            <pc:sldMk cId="1826369963" sldId="263"/>
            <ac:spMk id="3" creationId="{A2234DFC-5357-4208-91DC-42F6AFD9DE27}"/>
          </ac:spMkLst>
        </pc:spChg>
        <pc:picChg chg="add mod modCrop">
          <ac:chgData name="Stewart Gale" userId="3647ddd2-6040-41ae-a96d-232c23482af8" providerId="ADAL" clId="{9AFC6144-AD64-4577-9CE7-55B0CAF7FD6E}" dt="2021-09-29T08:11:34.865" v="179" actId="1076"/>
          <ac:picMkLst>
            <pc:docMk/>
            <pc:sldMk cId="1826369963" sldId="263"/>
            <ac:picMk id="5" creationId="{75D2868C-466B-4A26-A3B2-E97A3881D20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E365B-52E3-4FB5-9F11-58E9ABC524C9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D1FF-49C1-4869-B93B-803F04188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74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E365B-52E3-4FB5-9F11-58E9ABC524C9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D1FF-49C1-4869-B93B-803F04188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060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E365B-52E3-4FB5-9F11-58E9ABC524C9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D1FF-49C1-4869-B93B-803F04188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801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E365B-52E3-4FB5-9F11-58E9ABC524C9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D1FF-49C1-4869-B93B-803F04188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471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E365B-52E3-4FB5-9F11-58E9ABC524C9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D1FF-49C1-4869-B93B-803F04188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630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E365B-52E3-4FB5-9F11-58E9ABC524C9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D1FF-49C1-4869-B93B-803F04188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775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E365B-52E3-4FB5-9F11-58E9ABC524C9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D1FF-49C1-4869-B93B-803F04188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530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E365B-52E3-4FB5-9F11-58E9ABC524C9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D1FF-49C1-4869-B93B-803F04188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774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E365B-52E3-4FB5-9F11-58E9ABC524C9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D1FF-49C1-4869-B93B-803F04188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475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E365B-52E3-4FB5-9F11-58E9ABC524C9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D1FF-49C1-4869-B93B-803F04188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04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E365B-52E3-4FB5-9F11-58E9ABC524C9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6D1FF-49C1-4869-B93B-803F04188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33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E365B-52E3-4FB5-9F11-58E9ABC524C9}" type="datetimeFigureOut">
              <a:rPr lang="en-GB" smtClean="0"/>
              <a:t>29/09/2021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6D1FF-49C1-4869-B93B-803F04188E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6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4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180.png"/><Relationship Id="rId7" Type="http://schemas.openxmlformats.org/officeDocument/2006/relationships/image" Target="../media/image220.png"/><Relationship Id="rId12" Type="http://schemas.openxmlformats.org/officeDocument/2006/relationships/image" Target="../media/image1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0.png"/><Relationship Id="rId11" Type="http://schemas.openxmlformats.org/officeDocument/2006/relationships/image" Target="../media/image14.png"/><Relationship Id="rId5" Type="http://schemas.openxmlformats.org/officeDocument/2006/relationships/image" Target="../media/image200.png"/><Relationship Id="rId10" Type="http://schemas.openxmlformats.org/officeDocument/2006/relationships/image" Target="../media/image13.png"/><Relationship Id="rId4" Type="http://schemas.openxmlformats.org/officeDocument/2006/relationships/image" Target="../media/image190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4523" y="459077"/>
            <a:ext cx="34721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1a) </a:t>
            </a:r>
            <a:r>
              <a:rPr lang="en-GB" sz="3200" dirty="0"/>
              <a:t>𝑦 = 6𝑥 + 𝑎𝑥 + 𝑏    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04045" y="1336141"/>
                <a:ext cx="3720314" cy="6221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+4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+2</m:t>
                    </m:r>
                  </m:oMath>
                </a14:m>
                <a:r>
                  <a:rPr lang="en-GB" sz="3200" dirty="0">
                    <a:solidFill>
                      <a:prstClr val="black"/>
                    </a:solidFill>
                    <a:latin typeface="Ebrima" panose="02000000000000000000" pitchFamily="2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GB" sz="3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45" y="1336141"/>
                <a:ext cx="3720314" cy="622158"/>
              </a:xfrm>
              <a:prstGeom prst="rect">
                <a:avLst/>
              </a:prstGeom>
              <a:blipFill>
                <a:blip r:embed="rId2"/>
                <a:stretch>
                  <a:fillRect l="-4098" t="-5882" b="-3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2061" y="2312076"/>
                <a:ext cx="3712298" cy="624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𝜋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=3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+1</m:t>
                    </m:r>
                  </m:oMath>
                </a14:m>
                <a:endParaRPr lang="en-GB" sz="3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61" y="2312076"/>
                <a:ext cx="3712298" cy="624145"/>
              </a:xfrm>
              <a:prstGeom prst="rect">
                <a:avLst/>
              </a:prstGeom>
              <a:blipFill>
                <a:blip r:embed="rId3"/>
                <a:stretch>
                  <a:fillRect l="-4105" t="-5825" b="-31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04045" y="3274935"/>
                <a:ext cx="5146345" cy="624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𝑧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𝑎𝑧</m:t>
                    </m:r>
                  </m:oMath>
                </a14:m>
                <a:endParaRPr lang="en-GB" sz="3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45" y="3274935"/>
                <a:ext cx="5146345" cy="624145"/>
              </a:xfrm>
              <a:prstGeom prst="rect">
                <a:avLst/>
              </a:prstGeom>
              <a:blipFill>
                <a:blip r:embed="rId4"/>
                <a:stretch>
                  <a:fillRect l="-2962" t="-5825" b="-31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12061" y="4341815"/>
                <a:ext cx="3851760" cy="624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e)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+3</m:t>
                        </m:r>
                      </m:e>
                    </m:d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endParaRPr lang="en-GB" sz="3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61" y="4341815"/>
                <a:ext cx="3851760" cy="624145"/>
              </a:xfrm>
              <a:prstGeom prst="rect">
                <a:avLst/>
              </a:prstGeom>
              <a:blipFill>
                <a:blip r:embed="rId5"/>
                <a:stretch>
                  <a:fillRect l="-3956" t="-5825" b="-31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124523" y="5422450"/>
            <a:ext cx="46691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f) </a:t>
            </a:r>
            <a:r>
              <a:rPr lang="en-GB" sz="3600" dirty="0"/>
              <a:t>𝑦 + 𝑎𝑥 = 𝑏(𝑥 − 𝑎) − 3𝑦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6432296" y="267328"/>
                <a:ext cx="1770998" cy="7903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2a)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296" y="267328"/>
                <a:ext cx="1770998" cy="790345"/>
              </a:xfrm>
              <a:prstGeom prst="rect">
                <a:avLst/>
              </a:prstGeom>
              <a:blipFill>
                <a:blip r:embed="rId6"/>
                <a:stretch>
                  <a:fillRect l="-8591" b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432296" y="1195838"/>
                <a:ext cx="2083584" cy="895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−1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prstClr val="black"/>
                    </a:solidFill>
                    <a:latin typeface="Ebrima" panose="02000000000000000000" pitchFamily="2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GB" sz="3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296" y="1195838"/>
                <a:ext cx="2083584" cy="895053"/>
              </a:xfrm>
              <a:prstGeom prst="rect">
                <a:avLst/>
              </a:prstGeom>
              <a:blipFill>
                <a:blip r:embed="rId7"/>
                <a:stretch>
                  <a:fillRect l="-7310" b="-102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6487183" y="2400745"/>
                <a:ext cx="1923283" cy="7903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+1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−1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183" y="2400745"/>
                <a:ext cx="1923283" cy="790345"/>
              </a:xfrm>
              <a:prstGeom prst="rect">
                <a:avLst/>
              </a:prstGeom>
              <a:blipFill>
                <a:blip r:embed="rId8"/>
                <a:stretch>
                  <a:fillRect l="-7911" b="-124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6432296" y="3523624"/>
                <a:ext cx="2144498" cy="791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3−2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+1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296" y="3523624"/>
                <a:ext cx="2144498" cy="791370"/>
              </a:xfrm>
              <a:prstGeom prst="rect">
                <a:avLst/>
              </a:prstGeom>
              <a:blipFill>
                <a:blip r:embed="rId9"/>
                <a:stretch>
                  <a:fillRect l="-7102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6420228" y="4591323"/>
                <a:ext cx="2671501" cy="7512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e)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−1=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𝑎𝑥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+1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0228" y="4591323"/>
                <a:ext cx="2671501" cy="751296"/>
              </a:xfrm>
              <a:prstGeom prst="rect">
                <a:avLst/>
              </a:prstGeom>
              <a:blipFill>
                <a:blip r:embed="rId10"/>
                <a:stretch>
                  <a:fillRect l="-5708" t="-1626" b="-130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6487183" y="5618949"/>
                <a:ext cx="2089611" cy="8016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f)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𝑎𝑥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𝑏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𝑐𝑥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𝑑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7183" y="5618949"/>
                <a:ext cx="2089611" cy="801630"/>
              </a:xfrm>
              <a:prstGeom prst="rect">
                <a:avLst/>
              </a:prstGeom>
              <a:blipFill>
                <a:blip r:embed="rId11"/>
                <a:stretch>
                  <a:fillRect l="-7289" b="-12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0237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79419" y="2039390"/>
            <a:ext cx="91162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403089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4523" y="459077"/>
            <a:ext cx="34721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1a) </a:t>
            </a:r>
            <a:r>
              <a:rPr lang="en-GB" sz="3200" dirty="0"/>
              <a:t>𝑦 = 6𝑥 + 𝑎𝑥 + 𝑏            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04045" y="1336141"/>
                <a:ext cx="3720314" cy="6221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+4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+2</m:t>
                    </m:r>
                  </m:oMath>
                </a14:m>
                <a:r>
                  <a:rPr lang="en-GB" sz="3200" dirty="0">
                    <a:solidFill>
                      <a:prstClr val="black"/>
                    </a:solidFill>
                    <a:latin typeface="Ebrima" panose="02000000000000000000" pitchFamily="2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GB" sz="3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45" y="1336141"/>
                <a:ext cx="3720314" cy="622158"/>
              </a:xfrm>
              <a:prstGeom prst="rect">
                <a:avLst/>
              </a:prstGeom>
              <a:blipFill>
                <a:blip r:embed="rId2"/>
                <a:stretch>
                  <a:fillRect l="-4098" t="-5882" b="-3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12061" y="2312076"/>
                <a:ext cx="3712298" cy="624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5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𝜋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=3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+1</m:t>
                    </m:r>
                  </m:oMath>
                </a14:m>
                <a:endParaRPr lang="en-GB" sz="3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61" y="2312076"/>
                <a:ext cx="3712298" cy="624145"/>
              </a:xfrm>
              <a:prstGeom prst="rect">
                <a:avLst/>
              </a:prstGeom>
              <a:blipFill>
                <a:blip r:embed="rId3"/>
                <a:stretch>
                  <a:fillRect l="-4105" t="-5825" b="-31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04045" y="3274935"/>
                <a:ext cx="5146345" cy="624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𝑧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𝑎𝑥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𝑎𝑧</m:t>
                    </m:r>
                  </m:oMath>
                </a14:m>
                <a:endParaRPr lang="en-GB" sz="3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45" y="3274935"/>
                <a:ext cx="5146345" cy="624145"/>
              </a:xfrm>
              <a:prstGeom prst="rect">
                <a:avLst/>
              </a:prstGeom>
              <a:blipFill>
                <a:blip r:embed="rId4"/>
                <a:stretch>
                  <a:fillRect l="-2962" t="-5825" b="-31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12061" y="4341815"/>
                <a:ext cx="3851760" cy="624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e)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+3</m:t>
                        </m:r>
                      </m:e>
                    </m:d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endParaRPr lang="en-GB" sz="3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61" y="4341815"/>
                <a:ext cx="3851760" cy="624145"/>
              </a:xfrm>
              <a:prstGeom prst="rect">
                <a:avLst/>
              </a:prstGeom>
              <a:blipFill>
                <a:blip r:embed="rId5"/>
                <a:stretch>
                  <a:fillRect l="-3956" t="-5825" b="-310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124523" y="5422450"/>
            <a:ext cx="46691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/>
              <a:t>f) </a:t>
            </a:r>
            <a:r>
              <a:rPr lang="en-GB" sz="3600" dirty="0"/>
              <a:t>𝑦 + 𝑎𝑥 = 𝑏(𝑥 − 𝑎) − 3𝑦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71C73BF-FE7C-4F94-A213-6B9214A22181}"/>
                  </a:ext>
                </a:extLst>
              </p:cNvPr>
              <p:cNvSpPr txBox="1"/>
              <p:nvPr/>
            </p:nvSpPr>
            <p:spPr>
              <a:xfrm>
                <a:off x="3705393" y="261746"/>
                <a:ext cx="2176549" cy="9794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 + 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71C73BF-FE7C-4F94-A213-6B9214A221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393" y="261746"/>
                <a:ext cx="2176549" cy="9794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B42F635-AA7D-41A7-837F-ECDC2B47CADC}"/>
                  </a:ext>
                </a:extLst>
              </p:cNvPr>
              <p:cNvSpPr txBox="1"/>
              <p:nvPr/>
            </p:nvSpPr>
            <p:spPr>
              <a:xfrm>
                <a:off x="6639786" y="1043852"/>
                <a:ext cx="2176549" cy="10348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2 − 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4 −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B42F635-AA7D-41A7-837F-ECDC2B47CA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9786" y="1043852"/>
                <a:ext cx="2176549" cy="10348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BB40FE-26F1-44B1-9399-6A208EAA9D34}"/>
                  </a:ext>
                </a:extLst>
              </p:cNvPr>
              <p:cNvSpPr txBox="1"/>
              <p:nvPr/>
            </p:nvSpPr>
            <p:spPr>
              <a:xfrm>
                <a:off x="3963821" y="2134430"/>
                <a:ext cx="2808281" cy="9754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1 −5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𝜋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− 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1BB40FE-26F1-44B1-9399-6A208EAA9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3821" y="2134430"/>
                <a:ext cx="2808281" cy="9754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9DC930B-0044-44CC-BDBD-06B42633A9C5}"/>
                  </a:ext>
                </a:extLst>
              </p:cNvPr>
              <p:cNvSpPr txBox="1"/>
              <p:nvPr/>
            </p:nvSpPr>
            <p:spPr>
              <a:xfrm>
                <a:off x="6598955" y="3159748"/>
                <a:ext cx="4091212" cy="9465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𝑎𝑦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+ 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𝑎𝑧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−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9DC930B-0044-44CC-BDBD-06B42633A9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955" y="3159748"/>
                <a:ext cx="4091212" cy="94654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2A62468-7375-4232-ADAA-A21307253725}"/>
                  </a:ext>
                </a:extLst>
              </p:cNvPr>
              <p:cNvSpPr txBox="1"/>
              <p:nvPr/>
            </p:nvSpPr>
            <p:spPr>
              <a:xfrm>
                <a:off x="4376687" y="4200463"/>
                <a:ext cx="2808281" cy="10543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− 3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𝑓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 − 1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2A62468-7375-4232-ADAA-A213072537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687" y="4200463"/>
                <a:ext cx="2808281" cy="105439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5DB5A26-CAA0-4AFD-807E-F99066E08085}"/>
                  </a:ext>
                </a:extLst>
              </p:cNvPr>
              <p:cNvSpPr txBox="1"/>
              <p:nvPr/>
            </p:nvSpPr>
            <p:spPr>
              <a:xfrm>
                <a:off x="6141755" y="5484193"/>
                <a:ext cx="4091212" cy="9789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𝑎𝑏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− 3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𝑏</m:t>
                        </m:r>
                      </m:den>
                    </m:f>
                  </m:oMath>
                </a14:m>
                <a:endParaRPr lang="en-GB" sz="4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5DB5A26-CAA0-4AFD-807E-F99066E080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755" y="5484193"/>
                <a:ext cx="4091212" cy="97892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1960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374656" y="270132"/>
                <a:ext cx="1770998" cy="7903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2a)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56" y="270132"/>
                <a:ext cx="1770998" cy="790345"/>
              </a:xfrm>
              <a:prstGeom prst="rect">
                <a:avLst/>
              </a:prstGeom>
              <a:blipFill>
                <a:blip r:embed="rId2"/>
                <a:stretch>
                  <a:fillRect l="-8591" b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74656" y="1198642"/>
                <a:ext cx="2083584" cy="8950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−1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3200" dirty="0">
                    <a:solidFill>
                      <a:prstClr val="black"/>
                    </a:solidFill>
                    <a:latin typeface="Ebrima" panose="02000000000000000000" pitchFamily="2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endParaRPr lang="en-GB" sz="3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56" y="1198642"/>
                <a:ext cx="2083584" cy="895053"/>
              </a:xfrm>
              <a:prstGeom prst="rect">
                <a:avLst/>
              </a:prstGeom>
              <a:blipFill>
                <a:blip r:embed="rId3"/>
                <a:stretch>
                  <a:fillRect l="-7310" b="-109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29543" y="2403549"/>
                <a:ext cx="1923283" cy="7903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+1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−1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43" y="2403549"/>
                <a:ext cx="1923283" cy="790345"/>
              </a:xfrm>
              <a:prstGeom prst="rect">
                <a:avLst/>
              </a:prstGeom>
              <a:blipFill>
                <a:blip r:embed="rId4"/>
                <a:stretch>
                  <a:fillRect l="-7911" b="-1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74656" y="3526428"/>
                <a:ext cx="2144498" cy="791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3−2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+1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56" y="3526428"/>
                <a:ext cx="2144498" cy="791370"/>
              </a:xfrm>
              <a:prstGeom prst="rect">
                <a:avLst/>
              </a:prstGeom>
              <a:blipFill>
                <a:blip r:embed="rId5"/>
                <a:stretch>
                  <a:fillRect l="-7102" b="-12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62588" y="4594127"/>
                <a:ext cx="2671501" cy="7512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e)</a:t>
                </a:r>
                <a14:m>
                  <m:oMath xmlns:m="http://schemas.openxmlformats.org/officeDocument/2006/math">
                    <m:r>
                      <a:rPr lang="en-GB" sz="32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−1=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𝑎𝑥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+1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88" y="4594127"/>
                <a:ext cx="2671501" cy="751296"/>
              </a:xfrm>
              <a:prstGeom prst="rect">
                <a:avLst/>
              </a:prstGeom>
              <a:blipFill>
                <a:blip r:embed="rId6"/>
                <a:stretch>
                  <a:fillRect l="-5695" t="-1626" b="-130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29543" y="5621753"/>
                <a:ext cx="2089611" cy="8016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f)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𝑎𝑥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𝑏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𝑐𝑥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𝑑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43" y="5621753"/>
                <a:ext cx="2089611" cy="801630"/>
              </a:xfrm>
              <a:prstGeom prst="rect">
                <a:avLst/>
              </a:prstGeom>
              <a:blipFill>
                <a:blip r:embed="rId7"/>
                <a:stretch>
                  <a:fillRect l="-7289" b="-11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E79466-BCC4-44D6-ABFF-A1A25F857CCB}"/>
                  </a:ext>
                </a:extLst>
              </p:cNvPr>
              <p:cNvSpPr txBox="1"/>
              <p:nvPr/>
            </p:nvSpPr>
            <p:spPr>
              <a:xfrm>
                <a:off x="2519154" y="165026"/>
                <a:ext cx="1598127" cy="9394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3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5E79466-BCC4-44D6-ABFF-A1A25F857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9154" y="165026"/>
                <a:ext cx="1598127" cy="9394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5E9-2FCA-473D-AC02-F0830CA782BC}"/>
                  </a:ext>
                </a:extLst>
              </p:cNvPr>
              <p:cNvSpPr txBox="1"/>
              <p:nvPr/>
            </p:nvSpPr>
            <p:spPr>
              <a:xfrm>
                <a:off x="2769531" y="1276878"/>
                <a:ext cx="2495197" cy="9394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3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8875E9-2FCA-473D-AC02-F0830CA78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9531" y="1276878"/>
                <a:ext cx="2495197" cy="9394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440D98-5CFF-44B6-9710-D1521D092B41}"/>
                  </a:ext>
                </a:extLst>
              </p:cNvPr>
              <p:cNvSpPr txBox="1"/>
              <p:nvPr/>
            </p:nvSpPr>
            <p:spPr>
              <a:xfrm>
                <a:off x="2617132" y="5630371"/>
                <a:ext cx="2495197" cy="9521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3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𝑦𝑑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𝑦𝑐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− 9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440D98-5CFF-44B6-9710-D1521D092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7132" y="5630371"/>
                <a:ext cx="2495197" cy="9521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83D842-DD20-47F9-9567-3C3E10A04479}"/>
                  </a:ext>
                </a:extLst>
              </p:cNvPr>
              <p:cNvSpPr txBox="1"/>
              <p:nvPr/>
            </p:nvSpPr>
            <p:spPr>
              <a:xfrm>
                <a:off x="2941328" y="3564390"/>
                <a:ext cx="2495197" cy="9405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3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3 − 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+ 2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83D842-DD20-47F9-9567-3C3E10A04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1328" y="3564390"/>
                <a:ext cx="2495197" cy="94057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08AF893-8A9D-42CC-8E53-2AF3532D7E80}"/>
                  </a:ext>
                </a:extLst>
              </p:cNvPr>
              <p:cNvSpPr txBox="1"/>
              <p:nvPr/>
            </p:nvSpPr>
            <p:spPr>
              <a:xfrm>
                <a:off x="4188926" y="4504969"/>
                <a:ext cx="2747349" cy="9394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3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 + 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08AF893-8A9D-42CC-8E53-2AF3532D7E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926" y="4504969"/>
                <a:ext cx="2747349" cy="9394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C1983E5-A2B5-4733-9EC4-4246CD14D7AC}"/>
                  </a:ext>
                </a:extLst>
              </p:cNvPr>
              <p:cNvSpPr txBox="1"/>
              <p:nvPr/>
            </p:nvSpPr>
            <p:spPr>
              <a:xfrm>
                <a:off x="3542615" y="2418694"/>
                <a:ext cx="2495197" cy="9394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3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 + 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3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− 1</m:t>
                        </m:r>
                      </m:den>
                    </m:f>
                  </m:oMath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C1983E5-A2B5-4733-9EC4-4246CD14D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615" y="2418694"/>
                <a:ext cx="2495197" cy="9394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0721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247</Words>
  <Application>Microsoft Office PowerPoint</Application>
  <PresentationFormat>Widescreen</PresentationFormat>
  <Paragraphs>37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Ebrima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2020-05-31T09:42:45Z</dcterms:created>
  <dcterms:modified xsi:type="dcterms:W3CDTF">2021-09-29T08:25:19Z</dcterms:modified>
</cp:coreProperties>
</file>