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2D117C6-E75E-4769-AA3F-A99EE97D65AC}"/>
    <pc:docChg chg="modSld">
      <pc:chgData name="Stewart Gale" userId="3647ddd2-6040-41ae-a96d-232c23482af8" providerId="ADAL" clId="{E2D117C6-E75E-4769-AA3F-A99EE97D65AC}" dt="2021-11-24T08:29:42.308" v="1" actId="1076"/>
      <pc:docMkLst>
        <pc:docMk/>
      </pc:docMkLst>
      <pc:sldChg chg="modSp mod">
        <pc:chgData name="Stewart Gale" userId="3647ddd2-6040-41ae-a96d-232c23482af8" providerId="ADAL" clId="{E2D117C6-E75E-4769-AA3F-A99EE97D65AC}" dt="2021-11-24T08:29:42.308" v="1" actId="1076"/>
        <pc:sldMkLst>
          <pc:docMk/>
          <pc:sldMk cId="1141478551" sldId="256"/>
        </pc:sldMkLst>
        <pc:picChg chg="mod">
          <ac:chgData name="Stewart Gale" userId="3647ddd2-6040-41ae-a96d-232c23482af8" providerId="ADAL" clId="{E2D117C6-E75E-4769-AA3F-A99EE97D65AC}" dt="2021-11-24T08:29:42.308" v="1" actId="1076"/>
          <ac:picMkLst>
            <pc:docMk/>
            <pc:sldMk cId="1141478551" sldId="256"/>
            <ac:picMk id="5" creationId="{00000000-0000-0000-0000-000000000000}"/>
          </ac:picMkLst>
        </pc:picChg>
        <pc:picChg chg="mod">
          <ac:chgData name="Stewart Gale" userId="3647ddd2-6040-41ae-a96d-232c23482af8" providerId="ADAL" clId="{E2D117C6-E75E-4769-AA3F-A99EE97D65AC}" dt="2021-11-24T08:29:40.867" v="0" actId="1076"/>
          <ac:picMkLst>
            <pc:docMk/>
            <pc:sldMk cId="1141478551" sldId="256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88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011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992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38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8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7851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15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4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003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405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040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58726-428E-4390-98BE-6A8542C453BC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36118-5E25-4337-AAF1-5F2498CB0F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32384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/>
              <a:t>https://teacher.desmos.com/activitybuilder/custom/577a59253dd9ccb342f8d40f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262" t="16722" r="6873" b="64895"/>
          <a:stretch/>
        </p:blipFill>
        <p:spPr>
          <a:xfrm>
            <a:off x="291885" y="999593"/>
            <a:ext cx="11608230" cy="17812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3406" t="16615" r="3395" b="22547"/>
          <a:stretch/>
        </p:blipFill>
        <p:spPr>
          <a:xfrm>
            <a:off x="2103474" y="2780842"/>
            <a:ext cx="7896385" cy="401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478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2018-04-24T04:25:32Z</dcterms:created>
  <dcterms:modified xsi:type="dcterms:W3CDTF">2021-11-24T08:29:48Z</dcterms:modified>
</cp:coreProperties>
</file>