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3" r:id="rId6"/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43D8549-880F-4C54-8CF3-E27D89915E4A}"/>
    <pc:docChg chg="modSld">
      <pc:chgData name="Stewart Gale" userId="3647ddd2-6040-41ae-a96d-232c23482af8" providerId="ADAL" clId="{943D8549-880F-4C54-8CF3-E27D89915E4A}" dt="2022-10-24T17:36:14.045" v="26" actId="1076"/>
      <pc:docMkLst>
        <pc:docMk/>
      </pc:docMkLst>
      <pc:sldChg chg="modSp mod">
        <pc:chgData name="Stewart Gale" userId="3647ddd2-6040-41ae-a96d-232c23482af8" providerId="ADAL" clId="{943D8549-880F-4C54-8CF3-E27D89915E4A}" dt="2022-10-24T17:36:14.045" v="26" actId="1076"/>
        <pc:sldMkLst>
          <pc:docMk/>
          <pc:sldMk cId="1741187244" sldId="263"/>
        </pc:sldMkLst>
        <pc:spChg chg="mod">
          <ac:chgData name="Stewart Gale" userId="3647ddd2-6040-41ae-a96d-232c23482af8" providerId="ADAL" clId="{943D8549-880F-4C54-8CF3-E27D89915E4A}" dt="2022-10-24T17:36:14.045" v="26" actId="1076"/>
          <ac:spMkLst>
            <pc:docMk/>
            <pc:sldMk cId="1741187244" sldId="263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943D8549-880F-4C54-8CF3-E27D89915E4A}" dt="2022-10-24T17:34:43.223" v="3" actId="1076"/>
        <pc:sldMkLst>
          <pc:docMk/>
          <pc:sldMk cId="1935767157" sldId="264"/>
        </pc:sldMkLst>
        <pc:picChg chg="mod modCrop">
          <ac:chgData name="Stewart Gale" userId="3647ddd2-6040-41ae-a96d-232c23482af8" providerId="ADAL" clId="{943D8549-880F-4C54-8CF3-E27D89915E4A}" dt="2022-10-24T17:34:43.223" v="3" actId="1076"/>
          <ac:picMkLst>
            <pc:docMk/>
            <pc:sldMk cId="1935767157" sldId="264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943D8549-880F-4C54-8CF3-E27D89915E4A}" dt="2022-10-24T17:35:03.311" v="9" actId="14100"/>
        <pc:sldMkLst>
          <pc:docMk/>
          <pc:sldMk cId="2541362058" sldId="265"/>
        </pc:sldMkLst>
        <pc:picChg chg="mod modCrop">
          <ac:chgData name="Stewart Gale" userId="3647ddd2-6040-41ae-a96d-232c23482af8" providerId="ADAL" clId="{943D8549-880F-4C54-8CF3-E27D89915E4A}" dt="2022-10-24T17:35:03.311" v="9" actId="14100"/>
          <ac:picMkLst>
            <pc:docMk/>
            <pc:sldMk cId="2541362058" sldId="265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943D8549-880F-4C54-8CF3-E27D89915E4A}" dt="2022-10-24T17:35:26.759" v="15" actId="14100"/>
        <pc:sldMkLst>
          <pc:docMk/>
          <pc:sldMk cId="2705379783" sldId="266"/>
        </pc:sldMkLst>
        <pc:picChg chg="mod modCrop">
          <ac:chgData name="Stewart Gale" userId="3647ddd2-6040-41ae-a96d-232c23482af8" providerId="ADAL" clId="{943D8549-880F-4C54-8CF3-E27D89915E4A}" dt="2022-10-24T17:35:26.759" v="15" actId="14100"/>
          <ac:picMkLst>
            <pc:docMk/>
            <pc:sldMk cId="2705379783" sldId="266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943D8549-880F-4C54-8CF3-E27D89915E4A}" dt="2022-10-24T17:36:01.251" v="17" actId="14100"/>
        <pc:sldMkLst>
          <pc:docMk/>
          <pc:sldMk cId="2161754779" sldId="267"/>
        </pc:sldMkLst>
        <pc:picChg chg="mod">
          <ac:chgData name="Stewart Gale" userId="3647ddd2-6040-41ae-a96d-232c23482af8" providerId="ADAL" clId="{943D8549-880F-4C54-8CF3-E27D89915E4A}" dt="2022-10-24T17:36:01.251" v="17" actId="14100"/>
          <ac:picMkLst>
            <pc:docMk/>
            <pc:sldMk cId="2161754779" sldId="267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83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5538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072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354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305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8357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605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083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3949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848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8350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543AC-8064-46B0-8BC2-E40764020C3B}" type="datetimeFigureOut">
              <a:rPr lang="en-GB" smtClean="0"/>
              <a:t>24/10/2022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260F1-EF47-4721-99D3-30264AD2897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209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445" t="26970" r="6110" b="23555"/>
          <a:stretch/>
        </p:blipFill>
        <p:spPr>
          <a:xfrm>
            <a:off x="0" y="410094"/>
            <a:ext cx="12192000" cy="618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67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23" t="21146" r="10116" b="32856"/>
          <a:stretch/>
        </p:blipFill>
        <p:spPr>
          <a:xfrm>
            <a:off x="-1814" y="371302"/>
            <a:ext cx="12193814" cy="621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62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694" t="14145" r="5556" b="37778"/>
          <a:stretch/>
        </p:blipFill>
        <p:spPr>
          <a:xfrm>
            <a:off x="9525" y="332509"/>
            <a:ext cx="12172950" cy="610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379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286" t="7907" r="7352" b="33072"/>
          <a:stretch/>
        </p:blipFill>
        <p:spPr>
          <a:xfrm>
            <a:off x="116378" y="0"/>
            <a:ext cx="11887199" cy="683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54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7688" y="2047401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41187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14"/>
          <a:stretch/>
        </p:blipFill>
        <p:spPr bwMode="auto">
          <a:xfrm>
            <a:off x="1773360" y="759130"/>
            <a:ext cx="8141821" cy="515651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44" name="Rectangle 143"/>
          <p:cNvSpPr>
            <a:spLocks noChangeArrowheads="1"/>
          </p:cNvSpPr>
          <p:nvPr/>
        </p:nvSpPr>
        <p:spPr bwMode="auto">
          <a:xfrm>
            <a:off x="6164125" y="1739632"/>
            <a:ext cx="378619" cy="3810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>
                <a:solidFill>
                  <a:sysClr val="windowText" lastClr="000000"/>
                </a:solidFill>
                <a:latin typeface="Calibri" panose="020F0502020204030204"/>
              </a:rPr>
              <a:t>1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5" name="Rectangle 144"/>
          <p:cNvSpPr>
            <a:spLocks noChangeArrowheads="1"/>
          </p:cNvSpPr>
          <p:nvPr/>
        </p:nvSpPr>
        <p:spPr bwMode="auto">
          <a:xfrm>
            <a:off x="2958216" y="3434394"/>
            <a:ext cx="378619" cy="381000"/>
          </a:xfrm>
          <a:prstGeom prst="rect">
            <a:avLst/>
          </a:prstGeom>
          <a:solidFill>
            <a:srgbClr val="FF0000"/>
          </a:solidFill>
          <a:ln w="57150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kern="0" dirty="0">
                <a:solidFill>
                  <a:sysClr val="windowText" lastClr="000000"/>
                </a:solidFill>
                <a:latin typeface="Calibri" panose="020F0502020204030204"/>
              </a:rPr>
              <a:t>2</a:t>
            </a:r>
            <a:endParaRPr kumimoji="0" lang="en-GB" sz="2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0262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4" r="4955"/>
          <a:stretch/>
        </p:blipFill>
        <p:spPr bwMode="auto">
          <a:xfrm>
            <a:off x="2175685" y="668425"/>
            <a:ext cx="7287803" cy="541288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930134" y="1604800"/>
            <a:ext cx="833437" cy="914400"/>
            <a:chOff x="0" y="0"/>
            <a:chExt cx="838200" cy="914400"/>
          </a:xfrm>
        </p:grpSpPr>
        <p:sp>
          <p:nvSpPr>
            <p:cNvPr id="9" name="Right Triangle 8"/>
            <p:cNvSpPr/>
            <p:nvPr/>
          </p:nvSpPr>
          <p:spPr>
            <a:xfrm rot="10800000">
              <a:off x="0" y="0"/>
              <a:ext cx="838200" cy="914400"/>
            </a:xfrm>
            <a:prstGeom prst="rtTriangle">
              <a:avLst/>
            </a:prstGeom>
            <a:solidFill>
              <a:srgbClr val="CC3399"/>
            </a:solidFill>
            <a:ln>
              <a:solidFill>
                <a:srgbClr val="CC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/>
            </a:p>
          </p:txBody>
        </p:sp>
        <p:sp>
          <p:nvSpPr>
            <p:cNvPr id="10" name="TextBox 83"/>
            <p:cNvSpPr txBox="1">
              <a:spLocks noChangeArrowheads="1"/>
            </p:cNvSpPr>
            <p:nvPr/>
          </p:nvSpPr>
          <p:spPr bwMode="auto">
            <a:xfrm>
              <a:off x="304800" y="0"/>
              <a:ext cx="533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en-GB" sz="2400" b="1"/>
                <a:t>1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5346852" y="4515071"/>
            <a:ext cx="833437" cy="914400"/>
            <a:chOff x="0" y="2954338"/>
            <a:chExt cx="838200" cy="914400"/>
          </a:xfrm>
        </p:grpSpPr>
        <p:sp>
          <p:nvSpPr>
            <p:cNvPr id="7" name="Right Triangle 6"/>
            <p:cNvSpPr/>
            <p:nvPr/>
          </p:nvSpPr>
          <p:spPr>
            <a:xfrm rot="10800000">
              <a:off x="0" y="2954338"/>
              <a:ext cx="838200" cy="914400"/>
            </a:xfrm>
            <a:prstGeom prst="rtTriangle">
              <a:avLst/>
            </a:prstGeom>
            <a:solidFill>
              <a:srgbClr val="CC3399"/>
            </a:solidFill>
            <a:ln>
              <a:solidFill>
                <a:srgbClr val="CC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/>
            </a:p>
          </p:txBody>
        </p:sp>
        <p:sp>
          <p:nvSpPr>
            <p:cNvPr id="8" name="TextBox 85"/>
            <p:cNvSpPr txBox="1">
              <a:spLocks noChangeArrowheads="1"/>
            </p:cNvSpPr>
            <p:nvPr/>
          </p:nvSpPr>
          <p:spPr bwMode="auto">
            <a:xfrm>
              <a:off x="304800" y="2971801"/>
              <a:ext cx="533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hangingPunct="1"/>
              <a:r>
                <a:rPr lang="en-GB" sz="2400" b="1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3684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8" t="1" r="4854" b="2536"/>
          <a:stretch/>
        </p:blipFill>
        <p:spPr bwMode="auto">
          <a:xfrm>
            <a:off x="1830831" y="491807"/>
            <a:ext cx="8679261" cy="57327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219461" y="4504522"/>
            <a:ext cx="925416" cy="914400"/>
            <a:chOff x="0" y="0"/>
            <a:chExt cx="838200" cy="914400"/>
          </a:xfrm>
        </p:grpSpPr>
        <p:sp>
          <p:nvSpPr>
            <p:cNvPr id="10" name="Rectangle 9"/>
            <p:cNvSpPr/>
            <p:nvPr/>
          </p:nvSpPr>
          <p:spPr>
            <a:xfrm>
              <a:off x="0" y="457200"/>
              <a:ext cx="3810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0" y="0"/>
              <a:ext cx="3810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2400" b="1">
                  <a:solidFill>
                    <a:schemeClr val="tx1"/>
                  </a:solidFill>
                </a:rPr>
                <a:t>1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81000" y="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/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294046" y="2794154"/>
            <a:ext cx="925416" cy="914400"/>
            <a:chOff x="0" y="2971800"/>
            <a:chExt cx="838200" cy="914400"/>
          </a:xfrm>
        </p:grpSpPr>
        <p:sp>
          <p:nvSpPr>
            <p:cNvPr id="7" name="Rectangle 6"/>
            <p:cNvSpPr/>
            <p:nvPr/>
          </p:nvSpPr>
          <p:spPr>
            <a:xfrm>
              <a:off x="0" y="3429000"/>
              <a:ext cx="3810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2971800"/>
              <a:ext cx="3810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GB" sz="2400" b="1" dirty="0">
                  <a:solidFill>
                    <a:schemeClr val="tx1"/>
                  </a:solidFill>
                </a:rPr>
                <a:t>2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" y="2971800"/>
              <a:ext cx="457200" cy="457200"/>
            </a:xfrm>
            <a:prstGeom prst="rect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216106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372" y="440251"/>
            <a:ext cx="9562343" cy="62083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356271" y="2139042"/>
            <a:ext cx="669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4</a:t>
            </a:r>
          </a:p>
          <a:p>
            <a:pPr algn="ctr"/>
            <a:r>
              <a:rPr lang="en-GB" sz="2800" b="1" dirty="0"/>
              <a:t>-2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56271" y="5083628"/>
            <a:ext cx="669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-4</a:t>
            </a:r>
          </a:p>
          <a:p>
            <a:pPr algn="ctr"/>
            <a:r>
              <a:rPr lang="en-GB" sz="2800" b="1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40653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5" t="3830" r="4041" b="2960"/>
          <a:stretch/>
        </p:blipFill>
        <p:spPr bwMode="auto">
          <a:xfrm>
            <a:off x="1294046" y="373066"/>
            <a:ext cx="9502484" cy="612688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144000" y="2106385"/>
            <a:ext cx="669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0</a:t>
            </a:r>
          </a:p>
          <a:p>
            <a:pPr algn="ctr"/>
            <a:r>
              <a:rPr lang="en-GB" sz="2800" b="1" dirty="0"/>
              <a:t>-5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0" y="4953000"/>
            <a:ext cx="669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0</a:t>
            </a:r>
          </a:p>
          <a:p>
            <a:pPr algn="ctr"/>
            <a:r>
              <a:rPr lang="en-GB" sz="2800" b="1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56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"/>
          <a:stretch/>
        </p:blipFill>
        <p:spPr bwMode="auto">
          <a:xfrm>
            <a:off x="1144101" y="249723"/>
            <a:ext cx="9564294" cy="602989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274628" y="2008414"/>
            <a:ext cx="669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6</a:t>
            </a:r>
          </a:p>
          <a:p>
            <a:pPr algn="ctr"/>
            <a:r>
              <a:rPr lang="en-GB" sz="2800" b="1" dirty="0"/>
              <a:t>-6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74628" y="4414158"/>
            <a:ext cx="6694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-6</a:t>
            </a:r>
          </a:p>
          <a:p>
            <a:pPr algn="ctr"/>
            <a:r>
              <a:rPr lang="en-GB" sz="2800" b="1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865847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056" t="24666" r="24920" b="30381"/>
          <a:stretch/>
        </p:blipFill>
        <p:spPr>
          <a:xfrm>
            <a:off x="163285" y="212272"/>
            <a:ext cx="5563340" cy="3004458"/>
          </a:xfrm>
          <a:prstGeom prst="rect">
            <a:avLst/>
          </a:prstGeom>
        </p:spPr>
      </p:pic>
      <p:pic>
        <p:nvPicPr>
          <p:cNvPr id="1055" name="Picture 1054"/>
          <p:cNvPicPr>
            <a:picLocks noChangeAspect="1"/>
          </p:cNvPicPr>
          <p:nvPr/>
        </p:nvPicPr>
        <p:blipFill rotWithShape="1">
          <a:blip r:embed="rId3"/>
          <a:srcRect r="23364"/>
          <a:stretch/>
        </p:blipFill>
        <p:spPr>
          <a:xfrm>
            <a:off x="291768" y="3657601"/>
            <a:ext cx="5434857" cy="2667220"/>
          </a:xfrm>
          <a:prstGeom prst="rect">
            <a:avLst/>
          </a:prstGeom>
        </p:spPr>
      </p:pic>
      <p:pic>
        <p:nvPicPr>
          <p:cNvPr id="1056" name="Picture 1055"/>
          <p:cNvPicPr>
            <a:picLocks noChangeAspect="1"/>
          </p:cNvPicPr>
          <p:nvPr/>
        </p:nvPicPr>
        <p:blipFill rotWithShape="1">
          <a:blip r:embed="rId4"/>
          <a:srcRect r="6925" b="77559"/>
          <a:stretch/>
        </p:blipFill>
        <p:spPr>
          <a:xfrm>
            <a:off x="5726624" y="620270"/>
            <a:ext cx="6340189" cy="478679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4"/>
          <a:srcRect t="53573"/>
          <a:stretch/>
        </p:blipFill>
        <p:spPr>
          <a:xfrm>
            <a:off x="5726625" y="3216730"/>
            <a:ext cx="6340188" cy="990310"/>
          </a:xfrm>
          <a:prstGeom prst="rect">
            <a:avLst/>
          </a:prstGeom>
        </p:spPr>
      </p:pic>
      <p:sp>
        <p:nvSpPr>
          <p:cNvPr id="1057" name="TextBox 1056"/>
          <p:cNvSpPr txBox="1"/>
          <p:nvPr/>
        </p:nvSpPr>
        <p:spPr>
          <a:xfrm>
            <a:off x="408214" y="4408712"/>
            <a:ext cx="310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5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083986" y="4408711"/>
            <a:ext cx="426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8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876204" y="4408709"/>
            <a:ext cx="3863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-4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602545" y="4370716"/>
            <a:ext cx="492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-6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-9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271291" y="4428980"/>
            <a:ext cx="5501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12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113784" y="4408708"/>
            <a:ext cx="386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3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4910324" y="4408710"/>
            <a:ext cx="310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0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15833" y="5678490"/>
            <a:ext cx="4546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-5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102347" y="5640494"/>
            <a:ext cx="384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-8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876365" y="5643905"/>
            <a:ext cx="410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4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-1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700249" y="5640495"/>
            <a:ext cx="310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6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302575" y="5678488"/>
            <a:ext cx="498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-12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113785" y="5678489"/>
            <a:ext cx="4108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-3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837687" y="5678488"/>
            <a:ext cx="4108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0</a:t>
            </a:r>
          </a:p>
          <a:p>
            <a:pPr algn="ctr"/>
            <a:r>
              <a:rPr lang="en-GB" b="1" dirty="0">
                <a:solidFill>
                  <a:srgbClr val="FF0000"/>
                </a:solidFill>
              </a:rPr>
              <a:t>-9</a:t>
            </a:r>
          </a:p>
        </p:txBody>
      </p:sp>
      <p:sp>
        <p:nvSpPr>
          <p:cNvPr id="1058" name="TextBox 1057"/>
          <p:cNvSpPr txBox="1"/>
          <p:nvPr/>
        </p:nvSpPr>
        <p:spPr>
          <a:xfrm>
            <a:off x="6149469" y="1098949"/>
            <a:ext cx="56307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rgbClr val="FF0000"/>
                </a:solidFill>
              </a:rPr>
              <a:t>Negatives change to positives</a:t>
            </a:r>
          </a:p>
          <a:p>
            <a:pPr algn="ctr"/>
            <a:r>
              <a:rPr lang="en-GB" sz="2800" dirty="0">
                <a:solidFill>
                  <a:srgbClr val="FF0000"/>
                </a:solidFill>
              </a:rPr>
              <a:t>and positives change to negatives.</a:t>
            </a:r>
          </a:p>
        </p:txBody>
      </p:sp>
      <p:grpSp>
        <p:nvGrpSpPr>
          <p:cNvPr id="1070" name="Group 1069"/>
          <p:cNvGrpSpPr/>
          <p:nvPr/>
        </p:nvGrpSpPr>
        <p:grpSpPr>
          <a:xfrm>
            <a:off x="6753159" y="4294514"/>
            <a:ext cx="4958949" cy="1775906"/>
            <a:chOff x="6309439" y="4428980"/>
            <a:chExt cx="4958949" cy="1775906"/>
          </a:xfrm>
        </p:grpSpPr>
        <p:pic>
          <p:nvPicPr>
            <p:cNvPr id="1068" name="Picture 106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09439" y="4428980"/>
              <a:ext cx="4958949" cy="1775906"/>
            </a:xfrm>
            <a:prstGeom prst="rect">
              <a:avLst/>
            </a:prstGeom>
          </p:spPr>
        </p:pic>
        <p:sp>
          <p:nvSpPr>
            <p:cNvPr id="1069" name="TextBox 1068"/>
            <p:cNvSpPr txBox="1"/>
            <p:nvPr/>
          </p:nvSpPr>
          <p:spPr>
            <a:xfrm>
              <a:off x="7327232" y="5116604"/>
              <a:ext cx="649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/>
                <a:t>+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9297810" y="5116604"/>
              <a:ext cx="6497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dirty="0"/>
                <a:t>=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5456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76</Words>
  <Application>Microsoft Office PowerPoint</Application>
  <PresentationFormat>Widescreen</PresentationFormat>
  <Paragraphs>51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2016-02-11T04:20:30Z</dcterms:created>
  <dcterms:modified xsi:type="dcterms:W3CDTF">2022-10-24T17:36:18Z</dcterms:modified>
</cp:coreProperties>
</file>