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>
        <p:scale>
          <a:sx n="50" d="100"/>
          <a:sy n="50" d="100"/>
        </p:scale>
        <p:origin x="1461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1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smtClean="0">
                <a:solidFill>
                  <a:srgbClr val="0000FF"/>
                </a:solidFill>
              </a:rPr>
              <a:t>SILVER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33bca4af-b07f-44d5-8c39-58b69e807c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6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104009" y="2557529"/>
            <a:ext cx="137801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948303" y="3143197"/>
            <a:ext cx="33765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(5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) 1 way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1,4) 2 ways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2,3) 2 ways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1,1,3) 3 ways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1,2,2) 3 ways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1,1,1,2) 4 ways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1,1,1,1,1) 1 ways	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0d76df5c-3324-4872-900e-eb6250c28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48448" y="3235277"/>
            <a:ext cx="1232927" cy="56519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882723" y="4346079"/>
            <a:ext cx="4746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Add all the equations together,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4x + 4y + 4z = 3000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x + y + z = 750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mean: 750/3 = 250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9c3b0d65-2ce8-4be1-a492-b86d5dde7c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85761" y="2103080"/>
            <a:ext cx="1195590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995534" y="2916738"/>
                <a:ext cx="6234316" cy="2819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m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aximum area = maximum height </a:t>
                </a: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height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is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maximum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at right angle </a:t>
                </a:r>
                <a:endParaRPr lang="en-US" sz="28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800" b="1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GB" sz="2800" b="1" i="1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endParaRPr lang="en-US" sz="28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GB" sz="2800" b="1" dirty="0">
                    <a:solidFill>
                      <a:srgbClr val="0000FF"/>
                    </a:solidFill>
                  </a:rPr>
                  <a:t>C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</m:rad>
                  </m:oMath>
                </a14:m>
                <a:endParaRPr lang="en-GB" sz="28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GB" sz="2800" b="1" dirty="0" smtClean="0">
                    <a:solidFill>
                      <a:srgbClr val="0000FF"/>
                    </a:solidFill>
                  </a:rPr>
                  <a:t>C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2800" b="1" dirty="0" smtClean="0">
                  <a:solidFill>
                    <a:srgbClr val="0000FF"/>
                  </a:solidFill>
                </a:endParaRPr>
              </a:p>
              <a:p>
                <a:r>
                  <a:rPr lang="en-GB" sz="2800" b="1" dirty="0">
                    <a:solidFill>
                      <a:srgbClr val="0000FF"/>
                    </a:solidFill>
                  </a:rPr>
                  <a:t>C = </a:t>
                </a:r>
                <a14:m>
                  <m:oMath xmlns:m="http://schemas.openxmlformats.org/officeDocument/2006/math">
                    <m:r>
                      <a:rPr lang="en-GB" sz="2800" b="1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534" y="2916738"/>
                <a:ext cx="6234316" cy="2819233"/>
              </a:xfrm>
              <a:prstGeom prst="rect">
                <a:avLst/>
              </a:prstGeom>
              <a:blipFill>
                <a:blip r:embed="rId3"/>
                <a:stretch>
                  <a:fillRect l="-1955" t="-2160" b="-51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7f8e9beb-8c73-4003-9e11-0bdc03ce38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9525"/>
            <a:ext cx="9131299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198709" y="1868635"/>
            <a:ext cx="1297715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17379" y="2754305"/>
            <a:ext cx="628409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robotolight"/>
              </a:rPr>
              <a:t>Let x = 1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square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root of 9 to power of 16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equals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9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to the power of 8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22b47a1a-a970-4ad1-b793-cdb8e4f562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40529" y="3247165"/>
            <a:ext cx="1312495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123165" y="4121294"/>
            <a:ext cx="72866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Area of outer circle: 4 x 4 x π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=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16</a:t>
            </a:r>
            <a:r>
              <a:rPr lang="el-GR" sz="2400" b="1" dirty="0" smtClean="0">
                <a:solidFill>
                  <a:srgbClr val="0000FF"/>
                </a:solidFill>
                <a:latin typeface="robotolight"/>
              </a:rPr>
              <a:t>π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 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Area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of shaded area: [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4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x 4 x </a:t>
            </a:r>
            <a:r>
              <a:rPr lang="en-US" sz="1600" b="1" dirty="0" err="1">
                <a:solidFill>
                  <a:srgbClr val="0000FF"/>
                </a:solidFill>
                <a:latin typeface="robotolight"/>
              </a:rPr>
              <a:t>x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π x (x/360)] – [1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x 1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x π x (x/360)]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=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1/24x</a:t>
            </a:r>
            <a:r>
              <a:rPr lang="el-GR" sz="1600" b="1" dirty="0" smtClean="0">
                <a:solidFill>
                  <a:srgbClr val="0000FF"/>
                </a:solidFill>
                <a:latin typeface="robotolight"/>
              </a:rPr>
              <a:t>π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In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addition,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16</a:t>
            </a:r>
            <a:r>
              <a:rPr lang="el-GR" sz="2400" b="1" dirty="0" smtClean="0">
                <a:solidFill>
                  <a:srgbClr val="0000FF"/>
                </a:solidFill>
                <a:latin typeface="robotolight"/>
              </a:rPr>
              <a:t>π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x 1/6 =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1/24x</a:t>
            </a:r>
            <a:r>
              <a:rPr lang="el-GR" sz="2400" b="1" dirty="0" smtClean="0">
                <a:solidFill>
                  <a:srgbClr val="0000FF"/>
                </a:solidFill>
                <a:latin typeface="robotolight"/>
              </a:rPr>
              <a:t>π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8/3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= 1/24x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x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 = 64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164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2020-06-11T04:03:37Z</dcterms:created>
  <dcterms:modified xsi:type="dcterms:W3CDTF">2020-06-14T04:34:25Z</dcterms:modified>
</cp:coreProperties>
</file>