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87919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31723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dea2de1-a7f4-4901-a4e3-cb79a0eb9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/>
          <a:stretch/>
        </p:blipFill>
        <p:spPr bwMode="auto">
          <a:xfrm>
            <a:off x="6173584" y="189056"/>
            <a:ext cx="571361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3fcc63df-e791-4965-b4a8-f21c85d8af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10" y="189056"/>
            <a:ext cx="552621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dea2de1-a7f4-4901-a4e3-cb79a0eb9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/>
          <a:stretch/>
        </p:blipFill>
        <p:spPr bwMode="auto">
          <a:xfrm>
            <a:off x="6173584" y="189056"/>
            <a:ext cx="571361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3fcc63df-e791-4965-b4a8-f21c85d8af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10" y="189056"/>
            <a:ext cx="552621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23709" y="189056"/>
            <a:ext cx="5763490" cy="462124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84222" y="2650206"/>
            <a:ext cx="48969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They did </a:t>
            </a:r>
          </a:p>
          <a:p>
            <a:pPr algn="ctr"/>
            <a:r>
              <a:rPr lang="en-US" sz="4800" i="0" dirty="0" smtClean="0">
                <a:solidFill>
                  <a:srgbClr val="1C1C1C"/>
                </a:solidFill>
                <a:effectLst/>
              </a:rPr>
              <a:t>9</a:t>
            </a:r>
            <a:r>
              <a:rPr lang="el-GR" sz="4800" i="1" dirty="0" smtClean="0">
                <a:latin typeface="Times New Roman" panose="02020603050405020304" pitchFamily="18" charset="0"/>
              </a:rPr>
              <a:t>π</a:t>
            </a:r>
            <a:r>
              <a:rPr lang="en-US" sz="4800" i="0" dirty="0" smtClean="0">
                <a:solidFill>
                  <a:srgbClr val="1C1C1C"/>
                </a:solidFill>
                <a:effectLst/>
              </a:rPr>
              <a:t> </a:t>
            </a:r>
            <a:r>
              <a:rPr lang="en-US" sz="4800" b="0" i="0" dirty="0" smtClean="0">
                <a:solidFill>
                  <a:srgbClr val="1C1C1C"/>
                </a:solidFill>
                <a:effectLst/>
              </a:rPr>
              <a:t>x 20 = 180</a:t>
            </a:r>
            <a:r>
              <a:rPr lang="el-GR" sz="4800" i="1" dirty="0" smtClean="0">
                <a:latin typeface="Times New Roman" panose="02020603050405020304" pitchFamily="18" charset="0"/>
              </a:rPr>
              <a:t>π</a:t>
            </a:r>
            <a:endParaRPr lang="en-GB" sz="4800" i="1" dirty="0" smtClean="0">
              <a:latin typeface="Times New Roman" panose="02020603050405020304" pitchFamily="18" charset="0"/>
            </a:endParaRPr>
          </a:p>
          <a:p>
            <a:pPr algn="ctr"/>
            <a:r>
              <a:rPr lang="en-GB" sz="4800" dirty="0"/>
              <a:t>w</a:t>
            </a:r>
            <a:r>
              <a:rPr lang="en-GB" sz="4800" dirty="0" smtClean="0"/>
              <a:t>hich is the volume</a:t>
            </a:r>
            <a:r>
              <a:rPr lang="en-GB" sz="4800" i="1" dirty="0" smtClean="0">
                <a:latin typeface="Times New Roman" panose="02020603050405020304" pitchFamily="18" charset="0"/>
              </a:rPr>
              <a:t>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687227" y="124799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dea2de1-a7f4-4901-a4e3-cb79a0eb902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8"/>
          <a:stretch/>
        </p:blipFill>
        <p:spPr bwMode="auto">
          <a:xfrm>
            <a:off x="426719" y="244474"/>
            <a:ext cx="6012874" cy="48114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84" t="58593" r="62140" b="25498"/>
          <a:stretch/>
        </p:blipFill>
        <p:spPr>
          <a:xfrm>
            <a:off x="1413163" y="5015345"/>
            <a:ext cx="4153390" cy="175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506505" y="3557677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students have calculated the volume.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3fcc63df-e791-4965-b4a8-f21c85d8af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4"/>
          <a:stretch/>
        </p:blipFill>
        <p:spPr bwMode="auto">
          <a:xfrm>
            <a:off x="409072" y="250016"/>
            <a:ext cx="6351946" cy="48429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49" t="58576" r="34494" b="25654"/>
          <a:stretch/>
        </p:blipFill>
        <p:spPr>
          <a:xfrm>
            <a:off x="1474122" y="5092931"/>
            <a:ext cx="4100555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2020-04-11T14:15:45Z</dcterms:modified>
</cp:coreProperties>
</file>