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1" r:id="rId9"/>
    <p:sldId id="267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F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14C860-2CF1-4DBD-822B-43D4F2F7BABD}" v="118" dt="2022-11-28T10:54:58.8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A14C860-2CF1-4DBD-822B-43D4F2F7BABD}"/>
    <pc:docChg chg="undo custSel addSld modSld">
      <pc:chgData name="Stewart Gale" userId="3647ddd2-6040-41ae-a96d-232c23482af8" providerId="ADAL" clId="{FA14C860-2CF1-4DBD-822B-43D4F2F7BABD}" dt="2022-11-28T10:55:37.089" v="211" actId="1035"/>
      <pc:docMkLst>
        <pc:docMk/>
      </pc:docMkLst>
      <pc:sldChg chg="addSp delSp modSp mod">
        <pc:chgData name="Stewart Gale" userId="3647ddd2-6040-41ae-a96d-232c23482af8" providerId="ADAL" clId="{FA14C860-2CF1-4DBD-822B-43D4F2F7BABD}" dt="2022-11-28T07:39:47.627" v="165" actId="207"/>
        <pc:sldMkLst>
          <pc:docMk/>
          <pc:sldMk cId="2675408750" sldId="260"/>
        </pc:sldMkLst>
        <pc:spChg chg="add mod">
          <ac:chgData name="Stewart Gale" userId="3647ddd2-6040-41ae-a96d-232c23482af8" providerId="ADAL" clId="{FA14C860-2CF1-4DBD-822B-43D4F2F7BABD}" dt="2022-11-28T07:39:47.627" v="165" actId="207"/>
          <ac:spMkLst>
            <pc:docMk/>
            <pc:sldMk cId="2675408750" sldId="260"/>
            <ac:spMk id="2" creationId="{8E4CF3D0-D5C4-0239-8292-19B25518C29C}"/>
          </ac:spMkLst>
        </pc:spChg>
        <pc:spChg chg="del mod">
          <ac:chgData name="Stewart Gale" userId="3647ddd2-6040-41ae-a96d-232c23482af8" providerId="ADAL" clId="{FA14C860-2CF1-4DBD-822B-43D4F2F7BABD}" dt="2022-11-28T07:34:03.309" v="5" actId="478"/>
          <ac:spMkLst>
            <pc:docMk/>
            <pc:sldMk cId="2675408750" sldId="260"/>
            <ac:spMk id="14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4:03.309" v="5" actId="478"/>
          <ac:spMkLst>
            <pc:docMk/>
            <pc:sldMk cId="2675408750" sldId="260"/>
            <ac:spMk id="15" creationId="{EB2D90CF-6774-47A3-9817-3EF32CBC56B5}"/>
          </ac:spMkLst>
        </pc:spChg>
        <pc:spChg chg="del mod">
          <ac:chgData name="Stewart Gale" userId="3647ddd2-6040-41ae-a96d-232c23482af8" providerId="ADAL" clId="{FA14C860-2CF1-4DBD-822B-43D4F2F7BABD}" dt="2022-11-28T07:34:03.309" v="5" actId="478"/>
          <ac:spMkLst>
            <pc:docMk/>
            <pc:sldMk cId="2675408750" sldId="260"/>
            <ac:spMk id="16" creationId="{EB2D90CF-6774-47A3-9817-3EF32CBC56B5}"/>
          </ac:spMkLst>
        </pc:spChg>
        <pc:spChg chg="mod">
          <ac:chgData name="Stewart Gale" userId="3647ddd2-6040-41ae-a96d-232c23482af8" providerId="ADAL" clId="{FA14C860-2CF1-4DBD-822B-43D4F2F7BABD}" dt="2022-11-28T07:34:15.287" v="11" actId="14100"/>
          <ac:spMkLst>
            <pc:docMk/>
            <pc:sldMk cId="2675408750" sldId="260"/>
            <ac:spMk id="5131" creationId="{EB2D90CF-6774-47A3-9817-3EF32CBC56B5}"/>
          </ac:spMkLst>
        </pc:spChg>
        <pc:picChg chg="mod">
          <ac:chgData name="Stewart Gale" userId="3647ddd2-6040-41ae-a96d-232c23482af8" providerId="ADAL" clId="{FA14C860-2CF1-4DBD-822B-43D4F2F7BABD}" dt="2022-11-28T07:36:23.087" v="36" actId="1076"/>
          <ac:picMkLst>
            <pc:docMk/>
            <pc:sldMk cId="2675408750" sldId="260"/>
            <ac:picMk id="5127" creationId="{9B8BFEDF-0962-4B77-92C0-909523324ADD}"/>
          </ac:picMkLst>
        </pc:picChg>
        <pc:picChg chg="del mod">
          <ac:chgData name="Stewart Gale" userId="3647ddd2-6040-41ae-a96d-232c23482af8" providerId="ADAL" clId="{FA14C860-2CF1-4DBD-822B-43D4F2F7BABD}" dt="2022-11-28T07:34:03.309" v="5" actId="478"/>
          <ac:picMkLst>
            <pc:docMk/>
            <pc:sldMk cId="2675408750" sldId="260"/>
            <ac:picMk id="5128" creationId="{91085AC7-D96B-4C44-9DD9-6C894A0513E3}"/>
          </ac:picMkLst>
        </pc:picChg>
        <pc:picChg chg="del mod">
          <ac:chgData name="Stewart Gale" userId="3647ddd2-6040-41ae-a96d-232c23482af8" providerId="ADAL" clId="{FA14C860-2CF1-4DBD-822B-43D4F2F7BABD}" dt="2022-11-28T07:34:03.309" v="5" actId="478"/>
          <ac:picMkLst>
            <pc:docMk/>
            <pc:sldMk cId="2675408750" sldId="260"/>
            <ac:picMk id="5129" creationId="{370C55D0-6BD1-4032-8F03-5AB4A5F65A72}"/>
          </ac:picMkLst>
        </pc:picChg>
        <pc:picChg chg="del mod">
          <ac:chgData name="Stewart Gale" userId="3647ddd2-6040-41ae-a96d-232c23482af8" providerId="ADAL" clId="{FA14C860-2CF1-4DBD-822B-43D4F2F7BABD}" dt="2022-11-28T07:34:03.309" v="5" actId="478"/>
          <ac:picMkLst>
            <pc:docMk/>
            <pc:sldMk cId="2675408750" sldId="260"/>
            <ac:picMk id="5130" creationId="{11E229AA-1224-41AA-A653-B92F19B0DAC8}"/>
          </ac:picMkLst>
        </pc:picChg>
      </pc:sldChg>
      <pc:sldChg chg="addSp delSp modSp mod">
        <pc:chgData name="Stewart Gale" userId="3647ddd2-6040-41ae-a96d-232c23482af8" providerId="ADAL" clId="{FA14C860-2CF1-4DBD-822B-43D4F2F7BABD}" dt="2022-11-28T09:57:40.854" v="180" actId="14100"/>
        <pc:sldMkLst>
          <pc:docMk/>
          <pc:sldMk cId="3682531457" sldId="261"/>
        </pc:sldMkLst>
        <pc:spChg chg="add mod">
          <ac:chgData name="Stewart Gale" userId="3647ddd2-6040-41ae-a96d-232c23482af8" providerId="ADAL" clId="{FA14C860-2CF1-4DBD-822B-43D4F2F7BABD}" dt="2022-11-28T09:57:40.854" v="180" actId="14100"/>
          <ac:spMkLst>
            <pc:docMk/>
            <pc:sldMk cId="3682531457" sldId="261"/>
            <ac:spMk id="2" creationId="{D6F3E6C7-C522-362D-F24B-096D7C61366E}"/>
          </ac:spMkLst>
        </pc:spChg>
        <pc:spChg chg="mod">
          <ac:chgData name="Stewart Gale" userId="3647ddd2-6040-41ae-a96d-232c23482af8" providerId="ADAL" clId="{FA14C860-2CF1-4DBD-822B-43D4F2F7BABD}" dt="2022-11-28T07:38:41.572" v="107" actId="1076"/>
          <ac:spMkLst>
            <pc:docMk/>
            <pc:sldMk cId="3682531457" sldId="261"/>
            <ac:spMk id="6151" creationId="{0B36DF7D-EA9C-411F-A732-BEEB3AE8C898}"/>
          </ac:spMkLst>
        </pc:spChg>
        <pc:spChg chg="del mod">
          <ac:chgData name="Stewart Gale" userId="3647ddd2-6040-41ae-a96d-232c23482af8" providerId="ADAL" clId="{FA14C860-2CF1-4DBD-822B-43D4F2F7BABD}" dt="2022-11-28T07:36:59.057" v="52" actId="478"/>
          <ac:spMkLst>
            <pc:docMk/>
            <pc:sldMk cId="3682531457" sldId="261"/>
            <ac:spMk id="6153" creationId="{8B233427-3A77-4422-AE5A-0FB191F20CCB}"/>
          </ac:spMkLst>
        </pc:spChg>
        <pc:spChg chg="del">
          <ac:chgData name="Stewart Gale" userId="3647ddd2-6040-41ae-a96d-232c23482af8" providerId="ADAL" clId="{FA14C860-2CF1-4DBD-822B-43D4F2F7BABD}" dt="2022-11-28T07:36:59.057" v="52" actId="478"/>
          <ac:spMkLst>
            <pc:docMk/>
            <pc:sldMk cId="3682531457" sldId="261"/>
            <ac:spMk id="6156" creationId="{8E4C8FAB-4D53-4996-A9B8-2426B7252BE6}"/>
          </ac:spMkLst>
        </pc:spChg>
        <pc:spChg chg="del mod">
          <ac:chgData name="Stewart Gale" userId="3647ddd2-6040-41ae-a96d-232c23482af8" providerId="ADAL" clId="{FA14C860-2CF1-4DBD-822B-43D4F2F7BABD}" dt="2022-11-28T07:36:59.057" v="52" actId="478"/>
          <ac:spMkLst>
            <pc:docMk/>
            <pc:sldMk cId="3682531457" sldId="261"/>
            <ac:spMk id="6158" creationId="{6262F11A-FA58-4A2C-82A7-A080BD5487C4}"/>
          </ac:spMkLst>
        </pc:spChg>
        <pc:picChg chg="mod">
          <ac:chgData name="Stewart Gale" userId="3647ddd2-6040-41ae-a96d-232c23482af8" providerId="ADAL" clId="{FA14C860-2CF1-4DBD-822B-43D4F2F7BABD}" dt="2022-11-28T07:37:11.640" v="60" actId="1076"/>
          <ac:picMkLst>
            <pc:docMk/>
            <pc:sldMk cId="3682531457" sldId="261"/>
            <ac:picMk id="6152" creationId="{0A665D01-F43A-4FCE-96F7-062972DDB453}"/>
          </ac:picMkLst>
        </pc:picChg>
        <pc:picChg chg="del">
          <ac:chgData name="Stewart Gale" userId="3647ddd2-6040-41ae-a96d-232c23482af8" providerId="ADAL" clId="{FA14C860-2CF1-4DBD-822B-43D4F2F7BABD}" dt="2022-11-28T07:36:59.057" v="52" actId="478"/>
          <ac:picMkLst>
            <pc:docMk/>
            <pc:sldMk cId="3682531457" sldId="261"/>
            <ac:picMk id="6154" creationId="{8B8BDE13-F054-40BA-9CF0-683CAD73F9B0}"/>
          </ac:picMkLst>
        </pc:picChg>
        <pc:picChg chg="del mod">
          <ac:chgData name="Stewart Gale" userId="3647ddd2-6040-41ae-a96d-232c23482af8" providerId="ADAL" clId="{FA14C860-2CF1-4DBD-822B-43D4F2F7BABD}" dt="2022-11-28T07:36:59.057" v="52" actId="478"/>
          <ac:picMkLst>
            <pc:docMk/>
            <pc:sldMk cId="3682531457" sldId="261"/>
            <ac:picMk id="6155" creationId="{DD96AED2-9806-432D-8C2D-7D145BABCAD0}"/>
          </ac:picMkLst>
        </pc:picChg>
        <pc:picChg chg="del mod">
          <ac:chgData name="Stewart Gale" userId="3647ddd2-6040-41ae-a96d-232c23482af8" providerId="ADAL" clId="{FA14C860-2CF1-4DBD-822B-43D4F2F7BABD}" dt="2022-11-28T07:36:59.057" v="52" actId="478"/>
          <ac:picMkLst>
            <pc:docMk/>
            <pc:sldMk cId="3682531457" sldId="261"/>
            <ac:picMk id="6157" creationId="{EF89F199-76EF-47F0-8F77-B3F54DB5B366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07:40:25.715" v="170" actId="14100"/>
        <pc:sldMkLst>
          <pc:docMk/>
          <pc:sldMk cId="763284098" sldId="262"/>
        </pc:sldMkLst>
        <pc:spChg chg="add mod">
          <ac:chgData name="Stewart Gale" userId="3647ddd2-6040-41ae-a96d-232c23482af8" providerId="ADAL" clId="{FA14C860-2CF1-4DBD-822B-43D4F2F7BABD}" dt="2022-11-28T07:40:25.715" v="170" actId="14100"/>
          <ac:spMkLst>
            <pc:docMk/>
            <pc:sldMk cId="763284098" sldId="262"/>
            <ac:spMk id="2" creationId="{A98F9D80-5C70-B9DC-142D-0E314D3B10F3}"/>
          </ac:spMkLst>
        </pc:spChg>
        <pc:spChg chg="mod">
          <ac:chgData name="Stewart Gale" userId="3647ddd2-6040-41ae-a96d-232c23482af8" providerId="ADAL" clId="{FA14C860-2CF1-4DBD-822B-43D4F2F7BABD}" dt="2022-11-28T07:35:40.673" v="19" actId="14100"/>
          <ac:spMkLst>
            <pc:docMk/>
            <pc:sldMk cId="763284098" sldId="262"/>
            <ac:spMk id="14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5:32.403" v="13" actId="478"/>
          <ac:spMkLst>
            <pc:docMk/>
            <pc:sldMk cId="763284098" sldId="262"/>
            <ac:spMk id="15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5:34.275" v="14" actId="478"/>
          <ac:spMkLst>
            <pc:docMk/>
            <pc:sldMk cId="763284098" sldId="262"/>
            <ac:spMk id="16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5:32.403" v="13" actId="478"/>
          <ac:spMkLst>
            <pc:docMk/>
            <pc:sldMk cId="763284098" sldId="262"/>
            <ac:spMk id="5131" creationId="{EB2D90CF-6774-47A3-9817-3EF32CBC56B5}"/>
          </ac:spMkLst>
        </pc:spChg>
        <pc:picChg chg="del">
          <ac:chgData name="Stewart Gale" userId="3647ddd2-6040-41ae-a96d-232c23482af8" providerId="ADAL" clId="{FA14C860-2CF1-4DBD-822B-43D4F2F7BABD}" dt="2022-11-28T07:35:32.403" v="13" actId="478"/>
          <ac:picMkLst>
            <pc:docMk/>
            <pc:sldMk cId="763284098" sldId="262"/>
            <ac:picMk id="5127" creationId="{9B8BFEDF-0962-4B77-92C0-909523324ADD}"/>
          </ac:picMkLst>
        </pc:picChg>
        <pc:picChg chg="del">
          <ac:chgData name="Stewart Gale" userId="3647ddd2-6040-41ae-a96d-232c23482af8" providerId="ADAL" clId="{FA14C860-2CF1-4DBD-822B-43D4F2F7BABD}" dt="2022-11-28T07:35:32.403" v="13" actId="478"/>
          <ac:picMkLst>
            <pc:docMk/>
            <pc:sldMk cId="763284098" sldId="262"/>
            <ac:picMk id="5128" creationId="{91085AC7-D96B-4C44-9DD9-6C894A0513E3}"/>
          </ac:picMkLst>
        </pc:picChg>
        <pc:picChg chg="mod">
          <ac:chgData name="Stewart Gale" userId="3647ddd2-6040-41ae-a96d-232c23482af8" providerId="ADAL" clId="{FA14C860-2CF1-4DBD-822B-43D4F2F7BABD}" dt="2022-11-28T07:35:46.768" v="22" actId="1076"/>
          <ac:picMkLst>
            <pc:docMk/>
            <pc:sldMk cId="763284098" sldId="262"/>
            <ac:picMk id="5129" creationId="{370C55D0-6BD1-4032-8F03-5AB4A5F65A72}"/>
          </ac:picMkLst>
        </pc:picChg>
        <pc:picChg chg="del">
          <ac:chgData name="Stewart Gale" userId="3647ddd2-6040-41ae-a96d-232c23482af8" providerId="ADAL" clId="{FA14C860-2CF1-4DBD-822B-43D4F2F7BABD}" dt="2022-11-28T07:35:34.275" v="14" actId="478"/>
          <ac:picMkLst>
            <pc:docMk/>
            <pc:sldMk cId="763284098" sldId="262"/>
            <ac:picMk id="5130" creationId="{11E229AA-1224-41AA-A653-B92F19B0DAC8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09:56:35.537" v="173" actId="14100"/>
        <pc:sldMkLst>
          <pc:docMk/>
          <pc:sldMk cId="565628211" sldId="263"/>
        </pc:sldMkLst>
        <pc:spChg chg="add mod">
          <ac:chgData name="Stewart Gale" userId="3647ddd2-6040-41ae-a96d-232c23482af8" providerId="ADAL" clId="{FA14C860-2CF1-4DBD-822B-43D4F2F7BABD}" dt="2022-11-28T09:56:35.537" v="173" actId="14100"/>
          <ac:spMkLst>
            <pc:docMk/>
            <pc:sldMk cId="565628211" sldId="263"/>
            <ac:spMk id="2" creationId="{ACC1C1FE-5742-1B70-D50F-D0DA1A624D61}"/>
          </ac:spMkLst>
        </pc:spChg>
        <pc:spChg chg="del">
          <ac:chgData name="Stewart Gale" userId="3647ddd2-6040-41ae-a96d-232c23482af8" providerId="ADAL" clId="{FA14C860-2CF1-4DBD-822B-43D4F2F7BABD}" dt="2022-11-28T07:35:53.394" v="23" actId="478"/>
          <ac:spMkLst>
            <pc:docMk/>
            <pc:sldMk cId="565628211" sldId="263"/>
            <ac:spMk id="14" creationId="{EB2D90CF-6774-47A3-9817-3EF32CBC56B5}"/>
          </ac:spMkLst>
        </pc:spChg>
        <pc:spChg chg="mod">
          <ac:chgData name="Stewart Gale" userId="3647ddd2-6040-41ae-a96d-232c23482af8" providerId="ADAL" clId="{FA14C860-2CF1-4DBD-822B-43D4F2F7BABD}" dt="2022-11-28T07:36:17.567" v="34" actId="14100"/>
          <ac:spMkLst>
            <pc:docMk/>
            <pc:sldMk cId="565628211" sldId="263"/>
            <ac:spMk id="15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5:55.412" v="24" actId="478"/>
          <ac:spMkLst>
            <pc:docMk/>
            <pc:sldMk cId="565628211" sldId="263"/>
            <ac:spMk id="16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5:53.394" v="23" actId="478"/>
          <ac:spMkLst>
            <pc:docMk/>
            <pc:sldMk cId="565628211" sldId="263"/>
            <ac:spMk id="5131" creationId="{EB2D90CF-6774-47A3-9817-3EF32CBC56B5}"/>
          </ac:spMkLst>
        </pc:spChg>
        <pc:picChg chg="del">
          <ac:chgData name="Stewart Gale" userId="3647ddd2-6040-41ae-a96d-232c23482af8" providerId="ADAL" clId="{FA14C860-2CF1-4DBD-822B-43D4F2F7BABD}" dt="2022-11-28T07:35:53.394" v="23" actId="478"/>
          <ac:picMkLst>
            <pc:docMk/>
            <pc:sldMk cId="565628211" sldId="263"/>
            <ac:picMk id="5127" creationId="{9B8BFEDF-0962-4B77-92C0-909523324ADD}"/>
          </ac:picMkLst>
        </pc:picChg>
        <pc:picChg chg="mod">
          <ac:chgData name="Stewart Gale" userId="3647ddd2-6040-41ae-a96d-232c23482af8" providerId="ADAL" clId="{FA14C860-2CF1-4DBD-822B-43D4F2F7BABD}" dt="2022-11-28T07:36:19.107" v="35" actId="1076"/>
          <ac:picMkLst>
            <pc:docMk/>
            <pc:sldMk cId="565628211" sldId="263"/>
            <ac:picMk id="5128" creationId="{91085AC7-D96B-4C44-9DD9-6C894A0513E3}"/>
          </ac:picMkLst>
        </pc:picChg>
        <pc:picChg chg="del">
          <ac:chgData name="Stewart Gale" userId="3647ddd2-6040-41ae-a96d-232c23482af8" providerId="ADAL" clId="{FA14C860-2CF1-4DBD-822B-43D4F2F7BABD}" dt="2022-11-28T07:35:53.394" v="23" actId="478"/>
          <ac:picMkLst>
            <pc:docMk/>
            <pc:sldMk cId="565628211" sldId="263"/>
            <ac:picMk id="5129" creationId="{370C55D0-6BD1-4032-8F03-5AB4A5F65A72}"/>
          </ac:picMkLst>
        </pc:picChg>
        <pc:picChg chg="del">
          <ac:chgData name="Stewart Gale" userId="3647ddd2-6040-41ae-a96d-232c23482af8" providerId="ADAL" clId="{FA14C860-2CF1-4DBD-822B-43D4F2F7BABD}" dt="2022-11-28T07:35:55.412" v="24" actId="478"/>
          <ac:picMkLst>
            <pc:docMk/>
            <pc:sldMk cId="565628211" sldId="263"/>
            <ac:picMk id="5130" creationId="{11E229AA-1224-41AA-A653-B92F19B0DAC8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09:57:04.895" v="176" actId="14100"/>
        <pc:sldMkLst>
          <pc:docMk/>
          <pc:sldMk cId="3389784523" sldId="264"/>
        </pc:sldMkLst>
        <pc:spChg chg="add mod">
          <ac:chgData name="Stewart Gale" userId="3647ddd2-6040-41ae-a96d-232c23482af8" providerId="ADAL" clId="{FA14C860-2CF1-4DBD-822B-43D4F2F7BABD}" dt="2022-11-28T09:57:04.895" v="176" actId="14100"/>
          <ac:spMkLst>
            <pc:docMk/>
            <pc:sldMk cId="3389784523" sldId="264"/>
            <ac:spMk id="2" creationId="{378DC38A-0900-C676-A74A-2E622D130A09}"/>
          </ac:spMkLst>
        </pc:spChg>
        <pc:spChg chg="del">
          <ac:chgData name="Stewart Gale" userId="3647ddd2-6040-41ae-a96d-232c23482af8" providerId="ADAL" clId="{FA14C860-2CF1-4DBD-822B-43D4F2F7BABD}" dt="2022-11-28T07:36:29.882" v="38" actId="478"/>
          <ac:spMkLst>
            <pc:docMk/>
            <pc:sldMk cId="3389784523" sldId="264"/>
            <ac:spMk id="14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6:28.223" v="37" actId="478"/>
          <ac:spMkLst>
            <pc:docMk/>
            <pc:sldMk cId="3389784523" sldId="264"/>
            <ac:spMk id="15" creationId="{EB2D90CF-6774-47A3-9817-3EF32CBC56B5}"/>
          </ac:spMkLst>
        </pc:spChg>
        <pc:spChg chg="mod">
          <ac:chgData name="Stewart Gale" userId="3647ddd2-6040-41ae-a96d-232c23482af8" providerId="ADAL" clId="{FA14C860-2CF1-4DBD-822B-43D4F2F7BABD}" dt="2022-11-28T07:36:46.013" v="47" actId="1076"/>
          <ac:spMkLst>
            <pc:docMk/>
            <pc:sldMk cId="3389784523" sldId="264"/>
            <ac:spMk id="16" creationId="{EB2D90CF-6774-47A3-9817-3EF32CBC56B5}"/>
          </ac:spMkLst>
        </pc:spChg>
        <pc:spChg chg="del">
          <ac:chgData name="Stewart Gale" userId="3647ddd2-6040-41ae-a96d-232c23482af8" providerId="ADAL" clId="{FA14C860-2CF1-4DBD-822B-43D4F2F7BABD}" dt="2022-11-28T07:36:28.223" v="37" actId="478"/>
          <ac:spMkLst>
            <pc:docMk/>
            <pc:sldMk cId="3389784523" sldId="264"/>
            <ac:spMk id="5131" creationId="{EB2D90CF-6774-47A3-9817-3EF32CBC56B5}"/>
          </ac:spMkLst>
        </pc:spChg>
        <pc:picChg chg="del">
          <ac:chgData name="Stewart Gale" userId="3647ddd2-6040-41ae-a96d-232c23482af8" providerId="ADAL" clId="{FA14C860-2CF1-4DBD-822B-43D4F2F7BABD}" dt="2022-11-28T07:36:28.223" v="37" actId="478"/>
          <ac:picMkLst>
            <pc:docMk/>
            <pc:sldMk cId="3389784523" sldId="264"/>
            <ac:picMk id="5127" creationId="{9B8BFEDF-0962-4B77-92C0-909523324ADD}"/>
          </ac:picMkLst>
        </pc:picChg>
        <pc:picChg chg="del">
          <ac:chgData name="Stewart Gale" userId="3647ddd2-6040-41ae-a96d-232c23482af8" providerId="ADAL" clId="{FA14C860-2CF1-4DBD-822B-43D4F2F7BABD}" dt="2022-11-28T07:36:28.223" v="37" actId="478"/>
          <ac:picMkLst>
            <pc:docMk/>
            <pc:sldMk cId="3389784523" sldId="264"/>
            <ac:picMk id="5128" creationId="{91085AC7-D96B-4C44-9DD9-6C894A0513E3}"/>
          </ac:picMkLst>
        </pc:picChg>
        <pc:picChg chg="del">
          <ac:chgData name="Stewart Gale" userId="3647ddd2-6040-41ae-a96d-232c23482af8" providerId="ADAL" clId="{FA14C860-2CF1-4DBD-822B-43D4F2F7BABD}" dt="2022-11-28T07:36:29.882" v="38" actId="478"/>
          <ac:picMkLst>
            <pc:docMk/>
            <pc:sldMk cId="3389784523" sldId="264"/>
            <ac:picMk id="5129" creationId="{370C55D0-6BD1-4032-8F03-5AB4A5F65A72}"/>
          </ac:picMkLst>
        </pc:picChg>
        <pc:picChg chg="mod">
          <ac:chgData name="Stewart Gale" userId="3647ddd2-6040-41ae-a96d-232c23482af8" providerId="ADAL" clId="{FA14C860-2CF1-4DBD-822B-43D4F2F7BABD}" dt="2022-11-28T07:36:43.143" v="46" actId="1076"/>
          <ac:picMkLst>
            <pc:docMk/>
            <pc:sldMk cId="3389784523" sldId="264"/>
            <ac:picMk id="5130" creationId="{11E229AA-1224-41AA-A653-B92F19B0DAC8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10:55:37.089" v="211" actId="1035"/>
        <pc:sldMkLst>
          <pc:docMk/>
          <pc:sldMk cId="1818467394" sldId="265"/>
        </pc:sldMkLst>
        <pc:spChg chg="add mod">
          <ac:chgData name="Stewart Gale" userId="3647ddd2-6040-41ae-a96d-232c23482af8" providerId="ADAL" clId="{FA14C860-2CF1-4DBD-822B-43D4F2F7BABD}" dt="2022-11-28T10:55:37.089" v="211" actId="1035"/>
          <ac:spMkLst>
            <pc:docMk/>
            <pc:sldMk cId="1818467394" sldId="265"/>
            <ac:spMk id="2" creationId="{C9DA2590-C913-B718-CF3B-2B37AC34BB1B}"/>
          </ac:spMkLst>
        </pc:spChg>
        <pc:spChg chg="del mod">
          <ac:chgData name="Stewart Gale" userId="3647ddd2-6040-41ae-a96d-232c23482af8" providerId="ADAL" clId="{FA14C860-2CF1-4DBD-822B-43D4F2F7BABD}" dt="2022-11-28T07:38:12.812" v="93" actId="478"/>
          <ac:spMkLst>
            <pc:docMk/>
            <pc:sldMk cId="1818467394" sldId="265"/>
            <ac:spMk id="6151" creationId="{0B36DF7D-EA9C-411F-A732-BEEB3AE8C898}"/>
          </ac:spMkLst>
        </pc:spChg>
        <pc:spChg chg="del mod">
          <ac:chgData name="Stewart Gale" userId="3647ddd2-6040-41ae-a96d-232c23482af8" providerId="ADAL" clId="{FA14C860-2CF1-4DBD-822B-43D4F2F7BABD}" dt="2022-11-28T07:38:12.812" v="93" actId="478"/>
          <ac:spMkLst>
            <pc:docMk/>
            <pc:sldMk cId="1818467394" sldId="265"/>
            <ac:spMk id="6153" creationId="{8B233427-3A77-4422-AE5A-0FB191F20CCB}"/>
          </ac:spMkLst>
        </pc:spChg>
        <pc:spChg chg="del">
          <ac:chgData name="Stewart Gale" userId="3647ddd2-6040-41ae-a96d-232c23482af8" providerId="ADAL" clId="{FA14C860-2CF1-4DBD-822B-43D4F2F7BABD}" dt="2022-11-28T07:38:14.843" v="94" actId="478"/>
          <ac:spMkLst>
            <pc:docMk/>
            <pc:sldMk cId="1818467394" sldId="265"/>
            <ac:spMk id="6156" creationId="{8E4C8FAB-4D53-4996-A9B8-2426B7252BE6}"/>
          </ac:spMkLst>
        </pc:spChg>
        <pc:spChg chg="mod">
          <ac:chgData name="Stewart Gale" userId="3647ddd2-6040-41ae-a96d-232c23482af8" providerId="ADAL" clId="{FA14C860-2CF1-4DBD-822B-43D4F2F7BABD}" dt="2022-11-28T07:38:20.644" v="99" actId="14100"/>
          <ac:spMkLst>
            <pc:docMk/>
            <pc:sldMk cId="1818467394" sldId="265"/>
            <ac:spMk id="6158" creationId="{6262F11A-FA58-4A2C-82A7-A080BD5487C4}"/>
          </ac:spMkLst>
        </pc:spChg>
        <pc:picChg chg="del mod">
          <ac:chgData name="Stewart Gale" userId="3647ddd2-6040-41ae-a96d-232c23482af8" providerId="ADAL" clId="{FA14C860-2CF1-4DBD-822B-43D4F2F7BABD}" dt="2022-11-28T07:38:12.812" v="93" actId="478"/>
          <ac:picMkLst>
            <pc:docMk/>
            <pc:sldMk cId="1818467394" sldId="265"/>
            <ac:picMk id="6152" creationId="{0A665D01-F43A-4FCE-96F7-062972DDB453}"/>
          </ac:picMkLst>
        </pc:picChg>
        <pc:picChg chg="del">
          <ac:chgData name="Stewart Gale" userId="3647ddd2-6040-41ae-a96d-232c23482af8" providerId="ADAL" clId="{FA14C860-2CF1-4DBD-822B-43D4F2F7BABD}" dt="2022-11-28T07:38:14.843" v="94" actId="478"/>
          <ac:picMkLst>
            <pc:docMk/>
            <pc:sldMk cId="1818467394" sldId="265"/>
            <ac:picMk id="6154" creationId="{8B8BDE13-F054-40BA-9CF0-683CAD73F9B0}"/>
          </ac:picMkLst>
        </pc:picChg>
        <pc:picChg chg="del">
          <ac:chgData name="Stewart Gale" userId="3647ddd2-6040-41ae-a96d-232c23482af8" providerId="ADAL" clId="{FA14C860-2CF1-4DBD-822B-43D4F2F7BABD}" dt="2022-11-28T07:38:12.812" v="93" actId="478"/>
          <ac:picMkLst>
            <pc:docMk/>
            <pc:sldMk cId="1818467394" sldId="265"/>
            <ac:picMk id="6155" creationId="{DD96AED2-9806-432D-8C2D-7D145BABCAD0}"/>
          </ac:picMkLst>
        </pc:picChg>
        <pc:picChg chg="mod">
          <ac:chgData name="Stewart Gale" userId="3647ddd2-6040-41ae-a96d-232c23482af8" providerId="ADAL" clId="{FA14C860-2CF1-4DBD-822B-43D4F2F7BABD}" dt="2022-11-28T07:38:26.898" v="103" actId="1076"/>
          <ac:picMkLst>
            <pc:docMk/>
            <pc:sldMk cId="1818467394" sldId="265"/>
            <ac:picMk id="6157" creationId="{EF89F199-76EF-47F0-8F77-B3F54DB5B366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10:54:55.839" v="202" actId="14100"/>
        <pc:sldMkLst>
          <pc:docMk/>
          <pc:sldMk cId="2852459017" sldId="266"/>
        </pc:sldMkLst>
        <pc:spChg chg="add mod">
          <ac:chgData name="Stewart Gale" userId="3647ddd2-6040-41ae-a96d-232c23482af8" providerId="ADAL" clId="{FA14C860-2CF1-4DBD-822B-43D4F2F7BABD}" dt="2022-11-28T10:54:55.839" v="202" actId="14100"/>
          <ac:spMkLst>
            <pc:docMk/>
            <pc:sldMk cId="2852459017" sldId="266"/>
            <ac:spMk id="2" creationId="{E12CC52C-C970-DCD2-759D-3572EDCF82AE}"/>
          </ac:spMkLst>
        </pc:spChg>
        <pc:spChg chg="add del mod">
          <ac:chgData name="Stewart Gale" userId="3647ddd2-6040-41ae-a96d-232c23482af8" providerId="ADAL" clId="{FA14C860-2CF1-4DBD-822B-43D4F2F7BABD}" dt="2022-11-28T10:54:16.877" v="197"/>
          <ac:spMkLst>
            <pc:docMk/>
            <pc:sldMk cId="2852459017" sldId="266"/>
            <ac:spMk id="3" creationId="{9AFA7A95-6ECB-DFDF-082C-B311BB00BF1B}"/>
          </ac:spMkLst>
        </pc:spChg>
        <pc:spChg chg="add del mod">
          <ac:chgData name="Stewart Gale" userId="3647ddd2-6040-41ae-a96d-232c23482af8" providerId="ADAL" clId="{FA14C860-2CF1-4DBD-822B-43D4F2F7BABD}" dt="2022-11-28T07:37:55.022" v="82" actId="478"/>
          <ac:spMkLst>
            <pc:docMk/>
            <pc:sldMk cId="2852459017" sldId="266"/>
            <ac:spMk id="6151" creationId="{0B36DF7D-EA9C-411F-A732-BEEB3AE8C898}"/>
          </ac:spMkLst>
        </pc:spChg>
        <pc:spChg chg="add del mod">
          <ac:chgData name="Stewart Gale" userId="3647ddd2-6040-41ae-a96d-232c23482af8" providerId="ADAL" clId="{FA14C860-2CF1-4DBD-822B-43D4F2F7BABD}" dt="2022-11-28T07:37:55.022" v="82" actId="478"/>
          <ac:spMkLst>
            <pc:docMk/>
            <pc:sldMk cId="2852459017" sldId="266"/>
            <ac:spMk id="6153" creationId="{8B233427-3A77-4422-AE5A-0FB191F20CCB}"/>
          </ac:spMkLst>
        </pc:spChg>
        <pc:spChg chg="add del mod">
          <ac:chgData name="Stewart Gale" userId="3647ddd2-6040-41ae-a96d-232c23482af8" providerId="ADAL" clId="{FA14C860-2CF1-4DBD-822B-43D4F2F7BABD}" dt="2022-11-28T07:38:34.274" v="105" actId="14100"/>
          <ac:spMkLst>
            <pc:docMk/>
            <pc:sldMk cId="2852459017" sldId="266"/>
            <ac:spMk id="6156" creationId="{8E4C8FAB-4D53-4996-A9B8-2426B7252BE6}"/>
          </ac:spMkLst>
        </pc:spChg>
        <pc:spChg chg="del mod">
          <ac:chgData name="Stewart Gale" userId="3647ddd2-6040-41ae-a96d-232c23482af8" providerId="ADAL" clId="{FA14C860-2CF1-4DBD-822B-43D4F2F7BABD}" dt="2022-11-28T07:37:57.178" v="84" actId="478"/>
          <ac:spMkLst>
            <pc:docMk/>
            <pc:sldMk cId="2852459017" sldId="266"/>
            <ac:spMk id="6158" creationId="{6262F11A-FA58-4A2C-82A7-A080BD5487C4}"/>
          </ac:spMkLst>
        </pc:spChg>
        <pc:picChg chg="add del mod">
          <ac:chgData name="Stewart Gale" userId="3647ddd2-6040-41ae-a96d-232c23482af8" providerId="ADAL" clId="{FA14C860-2CF1-4DBD-822B-43D4F2F7BABD}" dt="2022-11-28T07:37:55.022" v="82" actId="478"/>
          <ac:picMkLst>
            <pc:docMk/>
            <pc:sldMk cId="2852459017" sldId="266"/>
            <ac:picMk id="6152" creationId="{0A665D01-F43A-4FCE-96F7-062972DDB453}"/>
          </ac:picMkLst>
        </pc:picChg>
        <pc:picChg chg="mod">
          <ac:chgData name="Stewart Gale" userId="3647ddd2-6040-41ae-a96d-232c23482af8" providerId="ADAL" clId="{FA14C860-2CF1-4DBD-822B-43D4F2F7BABD}" dt="2022-11-28T07:38:35.777" v="106" actId="1076"/>
          <ac:picMkLst>
            <pc:docMk/>
            <pc:sldMk cId="2852459017" sldId="266"/>
            <ac:picMk id="6154" creationId="{8B8BDE13-F054-40BA-9CF0-683CAD73F9B0}"/>
          </ac:picMkLst>
        </pc:picChg>
        <pc:picChg chg="add del mod">
          <ac:chgData name="Stewart Gale" userId="3647ddd2-6040-41ae-a96d-232c23482af8" providerId="ADAL" clId="{FA14C860-2CF1-4DBD-822B-43D4F2F7BABD}" dt="2022-11-28T07:37:55.022" v="82" actId="478"/>
          <ac:picMkLst>
            <pc:docMk/>
            <pc:sldMk cId="2852459017" sldId="266"/>
            <ac:picMk id="6155" creationId="{DD96AED2-9806-432D-8C2D-7D145BABCAD0}"/>
          </ac:picMkLst>
        </pc:picChg>
        <pc:picChg chg="del mod">
          <ac:chgData name="Stewart Gale" userId="3647ddd2-6040-41ae-a96d-232c23482af8" providerId="ADAL" clId="{FA14C860-2CF1-4DBD-822B-43D4F2F7BABD}" dt="2022-11-28T07:37:57.178" v="84" actId="478"/>
          <ac:picMkLst>
            <pc:docMk/>
            <pc:sldMk cId="2852459017" sldId="266"/>
            <ac:picMk id="6157" creationId="{EF89F199-76EF-47F0-8F77-B3F54DB5B366}"/>
          </ac:picMkLst>
        </pc:picChg>
      </pc:sldChg>
      <pc:sldChg chg="addSp delSp modSp add mod">
        <pc:chgData name="Stewart Gale" userId="3647ddd2-6040-41ae-a96d-232c23482af8" providerId="ADAL" clId="{FA14C860-2CF1-4DBD-822B-43D4F2F7BABD}" dt="2022-11-28T10:54:17.925" v="198" actId="21"/>
        <pc:sldMkLst>
          <pc:docMk/>
          <pc:sldMk cId="1954985003" sldId="267"/>
        </pc:sldMkLst>
        <pc:spChg chg="add del mod">
          <ac:chgData name="Stewart Gale" userId="3647ddd2-6040-41ae-a96d-232c23482af8" providerId="ADAL" clId="{FA14C860-2CF1-4DBD-822B-43D4F2F7BABD}" dt="2022-11-28T10:54:17.925" v="198" actId="21"/>
          <ac:spMkLst>
            <pc:docMk/>
            <pc:sldMk cId="1954985003" sldId="267"/>
            <ac:spMk id="2" creationId="{8A54D021-55BD-567B-0BCA-D2A53B643ED3}"/>
          </ac:spMkLst>
        </pc:spChg>
        <pc:spChg chg="add del mod">
          <ac:chgData name="Stewart Gale" userId="3647ddd2-6040-41ae-a96d-232c23482af8" providerId="ADAL" clId="{FA14C860-2CF1-4DBD-822B-43D4F2F7BABD}" dt="2022-11-28T10:54:14.668" v="194"/>
          <ac:spMkLst>
            <pc:docMk/>
            <pc:sldMk cId="1954985003" sldId="267"/>
            <ac:spMk id="3" creationId="{DADD4B3C-C3CC-D504-B0B4-6220C978C571}"/>
          </ac:spMkLst>
        </pc:spChg>
        <pc:spChg chg="del">
          <ac:chgData name="Stewart Gale" userId="3647ddd2-6040-41ae-a96d-232c23482af8" providerId="ADAL" clId="{FA14C860-2CF1-4DBD-822B-43D4F2F7BABD}" dt="2022-11-28T07:37:17.234" v="61" actId="478"/>
          <ac:spMkLst>
            <pc:docMk/>
            <pc:sldMk cId="1954985003" sldId="267"/>
            <ac:spMk id="6151" creationId="{0B36DF7D-EA9C-411F-A732-BEEB3AE8C898}"/>
          </ac:spMkLst>
        </pc:spChg>
        <pc:spChg chg="mod">
          <ac:chgData name="Stewart Gale" userId="3647ddd2-6040-41ae-a96d-232c23482af8" providerId="ADAL" clId="{FA14C860-2CF1-4DBD-822B-43D4F2F7BABD}" dt="2022-11-28T07:37:42.346" v="75" actId="14100"/>
          <ac:spMkLst>
            <pc:docMk/>
            <pc:sldMk cId="1954985003" sldId="267"/>
            <ac:spMk id="6153" creationId="{8B233427-3A77-4422-AE5A-0FB191F20CCB}"/>
          </ac:spMkLst>
        </pc:spChg>
        <pc:spChg chg="del">
          <ac:chgData name="Stewart Gale" userId="3647ddd2-6040-41ae-a96d-232c23482af8" providerId="ADAL" clId="{FA14C860-2CF1-4DBD-822B-43D4F2F7BABD}" dt="2022-11-28T07:37:17.234" v="61" actId="478"/>
          <ac:spMkLst>
            <pc:docMk/>
            <pc:sldMk cId="1954985003" sldId="267"/>
            <ac:spMk id="6156" creationId="{8E4C8FAB-4D53-4996-A9B8-2426B7252BE6}"/>
          </ac:spMkLst>
        </pc:spChg>
        <pc:spChg chg="del">
          <ac:chgData name="Stewart Gale" userId="3647ddd2-6040-41ae-a96d-232c23482af8" providerId="ADAL" clId="{FA14C860-2CF1-4DBD-822B-43D4F2F7BABD}" dt="2022-11-28T07:37:17.234" v="61" actId="478"/>
          <ac:spMkLst>
            <pc:docMk/>
            <pc:sldMk cId="1954985003" sldId="267"/>
            <ac:spMk id="6158" creationId="{6262F11A-FA58-4A2C-82A7-A080BD5487C4}"/>
          </ac:spMkLst>
        </pc:spChg>
        <pc:picChg chg="del">
          <ac:chgData name="Stewart Gale" userId="3647ddd2-6040-41ae-a96d-232c23482af8" providerId="ADAL" clId="{FA14C860-2CF1-4DBD-822B-43D4F2F7BABD}" dt="2022-11-28T07:37:17.234" v="61" actId="478"/>
          <ac:picMkLst>
            <pc:docMk/>
            <pc:sldMk cId="1954985003" sldId="267"/>
            <ac:picMk id="6152" creationId="{0A665D01-F43A-4FCE-96F7-062972DDB453}"/>
          </ac:picMkLst>
        </pc:picChg>
        <pc:picChg chg="del">
          <ac:chgData name="Stewart Gale" userId="3647ddd2-6040-41ae-a96d-232c23482af8" providerId="ADAL" clId="{FA14C860-2CF1-4DBD-822B-43D4F2F7BABD}" dt="2022-11-28T07:37:17.234" v="61" actId="478"/>
          <ac:picMkLst>
            <pc:docMk/>
            <pc:sldMk cId="1954985003" sldId="267"/>
            <ac:picMk id="6154" creationId="{8B8BDE13-F054-40BA-9CF0-683CAD73F9B0}"/>
          </ac:picMkLst>
        </pc:picChg>
        <pc:picChg chg="mod">
          <ac:chgData name="Stewart Gale" userId="3647ddd2-6040-41ae-a96d-232c23482af8" providerId="ADAL" clId="{FA14C860-2CF1-4DBD-822B-43D4F2F7BABD}" dt="2022-11-28T07:37:44.179" v="76" actId="1076"/>
          <ac:picMkLst>
            <pc:docMk/>
            <pc:sldMk cId="1954985003" sldId="267"/>
            <ac:picMk id="6155" creationId="{DD96AED2-9806-432D-8C2D-7D145BABCAD0}"/>
          </ac:picMkLst>
        </pc:picChg>
        <pc:picChg chg="del">
          <ac:chgData name="Stewart Gale" userId="3647ddd2-6040-41ae-a96d-232c23482af8" providerId="ADAL" clId="{FA14C860-2CF1-4DBD-822B-43D4F2F7BABD}" dt="2022-11-28T07:37:17.234" v="61" actId="478"/>
          <ac:picMkLst>
            <pc:docMk/>
            <pc:sldMk cId="1954985003" sldId="267"/>
            <ac:picMk id="6157" creationId="{EF89F199-76EF-47F0-8F77-B3F54DB5B36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451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035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14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0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48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659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312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75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54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212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81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35BC-CE7E-47B7-80C7-71CABC5DA3D1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D291B-CC4F-4AA5-8375-8AE9238B2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85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15">
            <a:extLst>
              <a:ext uri="{FF2B5EF4-FFF2-40B4-BE49-F238E27FC236}">
                <a16:creationId xmlns:a16="http://schemas.microsoft.com/office/drawing/2014/main" id="{9B8BFEDF-0962-4B77-92C0-909523324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1" y="57094"/>
            <a:ext cx="3188724" cy="324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5">
            <a:extLst>
              <a:ext uri="{FF2B5EF4-FFF2-40B4-BE49-F238E27FC236}">
                <a16:creationId xmlns:a16="http://schemas.microsoft.com/office/drawing/2014/main" id="{91085AC7-D96B-4C44-9DD9-6C894A05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1" y="3412463"/>
            <a:ext cx="3269111" cy="33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5">
            <a:extLst>
              <a:ext uri="{FF2B5EF4-FFF2-40B4-BE49-F238E27FC236}">
                <a16:creationId xmlns:a16="http://schemas.microsoft.com/office/drawing/2014/main" id="{370C55D0-6BD1-4032-8F03-5AB4A5F6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64" y="136935"/>
            <a:ext cx="3223035" cy="3280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5">
            <a:extLst>
              <a:ext uri="{FF2B5EF4-FFF2-40B4-BE49-F238E27FC236}">
                <a16:creationId xmlns:a16="http://schemas.microsoft.com/office/drawing/2014/main" id="{11E229AA-1224-41AA-A653-B92F19B0D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64" y="3579106"/>
            <a:ext cx="3223035" cy="327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75" y="136935"/>
            <a:ext cx="18314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b="1" dirty="0">
                <a:solidFill>
                  <a:prstClr val="black"/>
                </a:solidFill>
              </a:rPr>
              <a:t>1) </a:t>
            </a:r>
            <a:r>
              <a:rPr lang="en-GB" altLang="en-US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from centre (0,0)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132" y="136935"/>
            <a:ext cx="19199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b="1" dirty="0">
                <a:solidFill>
                  <a:prstClr val="black"/>
                </a:solidFill>
              </a:rPr>
              <a:t>2) </a:t>
            </a:r>
            <a:r>
              <a:rPr lang="en-GB" altLang="en-US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from centre (1,1)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75" y="3467881"/>
            <a:ext cx="19199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b="1" dirty="0">
                <a:solidFill>
                  <a:prstClr val="black"/>
                </a:solidFill>
              </a:rPr>
              <a:t>3) </a:t>
            </a:r>
            <a:r>
              <a:rPr lang="en-GB" altLang="en-US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from centre (0,2)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132" y="3579106"/>
            <a:ext cx="19199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b="1" dirty="0">
                <a:solidFill>
                  <a:prstClr val="black"/>
                </a:solidFill>
              </a:rPr>
              <a:t>4) </a:t>
            </a:r>
            <a:r>
              <a:rPr lang="en-GB" altLang="en-US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dirty="0">
                <a:solidFill>
                  <a:prstClr val="black"/>
                </a:solidFill>
              </a:rPr>
              <a:t>from centre (2,0)</a:t>
            </a:r>
          </a:p>
        </p:txBody>
      </p:sp>
    </p:spTree>
    <p:extLst>
      <p:ext uri="{BB962C8B-B14F-4D97-AF65-F5344CB8AC3E}">
        <p14:creationId xmlns:p14="http://schemas.microsoft.com/office/powerpoint/2010/main" val="58575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Box 1">
            <a:extLst>
              <a:ext uri="{FF2B5EF4-FFF2-40B4-BE49-F238E27FC236}">
                <a16:creationId xmlns:a16="http://schemas.microsoft.com/office/drawing/2014/main" id="{0B36DF7D-EA9C-411F-A732-BEEB3AE8C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20" y="122167"/>
            <a:ext cx="17124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</a:rPr>
              <a:t>5) </a:t>
            </a:r>
            <a:r>
              <a:rPr lang="en-GB" altLang="en-US" sz="1600" dirty="0">
                <a:solidFill>
                  <a:prstClr val="black"/>
                </a:solidFill>
              </a:rPr>
              <a:t>Enlarge using 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dirty="0">
                <a:solidFill>
                  <a:prstClr val="black"/>
                </a:solidFill>
              </a:rPr>
              <a:t>from centre (0,2)</a:t>
            </a:r>
          </a:p>
        </p:txBody>
      </p:sp>
      <p:pic>
        <p:nvPicPr>
          <p:cNvPr id="6152" name="Picture 2">
            <a:extLst>
              <a:ext uri="{FF2B5EF4-FFF2-40B4-BE49-F238E27FC236}">
                <a16:creationId xmlns:a16="http://schemas.microsoft.com/office/drawing/2014/main" id="{0A665D01-F43A-4FCE-96F7-062972DDB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749" y="100014"/>
            <a:ext cx="3215253" cy="334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Box 15">
            <a:extLst>
              <a:ext uri="{FF2B5EF4-FFF2-40B4-BE49-F238E27FC236}">
                <a16:creationId xmlns:a16="http://schemas.microsoft.com/office/drawing/2014/main" id="{8B233427-3A77-4422-AE5A-0FB191F20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064" y="100014"/>
            <a:ext cx="17353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</a:rPr>
              <a:t> 6) </a:t>
            </a:r>
            <a:r>
              <a:rPr lang="en-GB" altLang="en-US" sz="1600" dirty="0">
                <a:solidFill>
                  <a:prstClr val="black"/>
                </a:solidFill>
              </a:rPr>
              <a:t>Enlarge using a scale factor of 4 from centre (0,2)</a:t>
            </a:r>
          </a:p>
        </p:txBody>
      </p:sp>
      <p:pic>
        <p:nvPicPr>
          <p:cNvPr id="6154" name="Picture 3">
            <a:extLst>
              <a:ext uri="{FF2B5EF4-FFF2-40B4-BE49-F238E27FC236}">
                <a16:creationId xmlns:a16="http://schemas.microsoft.com/office/drawing/2014/main" id="{8B8BDE13-F054-40BA-9CF0-683CAD73F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51" y="3533777"/>
            <a:ext cx="4420797" cy="3246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4">
            <a:extLst>
              <a:ext uri="{FF2B5EF4-FFF2-40B4-BE49-F238E27FC236}">
                <a16:creationId xmlns:a16="http://schemas.microsoft.com/office/drawing/2014/main" id="{DD96AED2-9806-432D-8C2D-7D145BABC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373" y="100014"/>
            <a:ext cx="5097307" cy="342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TextBox 24">
            <a:extLst>
              <a:ext uri="{FF2B5EF4-FFF2-40B4-BE49-F238E27FC236}">
                <a16:creationId xmlns:a16="http://schemas.microsoft.com/office/drawing/2014/main" id="{8E4C8FAB-4D53-4996-A9B8-2426B7252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20" y="3527513"/>
            <a:ext cx="1642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</a:rPr>
              <a:t>7) </a:t>
            </a:r>
            <a:r>
              <a:rPr lang="en-GB" altLang="en-US" sz="1600" dirty="0">
                <a:solidFill>
                  <a:prstClr val="black"/>
                </a:solidFill>
              </a:rPr>
              <a:t>Enlarge using a scale factor of 3 from centre (0,2)</a:t>
            </a:r>
          </a:p>
        </p:txBody>
      </p:sp>
      <p:pic>
        <p:nvPicPr>
          <p:cNvPr id="6157" name="Picture 3">
            <a:extLst>
              <a:ext uri="{FF2B5EF4-FFF2-40B4-BE49-F238E27FC236}">
                <a16:creationId xmlns:a16="http://schemas.microsoft.com/office/drawing/2014/main" id="{EF89F199-76EF-47F0-8F77-B3F54DB5B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981" y="3707174"/>
            <a:ext cx="4292913" cy="315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Box 26">
            <a:extLst>
              <a:ext uri="{FF2B5EF4-FFF2-40B4-BE49-F238E27FC236}">
                <a16:creationId xmlns:a16="http://schemas.microsoft.com/office/drawing/2014/main" id="{6262F11A-FA58-4A2C-82A7-A080BD548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958" y="3640528"/>
            <a:ext cx="16998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600" b="1" dirty="0">
                <a:solidFill>
                  <a:prstClr val="black"/>
                </a:solidFill>
              </a:rPr>
              <a:t>8) </a:t>
            </a:r>
            <a:r>
              <a:rPr lang="en-GB" altLang="en-US" sz="1600" dirty="0">
                <a:solidFill>
                  <a:prstClr val="black"/>
                </a:solidFill>
              </a:rPr>
              <a:t>Enlarge using a scale factor of 1.5 from centre (0,2)</a:t>
            </a:r>
          </a:p>
        </p:txBody>
      </p:sp>
    </p:spTree>
    <p:extLst>
      <p:ext uri="{BB962C8B-B14F-4D97-AF65-F5344CB8AC3E}">
        <p14:creationId xmlns:p14="http://schemas.microsoft.com/office/powerpoint/2010/main" val="230607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6756" y="2111434"/>
            <a:ext cx="85288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027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15">
            <a:extLst>
              <a:ext uri="{FF2B5EF4-FFF2-40B4-BE49-F238E27FC236}">
                <a16:creationId xmlns:a16="http://schemas.microsoft.com/office/drawing/2014/main" id="{9B8BFEDF-0962-4B77-92C0-909523324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511" y="251058"/>
            <a:ext cx="6340878" cy="645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375" y="136935"/>
            <a:ext cx="2591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b="1" dirty="0">
                <a:solidFill>
                  <a:prstClr val="black"/>
                </a:solidFill>
              </a:rPr>
              <a:t>1) </a:t>
            </a:r>
            <a:r>
              <a:rPr lang="en-GB" altLang="en-US" sz="2400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dirty="0">
                <a:solidFill>
                  <a:prstClr val="black"/>
                </a:solidFill>
              </a:rPr>
              <a:t>from centre (0,0)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E4CF3D0-D5C4-0239-8292-19B25518C29C}"/>
              </a:ext>
            </a:extLst>
          </p:cNvPr>
          <p:cNvSpPr/>
          <p:nvPr/>
        </p:nvSpPr>
        <p:spPr>
          <a:xfrm>
            <a:off x="4854633" y="2820785"/>
            <a:ext cx="2216727" cy="2277688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408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9" name="Picture 15">
            <a:extLst>
              <a:ext uri="{FF2B5EF4-FFF2-40B4-BE49-F238E27FC236}">
                <a16:creationId xmlns:a16="http://schemas.microsoft.com/office/drawing/2014/main" id="{370C55D0-6BD1-4032-8F03-5AB4A5F6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83" y="249429"/>
            <a:ext cx="6247259" cy="635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57" y="203437"/>
            <a:ext cx="284143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>
                <a:solidFill>
                  <a:prstClr val="black"/>
                </a:solidFill>
              </a:rPr>
              <a:t>2) </a:t>
            </a:r>
            <a:r>
              <a:rPr lang="en-GB" altLang="en-US" sz="2800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from centre (1,1)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98F9D80-5C70-B9DC-142D-0E314D3B10F3}"/>
              </a:ext>
            </a:extLst>
          </p:cNvPr>
          <p:cNvSpPr/>
          <p:nvPr/>
        </p:nvSpPr>
        <p:spPr>
          <a:xfrm>
            <a:off x="4723586" y="3341076"/>
            <a:ext cx="2289159" cy="2256799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28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15">
            <a:extLst>
              <a:ext uri="{FF2B5EF4-FFF2-40B4-BE49-F238E27FC236}">
                <a16:creationId xmlns:a16="http://schemas.microsoft.com/office/drawing/2014/main" id="{91085AC7-D96B-4C44-9DD9-6C894A05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610" y="325669"/>
            <a:ext cx="6213416" cy="632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93" y="181583"/>
            <a:ext cx="282433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>
                <a:solidFill>
                  <a:prstClr val="black"/>
                </a:solidFill>
              </a:rPr>
              <a:t>3) </a:t>
            </a:r>
            <a:r>
              <a:rPr lang="en-GB" altLang="en-US" sz="2800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from centre (0,2)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ACC1C1FE-5742-1B70-D50F-D0DA1A624D61}"/>
              </a:ext>
            </a:extLst>
          </p:cNvPr>
          <p:cNvSpPr/>
          <p:nvPr/>
        </p:nvSpPr>
        <p:spPr>
          <a:xfrm>
            <a:off x="5349811" y="3934691"/>
            <a:ext cx="2209229" cy="2228449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628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5">
            <a:extLst>
              <a:ext uri="{FF2B5EF4-FFF2-40B4-BE49-F238E27FC236}">
                <a16:creationId xmlns:a16="http://schemas.microsoft.com/office/drawing/2014/main" id="{11E229AA-1224-41AA-A653-B92F19B0D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29" y="187513"/>
            <a:ext cx="6463390" cy="6575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EB2D90CF-6774-47A3-9817-3EF32CBC5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7" y="226306"/>
            <a:ext cx="283589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>
                <a:solidFill>
                  <a:prstClr val="black"/>
                </a:solidFill>
              </a:rPr>
              <a:t>4) </a:t>
            </a:r>
            <a:r>
              <a:rPr lang="en-GB" altLang="en-US" sz="2800" dirty="0">
                <a:solidFill>
                  <a:prstClr val="black"/>
                </a:solidFill>
              </a:rPr>
              <a:t>Enlarge using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from centre (2,0)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378DC38A-0900-C676-A74A-2E622D130A09}"/>
              </a:ext>
            </a:extLst>
          </p:cNvPr>
          <p:cNvSpPr/>
          <p:nvPr/>
        </p:nvSpPr>
        <p:spPr>
          <a:xfrm>
            <a:off x="4474205" y="2847854"/>
            <a:ext cx="2220312" cy="2256799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784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TextBox 1">
            <a:extLst>
              <a:ext uri="{FF2B5EF4-FFF2-40B4-BE49-F238E27FC236}">
                <a16:creationId xmlns:a16="http://schemas.microsoft.com/office/drawing/2014/main" id="{0B36DF7D-EA9C-411F-A732-BEEB3AE8C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97" y="188669"/>
            <a:ext cx="274640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b="1" dirty="0">
                <a:solidFill>
                  <a:prstClr val="black"/>
                </a:solidFill>
              </a:rPr>
              <a:t>5) </a:t>
            </a:r>
            <a:r>
              <a:rPr lang="en-GB" altLang="en-US" sz="2800" dirty="0">
                <a:solidFill>
                  <a:prstClr val="black"/>
                </a:solidFill>
              </a:rPr>
              <a:t>Enlarge using a scale factor of 2 </a:t>
            </a:r>
          </a:p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800" dirty="0">
                <a:solidFill>
                  <a:prstClr val="black"/>
                </a:solidFill>
              </a:rPr>
              <a:t>from centre (0,2)</a:t>
            </a:r>
          </a:p>
        </p:txBody>
      </p:sp>
      <p:pic>
        <p:nvPicPr>
          <p:cNvPr id="6152" name="Picture 2">
            <a:extLst>
              <a:ext uri="{FF2B5EF4-FFF2-40B4-BE49-F238E27FC236}">
                <a16:creationId xmlns:a16="http://schemas.microsoft.com/office/drawing/2014/main" id="{0A665D01-F43A-4FCE-96F7-062972DDB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134" y="240101"/>
            <a:ext cx="6309055" cy="655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D6F3E6C7-C522-362D-F24B-096D7C61366E}"/>
              </a:ext>
            </a:extLst>
          </p:cNvPr>
          <p:cNvSpPr/>
          <p:nvPr/>
        </p:nvSpPr>
        <p:spPr>
          <a:xfrm>
            <a:off x="6674306" y="2466110"/>
            <a:ext cx="2436443" cy="2483374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31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Box 15">
            <a:extLst>
              <a:ext uri="{FF2B5EF4-FFF2-40B4-BE49-F238E27FC236}">
                <a16:creationId xmlns:a16="http://schemas.microsoft.com/office/drawing/2014/main" id="{8B233427-3A77-4422-AE5A-0FB191F20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320" y="160974"/>
            <a:ext cx="245729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b="1" dirty="0">
                <a:solidFill>
                  <a:prstClr val="black"/>
                </a:solidFill>
              </a:rPr>
              <a:t>6) </a:t>
            </a:r>
            <a:r>
              <a:rPr lang="en-GB" altLang="en-US" sz="2400" dirty="0">
                <a:solidFill>
                  <a:prstClr val="black"/>
                </a:solidFill>
              </a:rPr>
              <a:t>Enlarge using a scale factor of 4 from centre (0,2)</a:t>
            </a:r>
          </a:p>
        </p:txBody>
      </p:sp>
      <p:pic>
        <p:nvPicPr>
          <p:cNvPr id="6155" name="Picture 4">
            <a:extLst>
              <a:ext uri="{FF2B5EF4-FFF2-40B4-BE49-F238E27FC236}">
                <a16:creationId xmlns:a16="http://schemas.microsoft.com/office/drawing/2014/main" id="{DD96AED2-9806-432D-8C2D-7D145BABC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287" y="613615"/>
            <a:ext cx="8791430" cy="591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A54D021-55BD-567B-0BCA-D2A53B643ED3}"/>
              </a:ext>
            </a:extLst>
          </p:cNvPr>
          <p:cNvSpPr/>
          <p:nvPr/>
        </p:nvSpPr>
        <p:spPr>
          <a:xfrm>
            <a:off x="7128735" y="1246909"/>
            <a:ext cx="3788647" cy="3868829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985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3">
            <a:extLst>
              <a:ext uri="{FF2B5EF4-FFF2-40B4-BE49-F238E27FC236}">
                <a16:creationId xmlns:a16="http://schemas.microsoft.com/office/drawing/2014/main" id="{8B8BDE13-F054-40BA-9CF0-683CAD73F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291" y="366207"/>
            <a:ext cx="8522408" cy="625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TextBox 24">
            <a:extLst>
              <a:ext uri="{FF2B5EF4-FFF2-40B4-BE49-F238E27FC236}">
                <a16:creationId xmlns:a16="http://schemas.microsoft.com/office/drawing/2014/main" id="{8E4C8FAB-4D53-4996-A9B8-2426B7252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35" y="268806"/>
            <a:ext cx="24076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b="1" dirty="0">
                <a:solidFill>
                  <a:prstClr val="black"/>
                </a:solidFill>
              </a:rPr>
              <a:t>7) </a:t>
            </a:r>
            <a:r>
              <a:rPr lang="en-GB" altLang="en-US" sz="2400" dirty="0">
                <a:solidFill>
                  <a:prstClr val="black"/>
                </a:solidFill>
              </a:rPr>
              <a:t>Enlarge using a scale factor of 3 from centre (0,2)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E12CC52C-C970-DCD2-759D-3572EDCF82AE}"/>
              </a:ext>
            </a:extLst>
          </p:cNvPr>
          <p:cNvSpPr/>
          <p:nvPr/>
        </p:nvSpPr>
        <p:spPr>
          <a:xfrm>
            <a:off x="7062234" y="1313411"/>
            <a:ext cx="3566973" cy="3564030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459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7" name="Picture 3">
            <a:extLst>
              <a:ext uri="{FF2B5EF4-FFF2-40B4-BE49-F238E27FC236}">
                <a16:creationId xmlns:a16="http://schemas.microsoft.com/office/drawing/2014/main" id="{EF89F199-76EF-47F0-8F77-B3F54DB5B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935" y="276644"/>
            <a:ext cx="8824680" cy="64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Box 26">
            <a:extLst>
              <a:ext uri="{FF2B5EF4-FFF2-40B4-BE49-F238E27FC236}">
                <a16:creationId xmlns:a16="http://schemas.microsoft.com/office/drawing/2014/main" id="{6262F11A-FA58-4A2C-82A7-A080BD548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40" y="276644"/>
            <a:ext cx="24202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2400" b="1" dirty="0">
                <a:solidFill>
                  <a:prstClr val="black"/>
                </a:solidFill>
              </a:rPr>
              <a:t>8) </a:t>
            </a:r>
            <a:r>
              <a:rPr lang="en-GB" altLang="en-US" sz="2400" dirty="0">
                <a:solidFill>
                  <a:prstClr val="black"/>
                </a:solidFill>
              </a:rPr>
              <a:t>Enlarge using a scale factor of 1.5 from centre (0,2)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9DA2590-C913-B718-CF3B-2B37AC34BB1B}"/>
              </a:ext>
            </a:extLst>
          </p:cNvPr>
          <p:cNvSpPr/>
          <p:nvPr/>
        </p:nvSpPr>
        <p:spPr>
          <a:xfrm>
            <a:off x="5344271" y="3114500"/>
            <a:ext cx="1826842" cy="1806633"/>
          </a:xfrm>
          <a:prstGeom prst="triangle">
            <a:avLst/>
          </a:prstGeom>
          <a:solidFill>
            <a:srgbClr val="15FF7F">
              <a:alpha val="44706"/>
            </a:srgb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467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226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2020-01-19T09:51:13Z</dcterms:created>
  <dcterms:modified xsi:type="dcterms:W3CDTF">2022-11-28T10:55:39Z</dcterms:modified>
</cp:coreProperties>
</file>