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59" r:id="rId4"/>
    <p:sldId id="263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4C8B92-C1EF-4677-A710-1D0D08866FBA}" v="11" dt="2024-01-03T07:41:26.6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66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684C8B92-C1EF-4677-A710-1D0D08866FBA}"/>
    <pc:docChg chg="modSld">
      <pc:chgData name="Stewart Gale" userId="3647ddd2-6040-41ae-a96d-232c23482af8" providerId="ADAL" clId="{684C8B92-C1EF-4677-A710-1D0D08866FBA}" dt="2024-01-03T07:41:26.653" v="10" actId="20577"/>
      <pc:docMkLst>
        <pc:docMk/>
      </pc:docMkLst>
      <pc:sldChg chg="modSp">
        <pc:chgData name="Stewart Gale" userId="3647ddd2-6040-41ae-a96d-232c23482af8" providerId="ADAL" clId="{684C8B92-C1EF-4677-A710-1D0D08866FBA}" dt="2024-01-03T07:41:26.653" v="10" actId="20577"/>
        <pc:sldMkLst>
          <pc:docMk/>
          <pc:sldMk cId="1658226022" sldId="258"/>
        </pc:sldMkLst>
        <pc:spChg chg="mod">
          <ac:chgData name="Stewart Gale" userId="3647ddd2-6040-41ae-a96d-232c23482af8" providerId="ADAL" clId="{684C8B92-C1EF-4677-A710-1D0D08866FBA}" dt="2024-01-03T07:41:14.264" v="4" actId="20577"/>
          <ac:spMkLst>
            <pc:docMk/>
            <pc:sldMk cId="1658226022" sldId="258"/>
            <ac:spMk id="4" creationId="{00000000-0000-0000-0000-000000000000}"/>
          </ac:spMkLst>
        </pc:spChg>
        <pc:spChg chg="mod">
          <ac:chgData name="Stewart Gale" userId="3647ddd2-6040-41ae-a96d-232c23482af8" providerId="ADAL" clId="{684C8B92-C1EF-4677-A710-1D0D08866FBA}" dt="2024-01-03T07:41:26.653" v="10" actId="20577"/>
          <ac:spMkLst>
            <pc:docMk/>
            <pc:sldMk cId="1658226022" sldId="258"/>
            <ac:spMk id="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21BC8-D8F5-41BA-B7B0-72622BECA487}" type="datetimeFigureOut">
              <a:rPr lang="en-GB" smtClean="0"/>
              <a:t>03/01/2024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F61A5-2B7E-4F4D-BCDF-F15844EA6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756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21BC8-D8F5-41BA-B7B0-72622BECA487}" type="datetimeFigureOut">
              <a:rPr lang="en-GB" smtClean="0"/>
              <a:t>03/01/2024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F61A5-2B7E-4F4D-BCDF-F15844EA6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2924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21BC8-D8F5-41BA-B7B0-72622BECA487}" type="datetimeFigureOut">
              <a:rPr lang="en-GB" smtClean="0"/>
              <a:t>03/01/2024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F61A5-2B7E-4F4D-BCDF-F15844EA6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7428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21BC8-D8F5-41BA-B7B0-72622BECA487}" type="datetimeFigureOut">
              <a:rPr lang="en-GB" smtClean="0"/>
              <a:t>03/01/2024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F61A5-2B7E-4F4D-BCDF-F15844EA6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4418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21BC8-D8F5-41BA-B7B0-72622BECA487}" type="datetimeFigureOut">
              <a:rPr lang="en-GB" smtClean="0"/>
              <a:t>03/01/2024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F61A5-2B7E-4F4D-BCDF-F15844EA6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0040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21BC8-D8F5-41BA-B7B0-72622BECA487}" type="datetimeFigureOut">
              <a:rPr lang="en-GB" smtClean="0"/>
              <a:t>03/01/2024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F61A5-2B7E-4F4D-BCDF-F15844EA6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7419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21BC8-D8F5-41BA-B7B0-72622BECA487}" type="datetimeFigureOut">
              <a:rPr lang="en-GB" smtClean="0"/>
              <a:t>03/01/2024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F61A5-2B7E-4F4D-BCDF-F15844EA6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1382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21BC8-D8F5-41BA-B7B0-72622BECA487}" type="datetimeFigureOut">
              <a:rPr lang="en-GB" smtClean="0"/>
              <a:t>03/01/2024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F61A5-2B7E-4F4D-BCDF-F15844EA6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921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21BC8-D8F5-41BA-B7B0-72622BECA487}" type="datetimeFigureOut">
              <a:rPr lang="en-GB" smtClean="0"/>
              <a:t>03/01/2024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F61A5-2B7E-4F4D-BCDF-F15844EA6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1338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21BC8-D8F5-41BA-B7B0-72622BECA487}" type="datetimeFigureOut">
              <a:rPr lang="en-GB" smtClean="0"/>
              <a:t>03/01/2024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F61A5-2B7E-4F4D-BCDF-F15844EA6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476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21BC8-D8F5-41BA-B7B0-72622BECA487}" type="datetimeFigureOut">
              <a:rPr lang="en-GB" smtClean="0"/>
              <a:t>03/01/2024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F61A5-2B7E-4F4D-BCDF-F15844EA6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7942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21BC8-D8F5-41BA-B7B0-72622BECA487}" type="datetimeFigureOut">
              <a:rPr lang="en-GB" smtClean="0"/>
              <a:t>03/01/2024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8F61A5-2B7E-4F4D-BCDF-F15844EA6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432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110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210.png"/><Relationship Id="rId5" Type="http://schemas.openxmlformats.org/officeDocument/2006/relationships/image" Target="../media/image7.png"/><Relationship Id="rId15" Type="http://schemas.openxmlformats.org/officeDocument/2006/relationships/image" Target="../media/image16.png"/><Relationship Id="rId10" Type="http://schemas.openxmlformats.org/officeDocument/2006/relationships/image" Target="../media/image12.png"/><Relationship Id="rId19" Type="http://schemas.openxmlformats.org/officeDocument/2006/relationships/image" Target="../media/image20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0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image" Target="../media/image21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44107" y="-78244"/>
                <a:ext cx="2170879" cy="68791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0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1)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8</m:t>
                        </m:r>
                      </m:e>
                    </m:rad>
                    <m:r>
                      <a:rPr lang="en-GB" sz="3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0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2)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32</m:t>
                        </m:r>
                      </m:e>
                    </m:rad>
                    <m:r>
                      <a:rPr lang="en-GB" sz="3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0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3)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128</m:t>
                        </m:r>
                      </m:e>
                    </m:rad>
                    <m:r>
                      <a:rPr lang="en-GB" sz="3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0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4)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320</m:t>
                        </m:r>
                      </m:e>
                    </m:rad>
                    <m:r>
                      <a:rPr lang="en-GB" sz="3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000" b="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0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5)</a:t>
                </a:r>
                <a:r>
                  <a:rPr lang="en-GB" sz="30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30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40</m:t>
                        </m:r>
                      </m:e>
                    </m:rad>
                    <m:r>
                      <a:rPr lang="en-GB" sz="3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0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6) </a:t>
                </a:r>
                <a14:m>
                  <m:oMath xmlns:m="http://schemas.openxmlformats.org/officeDocument/2006/math">
                    <m:r>
                      <a:rPr lang="en-GB" sz="30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160</m:t>
                        </m:r>
                      </m:e>
                    </m:rad>
                    <m:r>
                      <a:rPr lang="en-GB" sz="3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0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7) </a:t>
                </a:r>
                <a14:m>
                  <m:oMath xmlns:m="http://schemas.openxmlformats.org/officeDocument/2006/math">
                    <m:r>
                      <a:rPr lang="en-GB" sz="30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</m:t>
                    </m:r>
                    <m:rad>
                      <m:radPr>
                        <m:degHide m:val="on"/>
                        <m:ctrlPr>
                          <a:rPr lang="en-GB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200</m:t>
                        </m:r>
                      </m:e>
                    </m:rad>
                    <m:r>
                      <a:rPr lang="en-GB" sz="3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0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8) </a:t>
                </a:r>
                <a14:m>
                  <m:oMath xmlns:m="http://schemas.openxmlformats.org/officeDocument/2006/math">
                    <m:r>
                      <a:rPr lang="en-GB" sz="30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4</m:t>
                    </m:r>
                    <m:rad>
                      <m:radPr>
                        <m:degHide m:val="on"/>
                        <m:ctrlPr>
                          <a:rPr lang="en-GB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175</m:t>
                        </m:r>
                      </m:e>
                    </m:rad>
                    <m:r>
                      <a:rPr lang="en-GB" sz="3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107" y="-78244"/>
                <a:ext cx="2170879" cy="6879191"/>
              </a:xfrm>
              <a:prstGeom prst="rect">
                <a:avLst/>
              </a:prstGeom>
              <a:blipFill>
                <a:blip r:embed="rId2"/>
                <a:stretch>
                  <a:fillRect l="-6443" b="-5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6288802" y="127462"/>
                <a:ext cx="3128356" cy="65812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2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9)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  <m:r>
                      <a:rPr lang="en-GB" sz="3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GB" sz="32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</a:p>
              <a:p>
                <a:pPr lvl="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10)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e>
                    </m:rad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GB" sz="32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</a:p>
              <a:p>
                <a:pPr lvl="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GB" sz="32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11)</a:t>
                </a:r>
                <a:r>
                  <a:rPr lang="en-GB" sz="32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24</m:t>
                        </m:r>
                      </m:e>
                    </m:rad>
                    <m:r>
                      <a:rPr lang="en-GB" sz="3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GB" sz="32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</a:p>
              <a:p>
                <a:pPr lvl="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12)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</m:e>
                    </m:rad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</m:rad>
                  </m:oMath>
                </a14:m>
                <a:r>
                  <a:rPr lang="en-GB" sz="32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</a:p>
              <a:p>
                <a:pPr lvl="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13)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</m:rad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</m:rad>
                  </m:oMath>
                </a14:m>
                <a:r>
                  <a:rPr lang="en-GB" sz="32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</a:p>
              <a:p>
                <a:pPr lvl="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14)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20</m:t>
                        </m:r>
                      </m:e>
                    </m:rad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</m:rad>
                  </m:oMath>
                </a14:m>
                <a:r>
                  <a:rPr lang="en-GB" sz="32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</a:p>
              <a:p>
                <a:pPr lvl="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15)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20</m:t>
                        </m:r>
                      </m:e>
                    </m:rad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</m:rad>
                  </m:oMath>
                </a14:m>
                <a:r>
                  <a:rPr lang="en-GB" sz="32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</a:p>
              <a:p>
                <a:pPr lvl="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16)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20</m:t>
                        </m:r>
                      </m:e>
                    </m:rad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40</m:t>
                        </m:r>
                      </m:e>
                    </m:rad>
                  </m:oMath>
                </a14:m>
                <a:r>
                  <a:rPr lang="en-GB" sz="32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</a:t>
                </a: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8802" y="127462"/>
                <a:ext cx="3128356" cy="6581289"/>
              </a:xfrm>
              <a:prstGeom prst="rect">
                <a:avLst/>
              </a:prstGeom>
              <a:blipFill>
                <a:blip r:embed="rId3"/>
                <a:stretch>
                  <a:fillRect l="-5068" r="-4288" b="-21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4812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3834" y="-222272"/>
                <a:ext cx="3686890" cy="70802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  <a:spcAft>
                    <a:spcPts val="800"/>
                  </a:spcAft>
                </a:pPr>
                <a:r>
                  <a:rPr lang="en-GB" sz="32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1)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</m:rad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+5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</m:rad>
                    <m:r>
                      <a:rPr lang="en-GB" sz="32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  <a:spcAft>
                    <a:spcPts val="800"/>
                  </a:spcAft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2)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5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</m:rad>
                    <m:r>
                      <a:rPr lang="en-US" sz="32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</m:rad>
                    <m:r>
                      <a:rPr lang="en-GB" sz="32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  <a:spcAft>
                    <a:spcPts val="800"/>
                  </a:spcAft>
                </a:pPr>
                <a:r>
                  <a:rPr lang="en-GB" sz="32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3)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5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</m:e>
                    </m:rad>
                    <m:r>
                      <a:rPr lang="en-GB" sz="32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GB" sz="32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</m:rad>
                    <m:r>
                      <a:rPr lang="en-GB" sz="32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  <a:spcAft>
                    <a:spcPts val="800"/>
                  </a:spcAft>
                </a:pPr>
                <a:r>
                  <a:rPr lang="en-GB" sz="32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4)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</m:rad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+5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27</m:t>
                        </m:r>
                      </m:e>
                    </m:rad>
                    <m:r>
                      <a:rPr lang="en-GB" sz="32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  <a:spcAft>
                    <a:spcPts val="800"/>
                  </a:spcAft>
                </a:pPr>
                <a:r>
                  <a:rPr lang="en-GB" sz="32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5)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6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27</m:t>
                        </m:r>
                      </m:e>
                    </m:rad>
                    <m:r>
                      <a:rPr lang="en-GB" sz="32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GB" sz="32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</m:rad>
                    <m:r>
                      <a:rPr lang="en-GB" sz="32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  <a:spcAft>
                    <a:spcPts val="800"/>
                  </a:spcAft>
                </a:pPr>
                <a:r>
                  <a:rPr lang="en-GB" sz="32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6)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30</m:t>
                        </m:r>
                      </m:e>
                    </m:rad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+6</m:t>
                    </m:r>
                    <m:rad>
                      <m:radPr>
                        <m:degHide m:val="on"/>
                        <m:ctrlPr>
                          <a:rPr lang="en-GB" sz="320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27</m:t>
                        </m:r>
                      </m:e>
                    </m:rad>
                    <m:r>
                      <a:rPr lang="en-GB" sz="32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34" y="-222272"/>
                <a:ext cx="3686890" cy="7080272"/>
              </a:xfrm>
              <a:prstGeom prst="rect">
                <a:avLst/>
              </a:prstGeom>
              <a:blipFill>
                <a:blip r:embed="rId2"/>
                <a:stretch>
                  <a:fillRect l="-42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5655424" y="-409848"/>
                <a:ext cx="5265418" cy="72752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en-GB" sz="3100" b="1" dirty="0">
                    <a:ea typeface="Cambria Math" panose="02040503050406030204" pitchFamily="18" charset="0"/>
                  </a:rPr>
                  <a:t>7) </a:t>
                </a:r>
                <a14:m>
                  <m:oMath xmlns:m="http://schemas.openxmlformats.org/officeDocument/2006/math">
                    <m:r>
                      <a:rPr lang="en-GB" sz="3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30</m:t>
                        </m:r>
                      </m:e>
                    </m:rad>
                    <m:r>
                      <a:rPr lang="en-GB" sz="3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+6</m:t>
                    </m:r>
                    <m:rad>
                      <m:radPr>
                        <m:degHide m:val="on"/>
                        <m:ctrlP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120</m:t>
                        </m:r>
                      </m:e>
                    </m:rad>
                    <m:r>
                      <a:rPr lang="en-GB" sz="3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1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229000"/>
                  </a:lnSpc>
                </a:pPr>
                <a:r>
                  <a:rPr lang="en-GB" sz="3100" b="1" dirty="0">
                    <a:ea typeface="Cambria Math" panose="02040503050406030204" pitchFamily="18" charset="0"/>
                  </a:rPr>
                  <a:t>8) </a:t>
                </a:r>
                <a14:m>
                  <m:oMath xmlns:m="http://schemas.openxmlformats.org/officeDocument/2006/math">
                    <m:r>
                      <a:rPr lang="en-GB" sz="3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  <m:rad>
                      <m:radPr>
                        <m:degHide m:val="on"/>
                        <m:ctrlP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30</m:t>
                        </m:r>
                      </m:e>
                    </m:rad>
                    <m:r>
                      <a:rPr lang="en-GB" sz="3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3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120</m:t>
                        </m:r>
                      </m:e>
                    </m:rad>
                    <m:r>
                      <a:rPr lang="en-GB" sz="3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1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229000"/>
                  </a:lnSpc>
                </a:pPr>
                <a:r>
                  <a:rPr lang="en-GB" sz="3100" b="1" dirty="0">
                    <a:ea typeface="Cambria Math" panose="02040503050406030204" pitchFamily="18" charset="0"/>
                  </a:rPr>
                  <a:t>9) </a:t>
                </a:r>
                <a14:m>
                  <m:oMath xmlns:m="http://schemas.openxmlformats.org/officeDocument/2006/math">
                    <m:r>
                      <a:rPr lang="en-GB" sz="3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  <m:rad>
                      <m:radPr>
                        <m:degHide m:val="on"/>
                        <m:ctrlP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60</m:t>
                        </m:r>
                      </m:e>
                    </m:rad>
                    <m:r>
                      <a:rPr lang="en-GB" sz="3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</m:t>
                    </m:r>
                    <m:rad>
                      <m:radPr>
                        <m:degHide m:val="on"/>
                        <m:ctrlP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240</m:t>
                        </m:r>
                      </m:e>
                    </m:rad>
                    <m:r>
                      <a:rPr lang="en-GB" sz="3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1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229000"/>
                  </a:lnSpc>
                </a:pPr>
                <a:r>
                  <a:rPr lang="en-GB" sz="3100" b="1" dirty="0">
                    <a:ea typeface="Cambria Math" panose="02040503050406030204" pitchFamily="18" charset="0"/>
                  </a:rPr>
                  <a:t>10) </a:t>
                </a:r>
                <a14:m>
                  <m:oMath xmlns:m="http://schemas.openxmlformats.org/officeDocument/2006/math">
                    <m:r>
                      <a:rPr lang="en-GB" sz="3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  <m:rad>
                      <m:radPr>
                        <m:degHide m:val="on"/>
                        <m:ctrlP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e>
                    </m:rad>
                    <m:r>
                      <a:rPr lang="en-GB" sz="3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3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24</m:t>
                        </m:r>
                      </m:e>
                    </m:rad>
                    <m:r>
                      <a:rPr lang="en-GB" sz="3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1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229000"/>
                  </a:lnSpc>
                </a:pPr>
                <a:r>
                  <a:rPr lang="en-GB" sz="3100" b="1" dirty="0">
                    <a:ea typeface="Cambria Math" panose="02040503050406030204" pitchFamily="18" charset="0"/>
                  </a:rPr>
                  <a:t>11) </a:t>
                </a:r>
                <a14:m>
                  <m:oMath xmlns:m="http://schemas.openxmlformats.org/officeDocument/2006/math">
                    <m:r>
                      <a:rPr lang="en-GB" sz="3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  <m:rad>
                      <m:radPr>
                        <m:degHide m:val="on"/>
                        <m:ctrlP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e>
                    </m:rad>
                    <m:r>
                      <a:rPr lang="en-GB" sz="3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</m:t>
                    </m:r>
                    <m:rad>
                      <m:radPr>
                        <m:degHide m:val="on"/>
                        <m:ctrlP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24</m:t>
                        </m:r>
                      </m:e>
                    </m:rad>
                    <m:r>
                      <a:rPr lang="en-GB" sz="3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</m:t>
                    </m:r>
                    <m:rad>
                      <m:radPr>
                        <m:degHide m:val="on"/>
                        <m:ctrlP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36</m:t>
                        </m:r>
                      </m:e>
                    </m:rad>
                    <m:r>
                      <a:rPr lang="en-GB" sz="3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1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229000"/>
                  </a:lnSpc>
                </a:pPr>
                <a:r>
                  <a:rPr lang="en-GB" sz="3100" b="1" dirty="0">
                    <a:ea typeface="Cambria Math" panose="02040503050406030204" pitchFamily="18" charset="0"/>
                  </a:rPr>
                  <a:t>12) </a:t>
                </a:r>
                <a14:m>
                  <m:oMath xmlns:m="http://schemas.openxmlformats.org/officeDocument/2006/math">
                    <m:r>
                      <a:rPr lang="en-GB" sz="3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  <m:rad>
                      <m:radPr>
                        <m:degHide m:val="on"/>
                        <m:ctrlP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16</m:t>
                        </m:r>
                      </m:e>
                    </m:rad>
                    <m:r>
                      <a:rPr lang="en-GB" sz="3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</m:t>
                    </m:r>
                    <m:rad>
                      <m:radPr>
                        <m:degHide m:val="on"/>
                        <m:ctrlP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24</m:t>
                        </m:r>
                      </m:e>
                    </m:rad>
                    <m:r>
                      <a:rPr lang="en-GB" sz="3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</m:t>
                    </m:r>
                    <m:rad>
                      <m:radPr>
                        <m:degHide m:val="on"/>
                        <m:ctrlP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36</m:t>
                        </m:r>
                      </m:e>
                    </m:rad>
                    <m:r>
                      <a:rPr lang="en-GB" sz="3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100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5424" y="-409848"/>
                <a:ext cx="5265418" cy="7275261"/>
              </a:xfrm>
              <a:prstGeom prst="rect">
                <a:avLst/>
              </a:prstGeom>
              <a:blipFill>
                <a:blip r:embed="rId3"/>
                <a:stretch>
                  <a:fillRect l="-2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5227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55273" y="2128058"/>
            <a:ext cx="789709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615834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865038" y="-67161"/>
                <a:ext cx="2170879" cy="68791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0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1)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8</m:t>
                        </m:r>
                      </m:e>
                    </m:rad>
                    <m:r>
                      <a:rPr lang="en-GB" sz="3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0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2)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32</m:t>
                        </m:r>
                      </m:e>
                    </m:rad>
                    <m:r>
                      <a:rPr lang="en-GB" sz="3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0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3)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128</m:t>
                        </m:r>
                      </m:e>
                    </m:rad>
                    <m:r>
                      <a:rPr lang="en-GB" sz="3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0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4)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320</m:t>
                        </m:r>
                      </m:e>
                    </m:rad>
                    <m:r>
                      <a:rPr lang="en-GB" sz="3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000" b="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0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5)</a:t>
                </a:r>
                <a:r>
                  <a:rPr lang="en-GB" sz="30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30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40</m:t>
                        </m:r>
                      </m:e>
                    </m:rad>
                    <m:r>
                      <a:rPr lang="en-GB" sz="3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0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6) </a:t>
                </a:r>
                <a14:m>
                  <m:oMath xmlns:m="http://schemas.openxmlformats.org/officeDocument/2006/math">
                    <m:r>
                      <a:rPr lang="en-GB" sz="30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160</m:t>
                        </m:r>
                      </m:e>
                    </m:rad>
                    <m:r>
                      <a:rPr lang="en-GB" sz="3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0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7) </a:t>
                </a:r>
                <a14:m>
                  <m:oMath xmlns:m="http://schemas.openxmlformats.org/officeDocument/2006/math">
                    <m:r>
                      <a:rPr lang="en-GB" sz="30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</m:t>
                    </m:r>
                    <m:rad>
                      <m:radPr>
                        <m:degHide m:val="on"/>
                        <m:ctrlPr>
                          <a:rPr lang="en-GB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200</m:t>
                        </m:r>
                      </m:e>
                    </m:rad>
                    <m:r>
                      <a:rPr lang="en-GB" sz="3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0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8) </a:t>
                </a:r>
                <a14:m>
                  <m:oMath xmlns:m="http://schemas.openxmlformats.org/officeDocument/2006/math">
                    <m:r>
                      <a:rPr lang="en-GB" sz="30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4</m:t>
                    </m:r>
                    <m:rad>
                      <m:radPr>
                        <m:degHide m:val="on"/>
                        <m:ctrlPr>
                          <a:rPr lang="en-GB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175</m:t>
                        </m:r>
                      </m:e>
                    </m:rad>
                    <m:r>
                      <a:rPr lang="en-GB" sz="3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038" y="-67161"/>
                <a:ext cx="2170879" cy="6879191"/>
              </a:xfrm>
              <a:prstGeom prst="rect">
                <a:avLst/>
              </a:prstGeom>
              <a:blipFill>
                <a:blip r:embed="rId2"/>
                <a:stretch>
                  <a:fillRect l="-6742" b="-6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262034" y="87163"/>
                <a:ext cx="1002390" cy="6428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2034" y="87163"/>
                <a:ext cx="1002390" cy="6428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490541" y="959917"/>
                <a:ext cx="1002390" cy="6428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0541" y="959917"/>
                <a:ext cx="1002390" cy="64286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739141" y="1815589"/>
                <a:ext cx="890180" cy="6328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200" dirty="0">
                    <a:solidFill>
                      <a:srgbClr val="FF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8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9141" y="1815589"/>
                <a:ext cx="890180" cy="632802"/>
              </a:xfrm>
              <a:prstGeom prst="rect">
                <a:avLst/>
              </a:prstGeom>
              <a:blipFill>
                <a:blip r:embed="rId5"/>
                <a:stretch>
                  <a:fillRect l="-17123" t="-3846" b="-317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683036" y="2605811"/>
                <a:ext cx="1002390" cy="6528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8</m:t>
                      </m:r>
                      <m:rad>
                        <m:radPr>
                          <m:degHide m:val="on"/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3036" y="2605811"/>
                <a:ext cx="1002390" cy="65287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649416" y="3487501"/>
                <a:ext cx="1230017" cy="6428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9416" y="3487501"/>
                <a:ext cx="1230017" cy="64286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877923" y="4346967"/>
                <a:ext cx="1230017" cy="6428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8</m:t>
                      </m:r>
                      <m:rad>
                        <m:radPr>
                          <m:degHide m:val="on"/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7923" y="4346967"/>
                <a:ext cx="1230017" cy="64286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2970567" y="5197789"/>
                <a:ext cx="1117807" cy="6328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200" dirty="0">
                    <a:solidFill>
                      <a:srgbClr val="FF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0</m:t>
                    </m:r>
                    <m:rad>
                      <m:radPr>
                        <m:degHide m:val="on"/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0567" y="5197789"/>
                <a:ext cx="1117807" cy="632802"/>
              </a:xfrm>
              <a:prstGeom prst="rect">
                <a:avLst/>
              </a:prstGeom>
              <a:blipFill>
                <a:blip r:embed="rId9"/>
                <a:stretch>
                  <a:fillRect l="-13587" t="-3883" b="-330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914463" y="6058312"/>
                <a:ext cx="1230017" cy="6396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20</m:t>
                      </m:r>
                      <m:rad>
                        <m:radPr>
                          <m:degHide m:val="on"/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4463" y="6058312"/>
                <a:ext cx="1230017" cy="63966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6250009" y="81789"/>
                <a:ext cx="3128356" cy="65812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2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9)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  <m:r>
                      <a:rPr lang="en-GB" sz="3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GB" sz="32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</a:p>
              <a:p>
                <a:pPr lvl="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10)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e>
                    </m:rad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GB" sz="32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</a:p>
              <a:p>
                <a:pPr lvl="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GB" sz="32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11)</a:t>
                </a:r>
                <a:r>
                  <a:rPr lang="en-GB" sz="32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24</m:t>
                        </m:r>
                      </m:e>
                    </m:rad>
                    <m:r>
                      <a:rPr lang="en-GB" sz="3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GB" sz="32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</a:p>
              <a:p>
                <a:pPr lvl="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12)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</m:e>
                    </m:rad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</m:rad>
                  </m:oMath>
                </a14:m>
                <a:r>
                  <a:rPr lang="en-GB" sz="32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</a:p>
              <a:p>
                <a:pPr lvl="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13)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</m:rad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</m:rad>
                  </m:oMath>
                </a14:m>
                <a:r>
                  <a:rPr lang="en-GB" sz="32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</a:p>
              <a:p>
                <a:pPr lvl="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14)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20</m:t>
                        </m:r>
                      </m:e>
                    </m:rad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</m:rad>
                  </m:oMath>
                </a14:m>
                <a:r>
                  <a:rPr lang="en-GB" sz="32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</a:p>
              <a:p>
                <a:pPr lvl="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15)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20</m:t>
                        </m:r>
                      </m:e>
                    </m:rad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</m:rad>
                  </m:oMath>
                </a14:m>
                <a:r>
                  <a:rPr lang="en-GB" sz="32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</a:p>
              <a:p>
                <a:pPr lvl="0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16)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20</m:t>
                        </m:r>
                      </m:e>
                    </m:rad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40</m:t>
                        </m:r>
                      </m:e>
                    </m:rad>
                  </m:oMath>
                </a14:m>
                <a:r>
                  <a:rPr lang="en-GB" sz="32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</a:t>
                </a: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0009" y="81789"/>
                <a:ext cx="3128356" cy="6581289"/>
              </a:xfrm>
              <a:prstGeom prst="rect">
                <a:avLst/>
              </a:prstGeom>
              <a:blipFill>
                <a:blip r:embed="rId11"/>
                <a:stretch>
                  <a:fillRect l="-4873" r="-4483" b="-21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8529749" y="243455"/>
                <a:ext cx="774763" cy="6428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6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9749" y="243455"/>
                <a:ext cx="774763" cy="64286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8803317" y="1183858"/>
                <a:ext cx="1002390" cy="6528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15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3317" y="1183858"/>
                <a:ext cx="1002390" cy="65287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9049725" y="1973009"/>
                <a:ext cx="890180" cy="6328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200" dirty="0">
                    <a:solidFill>
                      <a:srgbClr val="FF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6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9725" y="1973009"/>
                <a:ext cx="890180" cy="632802"/>
              </a:xfrm>
              <a:prstGeom prst="rect">
                <a:avLst/>
              </a:prstGeom>
              <a:blipFill>
                <a:blip r:embed="rId14"/>
                <a:stretch>
                  <a:fillRect l="-17808" t="-3883" b="-330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9003032" y="2785274"/>
                <a:ext cx="1002390" cy="6428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3032" y="2785274"/>
                <a:ext cx="1002390" cy="64286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9003032" y="3579394"/>
                <a:ext cx="1230017" cy="6428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3032" y="3579394"/>
                <a:ext cx="1230017" cy="64286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9049725" y="4358542"/>
                <a:ext cx="1002390" cy="6528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9725" y="4358542"/>
                <a:ext cx="1002390" cy="652871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9214045" y="5162665"/>
                <a:ext cx="1230017" cy="6428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10</m:t>
                      </m:r>
                      <m:rad>
                        <m:radPr>
                          <m:degHide m:val="on"/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4045" y="5162665"/>
                <a:ext cx="1230017" cy="64286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9334735" y="5941813"/>
                <a:ext cx="1230017" cy="6428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20</m:t>
                      </m:r>
                      <m:rad>
                        <m:radPr>
                          <m:degHide m:val="on"/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4735" y="5941813"/>
                <a:ext cx="1230017" cy="64286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6893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20" grpId="0"/>
      <p:bldP spid="21" grpId="0"/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3834" y="-222272"/>
                <a:ext cx="3686890" cy="70802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  <a:spcAft>
                    <a:spcPts val="800"/>
                  </a:spcAft>
                </a:pPr>
                <a:r>
                  <a:rPr lang="en-GB" sz="32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1)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</m:rad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+5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</m:rad>
                    <m:r>
                      <a:rPr lang="en-GB" sz="32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  <a:spcAft>
                    <a:spcPts val="800"/>
                  </a:spcAft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2)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5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</m:rad>
                    <m:r>
                      <a:rPr lang="en-US" sz="32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</m:rad>
                    <m:r>
                      <a:rPr lang="en-GB" sz="32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  <a:spcAft>
                    <a:spcPts val="800"/>
                  </a:spcAft>
                </a:pPr>
                <a:r>
                  <a:rPr lang="en-GB" sz="32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3)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5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</m:e>
                    </m:rad>
                    <m:r>
                      <a:rPr lang="en-GB" sz="32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GB" sz="32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</m:rad>
                    <m:r>
                      <a:rPr lang="en-GB" sz="32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  <a:spcAft>
                    <a:spcPts val="800"/>
                  </a:spcAft>
                </a:pPr>
                <a:r>
                  <a:rPr lang="en-GB" sz="32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4)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</m:rad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+5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27</m:t>
                        </m:r>
                      </m:e>
                    </m:rad>
                    <m:r>
                      <a:rPr lang="en-GB" sz="32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  <a:spcAft>
                    <a:spcPts val="800"/>
                  </a:spcAft>
                </a:pPr>
                <a:r>
                  <a:rPr lang="en-GB" sz="32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5)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6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27</m:t>
                        </m:r>
                      </m:e>
                    </m:rad>
                    <m:r>
                      <a:rPr lang="en-GB" sz="32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GB" sz="32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</m:rad>
                    <m:r>
                      <a:rPr lang="en-GB" sz="32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  <a:spcAft>
                    <a:spcPts val="800"/>
                  </a:spcAft>
                </a:pPr>
                <a:r>
                  <a:rPr lang="en-GB" sz="32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6)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30</m:t>
                        </m:r>
                      </m:e>
                    </m:rad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+6</m:t>
                    </m:r>
                    <m:rad>
                      <m:radPr>
                        <m:degHide m:val="on"/>
                        <m:ctrlPr>
                          <a:rPr lang="en-GB" sz="320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27</m:t>
                        </m:r>
                      </m:e>
                    </m:rad>
                    <m:r>
                      <a:rPr lang="en-GB" sz="32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34" y="-222272"/>
                <a:ext cx="3686890" cy="7080272"/>
              </a:xfrm>
              <a:prstGeom prst="rect">
                <a:avLst/>
              </a:prstGeom>
              <a:blipFill>
                <a:blip r:embed="rId2"/>
                <a:stretch>
                  <a:fillRect l="-42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5655424" y="-409848"/>
                <a:ext cx="5265418" cy="70772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en-GB" sz="3100" b="1" dirty="0">
                    <a:ea typeface="Cambria Math" panose="02040503050406030204" pitchFamily="18" charset="0"/>
                  </a:rPr>
                  <a:t>7) </a:t>
                </a:r>
                <a14:m>
                  <m:oMath xmlns:m="http://schemas.openxmlformats.org/officeDocument/2006/math">
                    <m:r>
                      <a:rPr lang="en-GB" sz="3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30</m:t>
                        </m:r>
                      </m:e>
                    </m:rad>
                    <m:r>
                      <a:rPr lang="en-GB" sz="3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+6</m:t>
                    </m:r>
                    <m:rad>
                      <m:radPr>
                        <m:degHide m:val="on"/>
                        <m:ctrlP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120</m:t>
                        </m:r>
                      </m:e>
                    </m:rad>
                    <m:r>
                      <a:rPr lang="en-GB" sz="3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1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229000"/>
                  </a:lnSpc>
                </a:pPr>
                <a:r>
                  <a:rPr lang="en-GB" sz="3100" b="1" dirty="0">
                    <a:ea typeface="Cambria Math" panose="02040503050406030204" pitchFamily="18" charset="0"/>
                  </a:rPr>
                  <a:t>8) </a:t>
                </a:r>
                <a14:m>
                  <m:oMath xmlns:m="http://schemas.openxmlformats.org/officeDocument/2006/math">
                    <m:r>
                      <a:rPr lang="en-GB" sz="3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  <m:rad>
                      <m:radPr>
                        <m:degHide m:val="on"/>
                        <m:ctrlP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30</m:t>
                        </m:r>
                      </m:e>
                    </m:rad>
                    <m:r>
                      <a:rPr lang="en-GB" sz="3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3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120</m:t>
                        </m:r>
                      </m:e>
                    </m:rad>
                    <m:r>
                      <a:rPr lang="en-GB" sz="3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1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229000"/>
                  </a:lnSpc>
                </a:pPr>
                <a:r>
                  <a:rPr lang="en-GB" sz="3100" b="1" dirty="0">
                    <a:ea typeface="Cambria Math" panose="02040503050406030204" pitchFamily="18" charset="0"/>
                  </a:rPr>
                  <a:t>9) </a:t>
                </a:r>
                <a14:m>
                  <m:oMath xmlns:m="http://schemas.openxmlformats.org/officeDocument/2006/math">
                    <m:r>
                      <a:rPr lang="en-GB" sz="3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  <m:rad>
                      <m:radPr>
                        <m:degHide m:val="on"/>
                        <m:ctrlP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60</m:t>
                        </m:r>
                      </m:e>
                    </m:rad>
                    <m:r>
                      <a:rPr lang="en-GB" sz="3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</m:t>
                    </m:r>
                    <m:rad>
                      <m:radPr>
                        <m:degHide m:val="on"/>
                        <m:ctrlP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240</m:t>
                        </m:r>
                      </m:e>
                    </m:rad>
                    <m:r>
                      <a:rPr lang="en-GB" sz="3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1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229000"/>
                  </a:lnSpc>
                </a:pPr>
                <a:r>
                  <a:rPr lang="en-GB" sz="3100" b="1" dirty="0">
                    <a:ea typeface="Cambria Math" panose="02040503050406030204" pitchFamily="18" charset="0"/>
                  </a:rPr>
                  <a:t>10) </a:t>
                </a:r>
                <a14:m>
                  <m:oMath xmlns:m="http://schemas.openxmlformats.org/officeDocument/2006/math">
                    <m:r>
                      <a:rPr lang="en-GB" sz="3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  <m:rad>
                      <m:radPr>
                        <m:degHide m:val="on"/>
                        <m:ctrlP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e>
                    </m:rad>
                    <m:r>
                      <a:rPr lang="en-GB" sz="3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3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24</m:t>
                        </m:r>
                      </m:e>
                    </m:rad>
                    <m:r>
                      <a:rPr lang="en-GB" sz="3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1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229000"/>
                  </a:lnSpc>
                </a:pPr>
                <a:r>
                  <a:rPr lang="en-GB" sz="3100" b="1" dirty="0">
                    <a:ea typeface="Cambria Math" panose="02040503050406030204" pitchFamily="18" charset="0"/>
                  </a:rPr>
                  <a:t>11) </a:t>
                </a:r>
                <a14:m>
                  <m:oMath xmlns:m="http://schemas.openxmlformats.org/officeDocument/2006/math">
                    <m:r>
                      <a:rPr lang="en-GB" sz="3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  <m:rad>
                      <m:radPr>
                        <m:degHide m:val="on"/>
                        <m:ctrlP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e>
                    </m:rad>
                    <m:r>
                      <a:rPr lang="en-GB" sz="3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</m:t>
                    </m:r>
                    <m:rad>
                      <m:radPr>
                        <m:degHide m:val="on"/>
                        <m:ctrlP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24</m:t>
                        </m:r>
                      </m:e>
                    </m:rad>
                    <m:r>
                      <a:rPr lang="en-GB" sz="3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</m:t>
                    </m:r>
                    <m:rad>
                      <m:radPr>
                        <m:degHide m:val="on"/>
                        <m:ctrlP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36</m:t>
                        </m:r>
                      </m:e>
                    </m:rad>
                    <m:r>
                      <a:rPr lang="en-GB" sz="3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1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229000"/>
                  </a:lnSpc>
                </a:pPr>
                <a:r>
                  <a:rPr lang="en-GB" sz="3100" b="1" dirty="0">
                    <a:ea typeface="Cambria Math" panose="02040503050406030204" pitchFamily="18" charset="0"/>
                  </a:rPr>
                  <a:t>12) </a:t>
                </a:r>
                <a14:m>
                  <m:oMath xmlns:m="http://schemas.openxmlformats.org/officeDocument/2006/math">
                    <m:r>
                      <a:rPr lang="en-GB" sz="3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  <m:rad>
                      <m:radPr>
                        <m:degHide m:val="on"/>
                        <m:ctrlP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16</m:t>
                        </m:r>
                      </m:e>
                    </m:rad>
                    <m:r>
                      <a:rPr lang="en-GB" sz="3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</m:t>
                    </m:r>
                    <m:rad>
                      <m:radPr>
                        <m:degHide m:val="on"/>
                        <m:ctrlP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24</m:t>
                        </m:r>
                      </m:e>
                    </m:rad>
                    <m:r>
                      <a:rPr lang="en-GB" sz="3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</m:t>
                    </m:r>
                    <m:rad>
                      <m:radPr>
                        <m:degHide m:val="on"/>
                        <m:ctrlP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3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36</m:t>
                        </m:r>
                      </m:e>
                    </m:rad>
                    <m:r>
                      <a:rPr lang="en-GB" sz="3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100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5424" y="-409848"/>
                <a:ext cx="5265418" cy="7077258"/>
              </a:xfrm>
              <a:prstGeom prst="rect">
                <a:avLst/>
              </a:prstGeom>
              <a:blipFill>
                <a:blip r:embed="rId3"/>
                <a:stretch>
                  <a:fillRect l="-2897" b="-18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3056538" y="176102"/>
                <a:ext cx="1002390" cy="6428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7</m:t>
                      </m:r>
                      <m:rad>
                        <m:radPr>
                          <m:degHide m:val="on"/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6538" y="176102"/>
                <a:ext cx="1002390" cy="64286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817907" y="1313583"/>
                <a:ext cx="1002390" cy="6428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7907" y="1313583"/>
                <a:ext cx="1002390" cy="64286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3238417" y="2485913"/>
                <a:ext cx="1002390" cy="6428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8</m:t>
                      </m:r>
                      <m:rad>
                        <m:radPr>
                          <m:degHide m:val="on"/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8417" y="2485913"/>
                <a:ext cx="1002390" cy="64286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3268062" y="3658243"/>
                <a:ext cx="1230017" cy="6428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17</m:t>
                      </m:r>
                      <m:rad>
                        <m:radPr>
                          <m:degHide m:val="on"/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8062" y="3658243"/>
                <a:ext cx="1230017" cy="64286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3248628" y="4830573"/>
                <a:ext cx="1230017" cy="6428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6</m:t>
                      </m:r>
                      <m:rad>
                        <m:radPr>
                          <m:degHide m:val="on"/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8628" y="4830573"/>
                <a:ext cx="1230017" cy="64286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3319102" y="6046567"/>
                <a:ext cx="2357953" cy="5739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30</m:t>
                          </m:r>
                        </m:e>
                      </m:rad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+18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9102" y="6046567"/>
                <a:ext cx="2357953" cy="57394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9156196" y="60562"/>
                <a:ext cx="1457643" cy="6428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14</m:t>
                      </m:r>
                      <m:rad>
                        <m:radPr>
                          <m:degHide m:val="on"/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30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6196" y="60562"/>
                <a:ext cx="1457643" cy="64286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9156196" y="1218176"/>
                <a:ext cx="1230016" cy="6428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30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6196" y="1218176"/>
                <a:ext cx="1230016" cy="64286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9328787" y="2402445"/>
                <a:ext cx="1457643" cy="6528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0</m:t>
                      </m:r>
                      <m:rad>
                        <m:radPr>
                          <m:degHide m:val="on"/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15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8787" y="2402445"/>
                <a:ext cx="1457643" cy="65287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8933471" y="3596717"/>
                <a:ext cx="1002390" cy="6428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6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3471" y="3596717"/>
                <a:ext cx="1002390" cy="64286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10206001" y="4830573"/>
                <a:ext cx="1923347" cy="5739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30+10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6</m:t>
                          </m:r>
                        </m:e>
                      </m:rad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6001" y="4830573"/>
                <a:ext cx="1923347" cy="57394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10404773" y="5986550"/>
                <a:ext cx="1724575" cy="5739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54+4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6</m:t>
                          </m:r>
                        </m:e>
                      </m:rad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04773" y="5986550"/>
                <a:ext cx="1724575" cy="57394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8226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2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428</Words>
  <Application>Microsoft Office PowerPoint</Application>
  <PresentationFormat>Widescreen</PresentationFormat>
  <Paragraphs>85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2020-05-10T16:05:55Z</dcterms:created>
  <dcterms:modified xsi:type="dcterms:W3CDTF">2024-01-03T07:41:30Z</dcterms:modified>
</cp:coreProperties>
</file>