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81" r:id="rId2"/>
    <p:sldId id="674" r:id="rId3"/>
    <p:sldId id="660" r:id="rId4"/>
    <p:sldId id="649" r:id="rId5"/>
    <p:sldId id="662" r:id="rId6"/>
    <p:sldId id="663" r:id="rId7"/>
    <p:sldId id="664" r:id="rId8"/>
    <p:sldId id="665" r:id="rId9"/>
    <p:sldId id="666" r:id="rId10"/>
    <p:sldId id="670" r:id="rId11"/>
    <p:sldId id="667" r:id="rId12"/>
    <p:sldId id="669" r:id="rId13"/>
    <p:sldId id="671" r:id="rId14"/>
    <p:sldId id="653" r:id="rId15"/>
    <p:sldId id="6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436581-A68B-4668-B0A1-388014D4137D}" v="18" dt="2025-11-12T16:35:10.1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89" d="100"/>
          <a:sy n="89" d="100"/>
        </p:scale>
        <p:origin x="78" y="72"/>
      </p:cViewPr>
      <p:guideLst>
        <p:guide orient="horz" pos="148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 sldOrd">
      <pc:chgData name="Stewart Gale" userId="3647ddd2-6040-41ae-a96d-232c23482af8" providerId="ADAL" clId="{ADDBF2C4-AD8D-4E1D-8386-BD3D3561C83C}" dt="2025-11-12T16:35:14.811" v="27" actId="1076"/>
      <pc:docMkLst>
        <pc:docMk/>
      </pc:docMkLst>
      <pc:sldChg chg="modSp mod ord modAnim">
        <pc:chgData name="Stewart Gale" userId="3647ddd2-6040-41ae-a96d-232c23482af8" providerId="ADAL" clId="{ADDBF2C4-AD8D-4E1D-8386-BD3D3561C83C}" dt="2025-10-24T03:24:46.038" v="19"/>
        <pc:sldMkLst>
          <pc:docMk/>
          <pc:sldMk cId="1730780067" sldId="660"/>
        </pc:sldMkLst>
        <pc:spChg chg="mod">
          <ac:chgData name="Stewart Gale" userId="3647ddd2-6040-41ae-a96d-232c23482af8" providerId="ADAL" clId="{ADDBF2C4-AD8D-4E1D-8386-BD3D3561C83C}" dt="2025-10-24T03:23:43.400" v="7" actId="1076"/>
          <ac:spMkLst>
            <pc:docMk/>
            <pc:sldMk cId="1730780067" sldId="660"/>
            <ac:spMk id="7" creationId="{21119D53-BA92-EF05-BBDD-02A00736F55C}"/>
          </ac:spMkLst>
        </pc:spChg>
        <pc:spChg chg="mod">
          <ac:chgData name="Stewart Gale" userId="3647ddd2-6040-41ae-a96d-232c23482af8" providerId="ADAL" clId="{ADDBF2C4-AD8D-4E1D-8386-BD3D3561C83C}" dt="2025-10-24T03:23:34.125" v="4" actId="1076"/>
          <ac:spMkLst>
            <pc:docMk/>
            <pc:sldMk cId="1730780067" sldId="660"/>
            <ac:spMk id="9" creationId="{92919473-42A2-0DC3-4B73-2A53DC4D8FFD}"/>
          </ac:spMkLst>
        </pc:spChg>
        <pc:spChg chg="mod">
          <ac:chgData name="Stewart Gale" userId="3647ddd2-6040-41ae-a96d-232c23482af8" providerId="ADAL" clId="{ADDBF2C4-AD8D-4E1D-8386-BD3D3561C83C}" dt="2025-10-24T03:21:45.870" v="2" actId="1076"/>
          <ac:spMkLst>
            <pc:docMk/>
            <pc:sldMk cId="1730780067" sldId="660"/>
            <ac:spMk id="37" creationId="{E12D27C9-434B-DC7F-7535-869A76C19FC5}"/>
          </ac:spMkLst>
        </pc:spChg>
        <pc:spChg chg="mod">
          <ac:chgData name="Stewart Gale" userId="3647ddd2-6040-41ae-a96d-232c23482af8" providerId="ADAL" clId="{ADDBF2C4-AD8D-4E1D-8386-BD3D3561C83C}" dt="2025-10-24T03:23:51.682" v="14" actId="20577"/>
          <ac:spMkLst>
            <pc:docMk/>
            <pc:sldMk cId="1730780067" sldId="660"/>
            <ac:spMk id="44" creationId="{963E3170-3FB8-C51B-18F1-41F83C195CC7}"/>
          </ac:spMkLst>
        </pc:spChg>
      </pc:sldChg>
      <pc:sldChg chg="modSp">
        <pc:chgData name="Stewart Gale" userId="3647ddd2-6040-41ae-a96d-232c23482af8" providerId="ADAL" clId="{ADDBF2C4-AD8D-4E1D-8386-BD3D3561C83C}" dt="2025-10-27T09:55:23.697" v="21" actId="20577"/>
        <pc:sldMkLst>
          <pc:docMk/>
          <pc:sldMk cId="541483908" sldId="663"/>
        </pc:sldMkLst>
        <pc:spChg chg="mod">
          <ac:chgData name="Stewart Gale" userId="3647ddd2-6040-41ae-a96d-232c23482af8" providerId="ADAL" clId="{ADDBF2C4-AD8D-4E1D-8386-BD3D3561C83C}" dt="2025-10-27T09:55:23.697" v="21" actId="20577"/>
          <ac:spMkLst>
            <pc:docMk/>
            <pc:sldMk cId="541483908" sldId="663"/>
            <ac:spMk id="8" creationId="{ED20325E-799B-4500-38BC-829676133F57}"/>
          </ac:spMkLst>
        </pc:spChg>
      </pc:sldChg>
      <pc:sldChg chg="modSp mod">
        <pc:chgData name="Stewart Gale" userId="3647ddd2-6040-41ae-a96d-232c23482af8" providerId="ADAL" clId="{ADDBF2C4-AD8D-4E1D-8386-BD3D3561C83C}" dt="2025-11-12T16:35:14.811" v="27" actId="1076"/>
        <pc:sldMkLst>
          <pc:docMk/>
          <pc:sldMk cId="3850078006" sldId="675"/>
        </pc:sldMkLst>
        <pc:spChg chg="mod">
          <ac:chgData name="Stewart Gale" userId="3647ddd2-6040-41ae-a96d-232c23482af8" providerId="ADAL" clId="{ADDBF2C4-AD8D-4E1D-8386-BD3D3561C83C}" dt="2025-11-12T16:35:01.242" v="23" actId="14100"/>
          <ac:spMkLst>
            <pc:docMk/>
            <pc:sldMk cId="3850078006" sldId="675"/>
            <ac:spMk id="18" creationId="{3385EE75-3DA0-0478-5EEA-5FB592906759}"/>
          </ac:spMkLst>
        </pc:spChg>
        <pc:spChg chg="mod">
          <ac:chgData name="Stewart Gale" userId="3647ddd2-6040-41ae-a96d-232c23482af8" providerId="ADAL" clId="{ADDBF2C4-AD8D-4E1D-8386-BD3D3561C83C}" dt="2025-11-12T16:35:10.121" v="26" actId="113"/>
          <ac:spMkLst>
            <pc:docMk/>
            <pc:sldMk cId="3850078006" sldId="675"/>
            <ac:spMk id="19" creationId="{6EA80CB6-44DB-5B0A-867D-C053AE5899A4}"/>
          </ac:spMkLst>
        </pc:spChg>
        <pc:spChg chg="mod">
          <ac:chgData name="Stewart Gale" userId="3647ddd2-6040-41ae-a96d-232c23482af8" providerId="ADAL" clId="{ADDBF2C4-AD8D-4E1D-8386-BD3D3561C83C}" dt="2025-11-12T16:35:07.487" v="25" actId="14100"/>
          <ac:spMkLst>
            <pc:docMk/>
            <pc:sldMk cId="3850078006" sldId="675"/>
            <ac:spMk id="20" creationId="{133F1AEB-49A6-35FB-C3A0-22C03F15E562}"/>
          </ac:spMkLst>
        </pc:spChg>
        <pc:spChg chg="mod">
          <ac:chgData name="Stewart Gale" userId="3647ddd2-6040-41ae-a96d-232c23482af8" providerId="ADAL" clId="{ADDBF2C4-AD8D-4E1D-8386-BD3D3561C83C}" dt="2025-11-12T16:35:14.811" v="27" actId="1076"/>
          <ac:spMkLst>
            <pc:docMk/>
            <pc:sldMk cId="3850078006" sldId="675"/>
            <ac:spMk id="21" creationId="{F8630C6F-CE7B-B8E7-0F5C-675C45FDDA1E}"/>
          </ac:spMkLst>
        </pc:spChg>
      </pc:sldChg>
    </pc:docChg>
  </pc:docChgLst>
  <pc:docChgLst>
    <pc:chgData name="Stewart Gale" userId="3647ddd2-6040-41ae-a96d-232c23482af8" providerId="ADAL" clId="{2907BF34-C7E9-41F0-813B-57203A7AF100}"/>
    <pc:docChg chg="undo custSel addSld delSld modSld">
      <pc:chgData name="Stewart Gale" userId="3647ddd2-6040-41ae-a96d-232c23482af8" providerId="ADAL" clId="{2907BF34-C7E9-41F0-813B-57203A7AF100}" dt="2025-05-12T16:29:08.183" v="649" actId="1076"/>
      <pc:docMkLst>
        <pc:docMk/>
      </pc:docMkLst>
      <pc:sldChg chg="addSp delSp modSp mod delAnim modAnim">
        <pc:chgData name="Stewart Gale" userId="3647ddd2-6040-41ae-a96d-232c23482af8" providerId="ADAL" clId="{2907BF34-C7E9-41F0-813B-57203A7AF100}" dt="2025-05-12T16:28:21.724" v="600" actId="1076"/>
        <pc:sldMkLst>
          <pc:docMk/>
          <pc:sldMk cId="499106627" sldId="653"/>
        </pc:sldMkLst>
      </pc:sldChg>
      <pc:sldChg chg="addSp modSp mod modAnim">
        <pc:chgData name="Stewart Gale" userId="3647ddd2-6040-41ae-a96d-232c23482af8" providerId="ADAL" clId="{2907BF34-C7E9-41F0-813B-57203A7AF100}" dt="2025-05-12T15:46:58.790" v="148" actId="20577"/>
        <pc:sldMkLst>
          <pc:docMk/>
          <pc:sldMk cId="3436103969" sldId="662"/>
        </pc:sldMkLst>
      </pc:sldChg>
      <pc:sldChg chg="addSp modSp mod modAnim">
        <pc:chgData name="Stewart Gale" userId="3647ddd2-6040-41ae-a96d-232c23482af8" providerId="ADAL" clId="{2907BF34-C7E9-41F0-813B-57203A7AF100}" dt="2025-05-12T16:03:54.956" v="286" actId="207"/>
        <pc:sldMkLst>
          <pc:docMk/>
          <pc:sldMk cId="541483908" sldId="663"/>
        </pc:sldMkLst>
      </pc:sldChg>
      <pc:sldChg chg="addSp modSp mod modAnim">
        <pc:chgData name="Stewart Gale" userId="3647ddd2-6040-41ae-a96d-232c23482af8" providerId="ADAL" clId="{2907BF34-C7E9-41F0-813B-57203A7AF100}" dt="2025-05-12T16:09:59.761" v="332" actId="20577"/>
        <pc:sldMkLst>
          <pc:docMk/>
          <pc:sldMk cId="2643115443" sldId="664"/>
        </pc:sldMkLst>
      </pc:sldChg>
      <pc:sldChg chg="addSp modSp mod modAnim">
        <pc:chgData name="Stewart Gale" userId="3647ddd2-6040-41ae-a96d-232c23482af8" providerId="ADAL" clId="{2907BF34-C7E9-41F0-813B-57203A7AF100}" dt="2025-05-12T16:05:37.361" v="302" actId="20577"/>
        <pc:sldMkLst>
          <pc:docMk/>
          <pc:sldMk cId="2505458971" sldId="665"/>
        </pc:sldMkLst>
      </pc:sldChg>
      <pc:sldChg chg="addSp modSp mod modAnim">
        <pc:chgData name="Stewart Gale" userId="3647ddd2-6040-41ae-a96d-232c23482af8" providerId="ADAL" clId="{2907BF34-C7E9-41F0-813B-57203A7AF100}" dt="2025-05-12T16:09:15.593" v="325" actId="1076"/>
        <pc:sldMkLst>
          <pc:docMk/>
          <pc:sldMk cId="688737613" sldId="666"/>
        </pc:sldMkLst>
      </pc:sldChg>
      <pc:sldChg chg="addSp modSp mod modAnim">
        <pc:chgData name="Stewart Gale" userId="3647ddd2-6040-41ae-a96d-232c23482af8" providerId="ADAL" clId="{2907BF34-C7E9-41F0-813B-57203A7AF100}" dt="2025-05-12T16:11:07.762" v="336"/>
        <pc:sldMkLst>
          <pc:docMk/>
          <pc:sldMk cId="4057349464" sldId="667"/>
        </pc:sldMkLst>
      </pc:sldChg>
      <pc:sldChg chg="modSp mod">
        <pc:chgData name="Stewart Gale" userId="3647ddd2-6040-41ae-a96d-232c23482af8" providerId="ADAL" clId="{2907BF34-C7E9-41F0-813B-57203A7AF100}" dt="2025-05-12T16:28:53.241" v="637" actId="1036"/>
        <pc:sldMkLst>
          <pc:docMk/>
          <pc:sldMk cId="2946270397" sldId="670"/>
        </pc:sldMkLst>
      </pc:sldChg>
      <pc:sldChg chg="addSp modSp mod">
        <pc:chgData name="Stewart Gale" userId="3647ddd2-6040-41ae-a96d-232c23482af8" providerId="ADAL" clId="{2907BF34-C7E9-41F0-813B-57203A7AF100}" dt="2025-05-12T16:29:08.183" v="649" actId="1076"/>
        <pc:sldMkLst>
          <pc:docMk/>
          <pc:sldMk cId="2997061752" sldId="671"/>
        </pc:sldMkLst>
      </pc:sldChg>
      <pc:sldChg chg="modSp add">
        <pc:chgData name="Stewart Gale" userId="3647ddd2-6040-41ae-a96d-232c23482af8" providerId="ADAL" clId="{2907BF34-C7E9-41F0-813B-57203A7AF100}" dt="2025-05-12T15:37:29.927" v="2" actId="14100"/>
        <pc:sldMkLst>
          <pc:docMk/>
          <pc:sldMk cId="2659678069" sldId="674"/>
        </pc:sldMkLst>
      </pc:sldChg>
      <pc:sldChg chg="addSp delSp modSp add mod delAnim modAnim">
        <pc:chgData name="Stewart Gale" userId="3647ddd2-6040-41ae-a96d-232c23482af8" providerId="ADAL" clId="{2907BF34-C7E9-41F0-813B-57203A7AF100}" dt="2025-05-12T16:28:01.441" v="599" actId="478"/>
        <pc:sldMkLst>
          <pc:docMk/>
          <pc:sldMk cId="3850078006" sldId="675"/>
        </pc:sldMkLst>
      </pc:sldChg>
      <pc:sldChg chg="add del">
        <pc:chgData name="Stewart Gale" userId="3647ddd2-6040-41ae-a96d-232c23482af8" providerId="ADAL" clId="{2907BF34-C7E9-41F0-813B-57203A7AF100}" dt="2025-05-12T16:23:00.834" v="493"/>
        <pc:sldMkLst>
          <pc:docMk/>
          <pc:sldMk cId="2632477615" sldId="676"/>
        </pc:sldMkLst>
      </pc:sldChg>
      <pc:sldChg chg="add del">
        <pc:chgData name="Stewart Gale" userId="3647ddd2-6040-41ae-a96d-232c23482af8" providerId="ADAL" clId="{2907BF34-C7E9-41F0-813B-57203A7AF100}" dt="2025-05-12T16:22:48.665" v="490"/>
        <pc:sldMkLst>
          <pc:docMk/>
          <pc:sldMk cId="3865728942" sldId="676"/>
        </pc:sldMkLst>
      </pc:sldChg>
    </pc:docChg>
  </pc:docChgLst>
  <pc:docChgLst>
    <pc:chgData name="Stewart Gale" userId="3647ddd2-6040-41ae-a96d-232c23482af8" providerId="ADAL" clId="{30374F37-9CCC-4366-ABC8-B66B7A029C0A}"/>
    <pc:docChg chg="undo custSel addSld delSld modSld sldOrd">
      <pc:chgData name="Stewart Gale" userId="3647ddd2-6040-41ae-a96d-232c23482af8" providerId="ADAL" clId="{30374F37-9CCC-4366-ABC8-B66B7A029C0A}" dt="2025-03-12T16:03:39.632" v="1073" actId="1076"/>
      <pc:docMkLst>
        <pc:docMk/>
      </pc:docMkLst>
      <pc:sldChg chg="modSp mod">
        <pc:chgData name="Stewart Gale" userId="3647ddd2-6040-41ae-a96d-232c23482af8" providerId="ADAL" clId="{30374F37-9CCC-4366-ABC8-B66B7A029C0A}" dt="2025-02-10T10:58:20.927" v="21" actId="20577"/>
        <pc:sldMkLst>
          <pc:docMk/>
          <pc:sldMk cId="2913017854" sldId="481"/>
        </pc:sldMkLst>
      </pc:sldChg>
      <pc:sldChg chg="del">
        <pc:chgData name="Stewart Gale" userId="3647ddd2-6040-41ae-a96d-232c23482af8" providerId="ADAL" clId="{30374F37-9CCC-4366-ABC8-B66B7A029C0A}" dt="2025-02-10T10:57:58.199" v="15" actId="47"/>
        <pc:sldMkLst>
          <pc:docMk/>
          <pc:sldMk cId="3244959647" sldId="549"/>
        </pc:sldMkLst>
      </pc:sldChg>
      <pc:sldChg chg="del">
        <pc:chgData name="Stewart Gale" userId="3647ddd2-6040-41ae-a96d-232c23482af8" providerId="ADAL" clId="{30374F37-9CCC-4366-ABC8-B66B7A029C0A}" dt="2025-02-10T10:57:57.377" v="14" actId="47"/>
        <pc:sldMkLst>
          <pc:docMk/>
          <pc:sldMk cId="2130780898" sldId="642"/>
        </pc:sldMkLst>
      </pc:sldChg>
      <pc:sldChg chg="del">
        <pc:chgData name="Stewart Gale" userId="3647ddd2-6040-41ae-a96d-232c23482af8" providerId="ADAL" clId="{30374F37-9CCC-4366-ABC8-B66B7A029C0A}" dt="2025-02-10T10:57:54.062" v="9" actId="47"/>
        <pc:sldMkLst>
          <pc:docMk/>
          <pc:sldMk cId="156981020" sldId="647"/>
        </pc:sldMkLst>
      </pc:sldChg>
      <pc:sldChg chg="del">
        <pc:chgData name="Stewart Gale" userId="3647ddd2-6040-41ae-a96d-232c23482af8" providerId="ADAL" clId="{30374F37-9CCC-4366-ABC8-B66B7A029C0A}" dt="2025-02-10T10:57:55.625" v="11" actId="47"/>
        <pc:sldMkLst>
          <pc:docMk/>
          <pc:sldMk cId="2676072496" sldId="648"/>
        </pc:sldMkLst>
      </pc:sldChg>
      <pc:sldChg chg="addSp delSp modSp mod delAnim">
        <pc:chgData name="Stewart Gale" userId="3647ddd2-6040-41ae-a96d-232c23482af8" providerId="ADAL" clId="{30374F37-9CCC-4366-ABC8-B66B7A029C0A}" dt="2025-03-12T16:01:11.926" v="990" actId="1076"/>
        <pc:sldMkLst>
          <pc:docMk/>
          <pc:sldMk cId="2710135164" sldId="649"/>
        </pc:sldMkLst>
      </pc:sldChg>
      <pc:sldChg chg="del">
        <pc:chgData name="Stewart Gale" userId="3647ddd2-6040-41ae-a96d-232c23482af8" providerId="ADAL" clId="{30374F37-9CCC-4366-ABC8-B66B7A029C0A}" dt="2025-02-10T11:17:02.536" v="238" actId="47"/>
        <pc:sldMkLst>
          <pc:docMk/>
          <pc:sldMk cId="271760733" sldId="650"/>
        </pc:sldMkLst>
      </pc:sldChg>
      <pc:sldChg chg="delSp modSp del mod ord delAnim">
        <pc:chgData name="Stewart Gale" userId="3647ddd2-6040-41ae-a96d-232c23482af8" providerId="ADAL" clId="{30374F37-9CCC-4366-ABC8-B66B7A029C0A}" dt="2025-02-10T11:45:27.020" v="748" actId="47"/>
        <pc:sldMkLst>
          <pc:docMk/>
          <pc:sldMk cId="497023589" sldId="651"/>
        </pc:sldMkLst>
      </pc:sldChg>
      <pc:sldChg chg="delSp del mod">
        <pc:chgData name="Stewart Gale" userId="3647ddd2-6040-41ae-a96d-232c23482af8" providerId="ADAL" clId="{30374F37-9CCC-4366-ABC8-B66B7A029C0A}" dt="2025-02-10T11:33:51.795" v="595" actId="47"/>
        <pc:sldMkLst>
          <pc:docMk/>
          <pc:sldMk cId="1003643143" sldId="652"/>
        </pc:sldMkLst>
      </pc:sldChg>
      <pc:sldChg chg="addSp modSp add del mod modAnim">
        <pc:chgData name="Stewart Gale" userId="3647ddd2-6040-41ae-a96d-232c23482af8" providerId="ADAL" clId="{30374F37-9CCC-4366-ABC8-B66B7A029C0A}" dt="2025-02-10T12:09:39.700" v="963"/>
        <pc:sldMkLst>
          <pc:docMk/>
          <pc:sldMk cId="499106627" sldId="653"/>
        </pc:sldMkLst>
      </pc:sldChg>
      <pc:sldChg chg="del">
        <pc:chgData name="Stewart Gale" userId="3647ddd2-6040-41ae-a96d-232c23482af8" providerId="ADAL" clId="{30374F37-9CCC-4366-ABC8-B66B7A029C0A}" dt="2025-02-10T11:17:03.633" v="239" actId="47"/>
        <pc:sldMkLst>
          <pc:docMk/>
          <pc:sldMk cId="3190602220" sldId="654"/>
        </pc:sldMkLst>
      </pc:sldChg>
      <pc:sldChg chg="del">
        <pc:chgData name="Stewart Gale" userId="3647ddd2-6040-41ae-a96d-232c23482af8" providerId="ADAL" clId="{30374F37-9CCC-4366-ABC8-B66B7A029C0A}" dt="2025-02-10T11:17:04.524" v="240" actId="47"/>
        <pc:sldMkLst>
          <pc:docMk/>
          <pc:sldMk cId="2187168796" sldId="655"/>
        </pc:sldMkLst>
      </pc:sldChg>
      <pc:sldChg chg="del">
        <pc:chgData name="Stewart Gale" userId="3647ddd2-6040-41ae-a96d-232c23482af8" providerId="ADAL" clId="{30374F37-9CCC-4366-ABC8-B66B7A029C0A}" dt="2025-02-10T11:17:05.893" v="242" actId="47"/>
        <pc:sldMkLst>
          <pc:docMk/>
          <pc:sldMk cId="2542220983" sldId="656"/>
        </pc:sldMkLst>
      </pc:sldChg>
      <pc:sldChg chg="del">
        <pc:chgData name="Stewart Gale" userId="3647ddd2-6040-41ae-a96d-232c23482af8" providerId="ADAL" clId="{30374F37-9CCC-4366-ABC8-B66B7A029C0A}" dt="2025-02-10T11:17:05.182" v="241" actId="47"/>
        <pc:sldMkLst>
          <pc:docMk/>
          <pc:sldMk cId="1290002638" sldId="657"/>
        </pc:sldMkLst>
      </pc:sldChg>
      <pc:sldChg chg="del">
        <pc:chgData name="Stewart Gale" userId="3647ddd2-6040-41ae-a96d-232c23482af8" providerId="ADAL" clId="{30374F37-9CCC-4366-ABC8-B66B7A029C0A}" dt="2025-02-10T10:57:48.616" v="0" actId="47"/>
        <pc:sldMkLst>
          <pc:docMk/>
          <pc:sldMk cId="1805484802" sldId="658"/>
        </pc:sldMkLst>
      </pc:sldChg>
      <pc:sldChg chg="add del">
        <pc:chgData name="Stewart Gale" userId="3647ddd2-6040-41ae-a96d-232c23482af8" providerId="ADAL" clId="{30374F37-9CCC-4366-ABC8-B66B7A029C0A}" dt="2025-02-10T11:16:56.326" v="237" actId="47"/>
        <pc:sldMkLst>
          <pc:docMk/>
          <pc:sldMk cId="2097123464" sldId="658"/>
        </pc:sldMkLst>
      </pc:sldChg>
      <pc:sldChg chg="add del">
        <pc:chgData name="Stewart Gale" userId="3647ddd2-6040-41ae-a96d-232c23482af8" providerId="ADAL" clId="{30374F37-9CCC-4366-ABC8-B66B7A029C0A}" dt="2025-02-10T11:16:53.293" v="236" actId="47"/>
        <pc:sldMkLst>
          <pc:docMk/>
          <pc:sldMk cId="1006270287" sldId="659"/>
        </pc:sldMkLst>
      </pc:sldChg>
      <pc:sldChg chg="del">
        <pc:chgData name="Stewart Gale" userId="3647ddd2-6040-41ae-a96d-232c23482af8" providerId="ADAL" clId="{30374F37-9CCC-4366-ABC8-B66B7A029C0A}" dt="2025-02-10T10:57:49.025" v="1" actId="47"/>
        <pc:sldMkLst>
          <pc:docMk/>
          <pc:sldMk cId="2905948930" sldId="659"/>
        </pc:sldMkLst>
      </pc:sldChg>
      <pc:sldChg chg="del">
        <pc:chgData name="Stewart Gale" userId="3647ddd2-6040-41ae-a96d-232c23482af8" providerId="ADAL" clId="{30374F37-9CCC-4366-ABC8-B66B7A029C0A}" dt="2025-02-10T10:57:49.479" v="2" actId="47"/>
        <pc:sldMkLst>
          <pc:docMk/>
          <pc:sldMk cId="1501993750" sldId="660"/>
        </pc:sldMkLst>
      </pc:sldChg>
      <pc:sldChg chg="addSp delSp modSp add mod addAnim delAnim modAnim">
        <pc:chgData name="Stewart Gale" userId="3647ddd2-6040-41ae-a96d-232c23482af8" providerId="ADAL" clId="{30374F37-9CCC-4366-ABC8-B66B7A029C0A}" dt="2025-02-10T11:16:39.488" v="235"/>
        <pc:sldMkLst>
          <pc:docMk/>
          <pc:sldMk cId="1730780067" sldId="660"/>
        </pc:sldMkLst>
      </pc:sldChg>
      <pc:sldChg chg="del">
        <pc:chgData name="Stewart Gale" userId="3647ddd2-6040-41ae-a96d-232c23482af8" providerId="ADAL" clId="{30374F37-9CCC-4366-ABC8-B66B7A029C0A}" dt="2025-02-10T10:57:49.974" v="3" actId="47"/>
        <pc:sldMkLst>
          <pc:docMk/>
          <pc:sldMk cId="1909982970" sldId="661"/>
        </pc:sldMkLst>
      </pc:sldChg>
      <pc:sldChg chg="delSp modSp add del mod delAnim">
        <pc:chgData name="Stewart Gale" userId="3647ddd2-6040-41ae-a96d-232c23482af8" providerId="ADAL" clId="{30374F37-9CCC-4366-ABC8-B66B7A029C0A}" dt="2025-02-10T11:32:59.691" v="585" actId="47"/>
        <pc:sldMkLst>
          <pc:docMk/>
          <pc:sldMk cId="2000348537" sldId="661"/>
        </pc:sldMkLst>
      </pc:sldChg>
      <pc:sldChg chg="addSp delSp modSp add mod delAnim modAnim">
        <pc:chgData name="Stewart Gale" userId="3647ddd2-6040-41ae-a96d-232c23482af8" providerId="ADAL" clId="{30374F37-9CCC-4366-ABC8-B66B7A029C0A}" dt="2025-02-10T11:33:48.013" v="594" actId="1076"/>
        <pc:sldMkLst>
          <pc:docMk/>
          <pc:sldMk cId="3436103969" sldId="662"/>
        </pc:sldMkLst>
      </pc:sldChg>
      <pc:sldChg chg="del">
        <pc:chgData name="Stewart Gale" userId="3647ddd2-6040-41ae-a96d-232c23482af8" providerId="ADAL" clId="{30374F37-9CCC-4366-ABC8-B66B7A029C0A}" dt="2025-02-10T10:57:51.955" v="6" actId="47"/>
        <pc:sldMkLst>
          <pc:docMk/>
          <pc:sldMk cId="3923611197" sldId="662"/>
        </pc:sldMkLst>
      </pc:sldChg>
      <pc:sldChg chg="addSp delSp modSp add mod delAnim modAnim">
        <pc:chgData name="Stewart Gale" userId="3647ddd2-6040-41ae-a96d-232c23482af8" providerId="ADAL" clId="{30374F37-9CCC-4366-ABC8-B66B7A029C0A}" dt="2025-02-10T11:33:38.776" v="592" actId="1076"/>
        <pc:sldMkLst>
          <pc:docMk/>
          <pc:sldMk cId="541483908" sldId="663"/>
        </pc:sldMkLst>
      </pc:sldChg>
      <pc:sldChg chg="del">
        <pc:chgData name="Stewart Gale" userId="3647ddd2-6040-41ae-a96d-232c23482af8" providerId="ADAL" clId="{30374F37-9CCC-4366-ABC8-B66B7A029C0A}" dt="2025-02-10T10:57:51.206" v="4" actId="47"/>
        <pc:sldMkLst>
          <pc:docMk/>
          <pc:sldMk cId="2880720212" sldId="663"/>
        </pc:sldMkLst>
      </pc:sldChg>
      <pc:sldChg chg="del">
        <pc:chgData name="Stewart Gale" userId="3647ddd2-6040-41ae-a96d-232c23482af8" providerId="ADAL" clId="{30374F37-9CCC-4366-ABC8-B66B7A029C0A}" dt="2025-02-10T10:57:51.583" v="5" actId="47"/>
        <pc:sldMkLst>
          <pc:docMk/>
          <pc:sldMk cId="694274405" sldId="664"/>
        </pc:sldMkLst>
      </pc:sldChg>
      <pc:sldChg chg="add">
        <pc:chgData name="Stewart Gale" userId="3647ddd2-6040-41ae-a96d-232c23482af8" providerId="ADAL" clId="{30374F37-9CCC-4366-ABC8-B66B7A029C0A}" dt="2025-02-10T11:28:33.844" v="498"/>
        <pc:sldMkLst>
          <pc:docMk/>
          <pc:sldMk cId="2643115443" sldId="664"/>
        </pc:sldMkLst>
      </pc:sldChg>
      <pc:sldChg chg="del">
        <pc:chgData name="Stewart Gale" userId="3647ddd2-6040-41ae-a96d-232c23482af8" providerId="ADAL" clId="{30374F37-9CCC-4366-ABC8-B66B7A029C0A}" dt="2025-02-10T10:57:52.423" v="7" actId="47"/>
        <pc:sldMkLst>
          <pc:docMk/>
          <pc:sldMk cId="205397815" sldId="665"/>
        </pc:sldMkLst>
      </pc:sldChg>
      <pc:sldChg chg="modSp add mod">
        <pc:chgData name="Stewart Gale" userId="3647ddd2-6040-41ae-a96d-232c23482af8" providerId="ADAL" clId="{30374F37-9CCC-4366-ABC8-B66B7A029C0A}" dt="2025-02-10T11:33:28.408" v="590" actId="1076"/>
        <pc:sldMkLst>
          <pc:docMk/>
          <pc:sldMk cId="2505458971" sldId="665"/>
        </pc:sldMkLst>
      </pc:sldChg>
      <pc:sldChg chg="del">
        <pc:chgData name="Stewart Gale" userId="3647ddd2-6040-41ae-a96d-232c23482af8" providerId="ADAL" clId="{30374F37-9CCC-4366-ABC8-B66B7A029C0A}" dt="2025-02-10T10:57:53.498" v="8" actId="47"/>
        <pc:sldMkLst>
          <pc:docMk/>
          <pc:sldMk cId="60358053" sldId="666"/>
        </pc:sldMkLst>
      </pc:sldChg>
      <pc:sldChg chg="addSp delSp modSp add mod">
        <pc:chgData name="Stewart Gale" userId="3647ddd2-6040-41ae-a96d-232c23482af8" providerId="ADAL" clId="{30374F37-9CCC-4366-ABC8-B66B7A029C0A}" dt="2025-02-10T11:33:18.215" v="588" actId="1076"/>
        <pc:sldMkLst>
          <pc:docMk/>
          <pc:sldMk cId="688737613" sldId="666"/>
        </pc:sldMkLst>
      </pc:sldChg>
      <pc:sldChg chg="addSp delSp modSp add mod delAnim modAnim">
        <pc:chgData name="Stewart Gale" userId="3647ddd2-6040-41ae-a96d-232c23482af8" providerId="ADAL" clId="{30374F37-9CCC-4366-ABC8-B66B7A029C0A}" dt="2025-02-10T11:57:30.449" v="939"/>
        <pc:sldMkLst>
          <pc:docMk/>
          <pc:sldMk cId="4057349464" sldId="667"/>
        </pc:sldMkLst>
      </pc:sldChg>
      <pc:sldChg chg="addSp delSp modSp add del mod">
        <pc:chgData name="Stewart Gale" userId="3647ddd2-6040-41ae-a96d-232c23482af8" providerId="ADAL" clId="{30374F37-9CCC-4366-ABC8-B66B7A029C0A}" dt="2025-02-10T11:48:36.372" v="770" actId="47"/>
        <pc:sldMkLst>
          <pc:docMk/>
          <pc:sldMk cId="1845220103" sldId="668"/>
        </pc:sldMkLst>
      </pc:sldChg>
      <pc:sldChg chg="del">
        <pc:chgData name="Stewart Gale" userId="3647ddd2-6040-41ae-a96d-232c23482af8" providerId="ADAL" clId="{30374F37-9CCC-4366-ABC8-B66B7A029C0A}" dt="2025-02-10T10:57:54.653" v="10" actId="47"/>
        <pc:sldMkLst>
          <pc:docMk/>
          <pc:sldMk cId="2589289225" sldId="668"/>
        </pc:sldMkLst>
      </pc:sldChg>
      <pc:sldChg chg="addSp delSp modSp add mod modAnim">
        <pc:chgData name="Stewart Gale" userId="3647ddd2-6040-41ae-a96d-232c23482af8" providerId="ADAL" clId="{30374F37-9CCC-4366-ABC8-B66B7A029C0A}" dt="2025-02-10T11:57:54.554" v="943" actId="1035"/>
        <pc:sldMkLst>
          <pc:docMk/>
          <pc:sldMk cId="2941612086" sldId="669"/>
        </pc:sldMkLst>
      </pc:sldChg>
      <pc:sldChg chg="addSp delSp modSp add mod delAnim">
        <pc:chgData name="Stewart Gale" userId="3647ddd2-6040-41ae-a96d-232c23482af8" providerId="ADAL" clId="{30374F37-9CCC-4366-ABC8-B66B7A029C0A}" dt="2025-03-12T16:02:54.183" v="1047" actId="1076"/>
        <pc:sldMkLst>
          <pc:docMk/>
          <pc:sldMk cId="2946270397" sldId="670"/>
        </pc:sldMkLst>
      </pc:sldChg>
      <pc:sldChg chg="del">
        <pc:chgData name="Stewart Gale" userId="3647ddd2-6040-41ae-a96d-232c23482af8" providerId="ADAL" clId="{30374F37-9CCC-4366-ABC8-B66B7A029C0A}" dt="2025-02-10T10:57:56.056" v="12" actId="47"/>
        <pc:sldMkLst>
          <pc:docMk/>
          <pc:sldMk cId="3913581461" sldId="670"/>
        </pc:sldMkLst>
      </pc:sldChg>
      <pc:sldChg chg="del">
        <pc:chgData name="Stewart Gale" userId="3647ddd2-6040-41ae-a96d-232c23482af8" providerId="ADAL" clId="{30374F37-9CCC-4366-ABC8-B66B7A029C0A}" dt="2025-02-10T10:57:56.588" v="13" actId="47"/>
        <pc:sldMkLst>
          <pc:docMk/>
          <pc:sldMk cId="1931391931" sldId="671"/>
        </pc:sldMkLst>
      </pc:sldChg>
      <pc:sldChg chg="addSp delSp modSp add mod ord delAnim">
        <pc:chgData name="Stewart Gale" userId="3647ddd2-6040-41ae-a96d-232c23482af8" providerId="ADAL" clId="{30374F37-9CCC-4366-ABC8-B66B7A029C0A}" dt="2025-03-12T16:03:39.632" v="1073" actId="1076"/>
        <pc:sldMkLst>
          <pc:docMk/>
          <pc:sldMk cId="2997061752" sldId="671"/>
        </pc:sldMkLst>
      </pc:sldChg>
    </pc:docChg>
  </pc:docChgLst>
  <pc:docChgLst>
    <pc:chgData name="Stewart Gale" userId="3647ddd2-6040-41ae-a96d-232c23482af8" providerId="ADAL" clId="{F433375F-2434-43FC-8C10-F4CFBCEEAAF2}"/>
    <pc:docChg chg="undo redo custSel addSld delSld modSld sldOrd modMainMaster modNotesMaster">
      <pc:chgData name="Stewart Gale" userId="3647ddd2-6040-41ae-a96d-232c23482af8" providerId="ADAL" clId="{F433375F-2434-43FC-8C10-F4CFBCEEAAF2}" dt="2025-02-10T10:56:44.394" v="1204" actId="1076"/>
      <pc:docMkLst>
        <pc:docMk/>
      </pc:docMkLst>
      <pc:sldChg chg="addSp delSp modSp mod">
        <pc:chgData name="Stewart Gale" userId="3647ddd2-6040-41ae-a96d-232c23482af8" providerId="ADAL" clId="{F433375F-2434-43FC-8C10-F4CFBCEEAAF2}" dt="2025-02-10T10:56:44.394" v="1204" actId="1076"/>
        <pc:sldMkLst>
          <pc:docMk/>
          <pc:sldMk cId="2913017854" sldId="481"/>
        </pc:sldMkLst>
      </pc:sldChg>
      <pc:sldChg chg="addSp delSp modSp mod delAnim modAnim">
        <pc:chgData name="Stewart Gale" userId="3647ddd2-6040-41ae-a96d-232c23482af8" providerId="ADAL" clId="{F433375F-2434-43FC-8C10-F4CFBCEEAAF2}" dt="2025-02-10T10:55:22.097" v="1188"/>
        <pc:sldMkLst>
          <pc:docMk/>
          <pc:sldMk cId="3244959647" sldId="549"/>
        </pc:sldMkLst>
      </pc:sldChg>
      <pc:sldChg chg="delSp modSp del mod delAnim">
        <pc:chgData name="Stewart Gale" userId="3647ddd2-6040-41ae-a96d-232c23482af8" providerId="ADAL" clId="{F433375F-2434-43FC-8C10-F4CFBCEEAAF2}" dt="2025-02-10T09:43:50.192" v="187" actId="47"/>
        <pc:sldMkLst>
          <pc:docMk/>
          <pc:sldMk cId="851233267" sldId="618"/>
        </pc:sldMkLst>
      </pc:sldChg>
      <pc:sldChg chg="modSp del">
        <pc:chgData name="Stewart Gale" userId="3647ddd2-6040-41ae-a96d-232c23482af8" providerId="ADAL" clId="{F433375F-2434-43FC-8C10-F4CFBCEEAAF2}" dt="2025-02-10T10:55:27.349" v="1189" actId="47"/>
        <pc:sldMkLst>
          <pc:docMk/>
          <pc:sldMk cId="3852737817" sldId="624"/>
        </pc:sldMkLst>
      </pc:sldChg>
      <pc:sldChg chg="addSp delSp modSp mod delAnim">
        <pc:chgData name="Stewart Gale" userId="3647ddd2-6040-41ae-a96d-232c23482af8" providerId="ADAL" clId="{F433375F-2434-43FC-8C10-F4CFBCEEAAF2}" dt="2025-02-10T10:47:09.095" v="1130" actId="1076"/>
        <pc:sldMkLst>
          <pc:docMk/>
          <pc:sldMk cId="2130780898" sldId="642"/>
        </pc:sldMkLst>
      </pc:sldChg>
      <pc:sldChg chg="delSp modSp del mod delAnim">
        <pc:chgData name="Stewart Gale" userId="3647ddd2-6040-41ae-a96d-232c23482af8" providerId="ADAL" clId="{F433375F-2434-43FC-8C10-F4CFBCEEAAF2}" dt="2025-02-10T09:46:45.384" v="247" actId="47"/>
        <pc:sldMkLst>
          <pc:docMk/>
          <pc:sldMk cId="818299859" sldId="645"/>
        </pc:sldMkLst>
      </pc:sldChg>
      <pc:sldChg chg="delSp modSp del mod delAnim">
        <pc:chgData name="Stewart Gale" userId="3647ddd2-6040-41ae-a96d-232c23482af8" providerId="ADAL" clId="{F433375F-2434-43FC-8C10-F4CFBCEEAAF2}" dt="2025-02-10T09:52:27.334" v="344" actId="47"/>
        <pc:sldMkLst>
          <pc:docMk/>
          <pc:sldMk cId="2947326981" sldId="646"/>
        </pc:sldMkLst>
      </pc:sldChg>
      <pc:sldChg chg="addSp delSp modSp mod addAnim delAnim modAnim">
        <pc:chgData name="Stewart Gale" userId="3647ddd2-6040-41ae-a96d-232c23482af8" providerId="ADAL" clId="{F433375F-2434-43FC-8C10-F4CFBCEEAAF2}" dt="2025-02-10T10:12:59.246" v="596" actId="1036"/>
        <pc:sldMkLst>
          <pc:docMk/>
          <pc:sldMk cId="156981020" sldId="647"/>
        </pc:sldMkLst>
      </pc:sldChg>
      <pc:sldChg chg="addSp delSp modSp mod delAnim">
        <pc:chgData name="Stewart Gale" userId="3647ddd2-6040-41ae-a96d-232c23482af8" providerId="ADAL" clId="{F433375F-2434-43FC-8C10-F4CFBCEEAAF2}" dt="2025-02-10T10:30:09.988" v="769" actId="1076"/>
        <pc:sldMkLst>
          <pc:docMk/>
          <pc:sldMk cId="2676072496" sldId="648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2710135164" sldId="649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271760733" sldId="650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497023589" sldId="651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1003643143" sldId="652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499106627" sldId="653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3190602220" sldId="654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2187168796" sldId="655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2542220983" sldId="656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1290002638" sldId="657"/>
        </pc:sldMkLst>
      </pc:sldChg>
      <pc:sldChg chg="addSp delSp modSp new mod">
        <pc:chgData name="Stewart Gale" userId="3647ddd2-6040-41ae-a96d-232c23482af8" providerId="ADAL" clId="{F433375F-2434-43FC-8C10-F4CFBCEEAAF2}" dt="2025-02-10T09:52:39.082" v="345" actId="1076"/>
        <pc:sldMkLst>
          <pc:docMk/>
          <pc:sldMk cId="1805484802" sldId="658"/>
        </pc:sldMkLst>
      </pc:sldChg>
      <pc:sldChg chg="new del">
        <pc:chgData name="Stewart Gale" userId="3647ddd2-6040-41ae-a96d-232c23482af8" providerId="ADAL" clId="{F433375F-2434-43FC-8C10-F4CFBCEEAAF2}" dt="2025-02-10T08:26:47.100" v="1" actId="47"/>
        <pc:sldMkLst>
          <pc:docMk/>
          <pc:sldMk cId="2884805736" sldId="658"/>
        </pc:sldMkLst>
      </pc:sldChg>
      <pc:sldChg chg="addSp modSp new mod modAnim">
        <pc:chgData name="Stewart Gale" userId="3647ddd2-6040-41ae-a96d-232c23482af8" providerId="ADAL" clId="{F433375F-2434-43FC-8C10-F4CFBCEEAAF2}" dt="2025-02-10T09:40:40.107" v="125" actId="1076"/>
        <pc:sldMkLst>
          <pc:docMk/>
          <pc:sldMk cId="2905948930" sldId="659"/>
        </pc:sldMkLst>
      </pc:sldChg>
      <pc:sldChg chg="addSp delSp modSp add mod">
        <pc:chgData name="Stewart Gale" userId="3647ddd2-6040-41ae-a96d-232c23482af8" providerId="ADAL" clId="{F433375F-2434-43FC-8C10-F4CFBCEEAAF2}" dt="2025-02-10T09:43:42.513" v="186" actId="20577"/>
        <pc:sldMkLst>
          <pc:docMk/>
          <pc:sldMk cId="1501993750" sldId="660"/>
        </pc:sldMkLst>
      </pc:sldChg>
      <pc:sldChg chg="addSp delSp modSp new mod ord">
        <pc:chgData name="Stewart Gale" userId="3647ddd2-6040-41ae-a96d-232c23482af8" providerId="ADAL" clId="{F433375F-2434-43FC-8C10-F4CFBCEEAAF2}" dt="2025-02-10T09:46:43.198" v="246" actId="1076"/>
        <pc:sldMkLst>
          <pc:docMk/>
          <pc:sldMk cId="1909982970" sldId="661"/>
        </pc:sldMkLst>
      </pc:sldChg>
      <pc:sldChg chg="addSp modSp new mod ord modAnim">
        <pc:chgData name="Stewart Gale" userId="3647ddd2-6040-41ae-a96d-232c23482af8" providerId="ADAL" clId="{F433375F-2434-43FC-8C10-F4CFBCEEAAF2}" dt="2025-02-10T09:50:30.363" v="317"/>
        <pc:sldMkLst>
          <pc:docMk/>
          <pc:sldMk cId="3923611197" sldId="662"/>
        </pc:sldMkLst>
      </pc:sldChg>
      <pc:sldChg chg="add">
        <pc:chgData name="Stewart Gale" userId="3647ddd2-6040-41ae-a96d-232c23482af8" providerId="ADAL" clId="{F433375F-2434-43FC-8C10-F4CFBCEEAAF2}" dt="2025-02-10T09:48:03.640" v="274"/>
        <pc:sldMkLst>
          <pc:docMk/>
          <pc:sldMk cId="2880720212" sldId="663"/>
        </pc:sldMkLst>
      </pc:sldChg>
      <pc:sldChg chg="modSp add mod modAnim">
        <pc:chgData name="Stewart Gale" userId="3647ddd2-6040-41ae-a96d-232c23482af8" providerId="ADAL" clId="{F433375F-2434-43FC-8C10-F4CFBCEEAAF2}" dt="2025-02-10T09:49:13.014" v="299"/>
        <pc:sldMkLst>
          <pc:docMk/>
          <pc:sldMk cId="694274405" sldId="664"/>
        </pc:sldMkLst>
      </pc:sldChg>
      <pc:sldChg chg="modSp add mod">
        <pc:chgData name="Stewart Gale" userId="3647ddd2-6040-41ae-a96d-232c23482af8" providerId="ADAL" clId="{F433375F-2434-43FC-8C10-F4CFBCEEAAF2}" dt="2025-02-10T09:52:21.082" v="343" actId="122"/>
        <pc:sldMkLst>
          <pc:docMk/>
          <pc:sldMk cId="205397815" sldId="665"/>
        </pc:sldMkLst>
      </pc:sldChg>
      <pc:sldChg chg="addSp modSp add mod modAnim">
        <pc:chgData name="Stewart Gale" userId="3647ddd2-6040-41ae-a96d-232c23482af8" providerId="ADAL" clId="{F433375F-2434-43FC-8C10-F4CFBCEEAAF2}" dt="2025-02-10T09:55:15.516" v="397"/>
        <pc:sldMkLst>
          <pc:docMk/>
          <pc:sldMk cId="60358053" sldId="666"/>
        </pc:sldMkLst>
      </pc:sldChg>
      <pc:sldChg chg="addSp delSp modSp new del mod">
        <pc:chgData name="Stewart Gale" userId="3647ddd2-6040-41ae-a96d-232c23482af8" providerId="ADAL" clId="{F433375F-2434-43FC-8C10-F4CFBCEEAAF2}" dt="2025-02-10T10:14:13.355" v="614" actId="47"/>
        <pc:sldMkLst>
          <pc:docMk/>
          <pc:sldMk cId="2678858612" sldId="667"/>
        </pc:sldMkLst>
      </pc:sldChg>
      <pc:sldChg chg="addSp delSp modSp add mod delAnim">
        <pc:chgData name="Stewart Gale" userId="3647ddd2-6040-41ae-a96d-232c23482af8" providerId="ADAL" clId="{F433375F-2434-43FC-8C10-F4CFBCEEAAF2}" dt="2025-02-10T10:25:22.565" v="659" actId="1076"/>
        <pc:sldMkLst>
          <pc:docMk/>
          <pc:sldMk cId="2589289225" sldId="668"/>
        </pc:sldMkLst>
      </pc:sldChg>
      <pc:sldChg chg="add del">
        <pc:chgData name="Stewart Gale" userId="3647ddd2-6040-41ae-a96d-232c23482af8" providerId="ADAL" clId="{F433375F-2434-43FC-8C10-F4CFBCEEAAF2}" dt="2025-02-10T10:33:31.566" v="830" actId="47"/>
        <pc:sldMkLst>
          <pc:docMk/>
          <pc:sldMk cId="664303456" sldId="669"/>
        </pc:sldMkLst>
      </pc:sldChg>
      <pc:sldChg chg="addSp delSp modSp add mod">
        <pc:chgData name="Stewart Gale" userId="3647ddd2-6040-41ae-a96d-232c23482af8" providerId="ADAL" clId="{F433375F-2434-43FC-8C10-F4CFBCEEAAF2}" dt="2025-02-10T10:31:29.667" v="795" actId="113"/>
        <pc:sldMkLst>
          <pc:docMk/>
          <pc:sldMk cId="3913581461" sldId="670"/>
        </pc:sldMkLst>
      </pc:sldChg>
      <pc:sldChg chg="modSp add mod">
        <pc:chgData name="Stewart Gale" userId="3647ddd2-6040-41ae-a96d-232c23482af8" providerId="ADAL" clId="{F433375F-2434-43FC-8C10-F4CFBCEEAAF2}" dt="2025-02-10T10:33:27.798" v="829" actId="1076"/>
        <pc:sldMkLst>
          <pc:docMk/>
          <pc:sldMk cId="1931391931" sldId="671"/>
        </pc:sldMkLst>
      </pc:sldChg>
      <pc:sldMasterChg chg="modSp modSldLayout">
        <pc:chgData name="Stewart Gale" userId="3647ddd2-6040-41ae-a96d-232c23482af8" providerId="ADAL" clId="{F433375F-2434-43FC-8C10-F4CFBCEEAAF2}" dt="2025-02-10T08:26:52.679" v="2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0.png"/><Relationship Id="rId7" Type="http://schemas.openxmlformats.org/officeDocument/2006/relationships/image" Target="../media/image57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5" Type="http://schemas.openxmlformats.org/officeDocument/2006/relationships/image" Target="../media/image550.png"/><Relationship Id="rId4" Type="http://schemas.openxmlformats.org/officeDocument/2006/relationships/image" Target="../media/image5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0.png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67041FE-7264-2CDE-D722-431F2C7982E3}"/>
              </a:ext>
            </a:extLst>
          </p:cNvPr>
          <p:cNvSpPr txBox="1"/>
          <p:nvPr/>
        </p:nvSpPr>
        <p:spPr>
          <a:xfrm>
            <a:off x="263352" y="489734"/>
            <a:ext cx="117733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Momentum and Impulse</a:t>
            </a:r>
          </a:p>
          <a:p>
            <a:pPr algn="ctr"/>
            <a:r>
              <a:rPr lang="en-US" sz="7200" dirty="0"/>
              <a:t>Conservation of Momentum</a:t>
            </a:r>
          </a:p>
          <a:p>
            <a:pPr algn="ctr"/>
            <a:endParaRPr lang="en-GB" sz="4000" dirty="0"/>
          </a:p>
          <a:p>
            <a:pPr algn="ctr"/>
            <a:r>
              <a:rPr lang="en-GB" sz="8000" dirty="0"/>
              <a:t>Chapter 1 </a:t>
            </a:r>
          </a:p>
          <a:p>
            <a:pPr algn="ctr"/>
            <a:r>
              <a:rPr lang="en-GB" sz="8000" dirty="0"/>
              <a:t>(Part 2 of 3)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E46F6-253F-EA09-C657-028EEC524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568A50-F99C-E8E2-C2F5-DC22842CDA97}"/>
                  </a:ext>
                </a:extLst>
              </p:cNvPr>
              <p:cNvSpPr txBox="1"/>
              <p:nvPr/>
            </p:nvSpPr>
            <p:spPr>
              <a:xfrm>
                <a:off x="443372" y="1280949"/>
                <a:ext cx="11305256" cy="45243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Two particles P and Q, of masses 8kg and 2kg respectively, </a:t>
                </a:r>
              </a:p>
              <a:p>
                <a:r>
                  <a:rPr lang="en-GB" sz="2800" dirty="0"/>
                  <a:t>are connected by a light inextensible string.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The particles are at rest on a smooth horizontal plane with the string slack. </a:t>
                </a:r>
              </a:p>
              <a:p>
                <a:r>
                  <a:rPr lang="en-GB" sz="2800" dirty="0"/>
                  <a:t>Particle P is projected directly away from Q with speed 4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/>
                  <a:t>.</a:t>
                </a:r>
              </a:p>
              <a:p>
                <a:endParaRPr lang="en-GB" sz="32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Find the common speed of the particles after the string goes taut.</a:t>
                </a:r>
              </a:p>
              <a:p>
                <a:pPr marL="342900" indent="-342900">
                  <a:buAutoNum type="alphaLcParenR"/>
                </a:pPr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Find the magnitude of the impulse transmitted through the string when it goes taught.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568A50-F99C-E8E2-C2F5-DC22842CD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1280949"/>
                <a:ext cx="11305256" cy="4524315"/>
              </a:xfrm>
              <a:prstGeom prst="rect">
                <a:avLst/>
              </a:prstGeom>
              <a:blipFill>
                <a:blip r:embed="rId2"/>
                <a:stretch>
                  <a:fillRect b="-5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3882510-2941-0A88-E889-85E8CE8E5A73}"/>
              </a:ext>
            </a:extLst>
          </p:cNvPr>
          <p:cNvSpPr txBox="1"/>
          <p:nvPr/>
        </p:nvSpPr>
        <p:spPr>
          <a:xfrm>
            <a:off x="4439816" y="260648"/>
            <a:ext cx="331236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2946270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49FBE-ABBE-526A-5A65-6B14B5993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F95576-3E74-DF7C-E698-8F087EE2EF40}"/>
                  </a:ext>
                </a:extLst>
              </p:cNvPr>
              <p:cNvSpPr txBox="1"/>
              <p:nvPr/>
            </p:nvSpPr>
            <p:spPr>
              <a:xfrm>
                <a:off x="551384" y="365654"/>
                <a:ext cx="11305256" cy="200054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Two particles P and Q, of masses 8kg and 2kg respectively, are connected by a light inextensible string. The particles are at rest on a smooth horizontal plane with the string slack. Particle P is projected directly away from Q with speed 4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Find the common speed of the particles after the string goes taut.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Find the magnitude of the impulse transmitted through the string when it goes taught.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F95576-3E74-DF7C-E698-8F087EE2E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65654"/>
                <a:ext cx="11305256" cy="2000548"/>
              </a:xfrm>
              <a:prstGeom prst="rect">
                <a:avLst/>
              </a:prstGeom>
              <a:blipFill>
                <a:blip r:embed="rId2"/>
                <a:stretch>
                  <a:fillRect b="-168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76A0DCD-D6DD-712E-904D-B5410E05003E}"/>
                  </a:ext>
                </a:extLst>
              </p:cNvPr>
              <p:cNvSpPr txBox="1"/>
              <p:nvPr/>
            </p:nvSpPr>
            <p:spPr>
              <a:xfrm>
                <a:off x="6069527" y="3925610"/>
                <a:ext cx="583264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)+0(2)</m:t>
                      </m:r>
                      <m:r>
                        <a:rPr lang="en-GB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</m:t>
                      </m:r>
                      <m:r>
                        <a:rPr lang="en-GB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GB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4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76A0DCD-D6DD-712E-904D-B5410E050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9527" y="3925610"/>
                <a:ext cx="583264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F2C48F32-EDE0-75B3-4669-3FABC1C65A2D}"/>
              </a:ext>
            </a:extLst>
          </p:cNvPr>
          <p:cNvSpPr/>
          <p:nvPr/>
        </p:nvSpPr>
        <p:spPr>
          <a:xfrm>
            <a:off x="1004795" y="4254625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8kg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782D532-C8D1-5E62-8758-654C02330C48}"/>
              </a:ext>
            </a:extLst>
          </p:cNvPr>
          <p:cNvCxnSpPr>
            <a:cxnSpLocks/>
          </p:cNvCxnSpPr>
          <p:nvPr/>
        </p:nvCxnSpPr>
        <p:spPr>
          <a:xfrm>
            <a:off x="990177" y="3862936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8C115A-A577-7D45-A558-22D8A6B652D7}"/>
                  </a:ext>
                </a:extLst>
              </p:cNvPr>
              <p:cNvSpPr txBox="1"/>
              <p:nvPr/>
            </p:nvSpPr>
            <p:spPr>
              <a:xfrm>
                <a:off x="902955" y="5735576"/>
                <a:ext cx="184578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8C115A-A577-7D45-A558-22D8A6B65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955" y="5735576"/>
                <a:ext cx="184578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04F952-F443-5850-421E-E9CF5F4AEC24}"/>
                  </a:ext>
                </a:extLst>
              </p:cNvPr>
              <p:cNvSpPr txBox="1"/>
              <p:nvPr/>
            </p:nvSpPr>
            <p:spPr>
              <a:xfrm>
                <a:off x="839416" y="2996952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04F952-F443-5850-421E-E9CF5F4AE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996952"/>
                <a:ext cx="191659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236626E2-7271-EB1A-BBC8-D5EB261C64D6}"/>
              </a:ext>
            </a:extLst>
          </p:cNvPr>
          <p:cNvSpPr/>
          <p:nvPr/>
        </p:nvSpPr>
        <p:spPr>
          <a:xfrm>
            <a:off x="4138557" y="4254625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2kg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1B836B-12F4-1EE9-E0C2-5418010B2DB0}"/>
                  </a:ext>
                </a:extLst>
              </p:cNvPr>
              <p:cNvSpPr txBox="1"/>
              <p:nvPr/>
            </p:nvSpPr>
            <p:spPr>
              <a:xfrm>
                <a:off x="4545534" y="5818048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1B836B-12F4-1EE9-E0C2-5418010B2D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534" y="5818048"/>
                <a:ext cx="911769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A8A7CB-9CB2-5653-0510-F709FCD8D110}"/>
                  </a:ext>
                </a:extLst>
              </p:cNvPr>
              <p:cNvSpPr txBox="1"/>
              <p:nvPr/>
            </p:nvSpPr>
            <p:spPr>
              <a:xfrm>
                <a:off x="4043120" y="3162605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A8A7CB-9CB2-5653-0510-F709FCD8D1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120" y="3162605"/>
                <a:ext cx="191659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3FD798-1012-9893-5A3D-6F5B71182A9C}"/>
              </a:ext>
            </a:extLst>
          </p:cNvPr>
          <p:cNvCxnSpPr>
            <a:cxnSpLocks/>
            <a:stCxn id="3" idx="6"/>
            <a:endCxn id="8" idx="2"/>
          </p:cNvCxnSpPr>
          <p:nvPr/>
        </p:nvCxnSpPr>
        <p:spPr>
          <a:xfrm>
            <a:off x="2590633" y="5022893"/>
            <a:ext cx="1547924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ECEBDBA-43CA-C536-6C37-1AFDEAB66C03}"/>
                  </a:ext>
                </a:extLst>
              </p:cNvPr>
              <p:cNvSpPr txBox="1"/>
              <p:nvPr/>
            </p:nvSpPr>
            <p:spPr>
              <a:xfrm>
                <a:off x="8445791" y="4966135"/>
                <a:ext cx="367240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=3.2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𝑠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ECEBDBA-43CA-C536-6C37-1AFDEAB66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791" y="4966135"/>
                <a:ext cx="3672408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88EF1D3C-A0F9-280E-8B4F-7B90DA189EF2}"/>
              </a:ext>
            </a:extLst>
          </p:cNvPr>
          <p:cNvSpPr txBox="1"/>
          <p:nvPr/>
        </p:nvSpPr>
        <p:spPr>
          <a:xfrm>
            <a:off x="396857" y="2560502"/>
            <a:ext cx="570206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0E8120-4479-6C4B-5FDB-ECA7DA3A6461}"/>
              </a:ext>
            </a:extLst>
          </p:cNvPr>
          <p:cNvSpPr txBox="1"/>
          <p:nvPr/>
        </p:nvSpPr>
        <p:spPr>
          <a:xfrm>
            <a:off x="6317773" y="3143183"/>
            <a:ext cx="115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/>
              <a:t>CoM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05734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" grpId="0" animBg="1"/>
      <p:bldP spid="5" grpId="0"/>
      <p:bldP spid="6" grpId="0"/>
      <p:bldP spid="8" grpId="0" animBg="1"/>
      <p:bldP spid="9" grpId="0"/>
      <p:bldP spid="10" grpId="0"/>
      <p:bldP spid="32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009BD-C8B1-4FD0-2837-7D1041712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97BC9A-2C4A-8CA5-6F8A-560B475D5CCB}"/>
                  </a:ext>
                </a:extLst>
              </p:cNvPr>
              <p:cNvSpPr txBox="1"/>
              <p:nvPr/>
            </p:nvSpPr>
            <p:spPr>
              <a:xfrm>
                <a:off x="551384" y="365654"/>
                <a:ext cx="11305256" cy="200054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Two particles P and Q, of masses 8kg and 2kg respectively, are connected by a light inextensible string. The particles are at rest on a smooth horizontal plane with the string slack. Particle P is projected directly away from Q with speed 4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Find the common speed of the particles after the string goes taut.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Find the magnitude of the impulse transmitted through the string when it goes taught.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97BC9A-2C4A-8CA5-6F8A-560B475D5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65654"/>
                <a:ext cx="11305256" cy="2000548"/>
              </a:xfrm>
              <a:prstGeom prst="rect">
                <a:avLst/>
              </a:prstGeom>
              <a:blipFill>
                <a:blip r:embed="rId2"/>
                <a:stretch>
                  <a:fillRect b="-168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17E401D-DA8E-926D-FDED-081FBF592753}"/>
                  </a:ext>
                </a:extLst>
              </p:cNvPr>
              <p:cNvSpPr txBox="1"/>
              <p:nvPr/>
            </p:nvSpPr>
            <p:spPr>
              <a:xfrm>
                <a:off x="5011591" y="3140968"/>
                <a:ext cx="51991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𝑜𝑚𝑒𝑛𝑡𝑢𝑚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𝐵𝑒𝑓𝑜𝑟𝑒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17E401D-DA8E-926D-FDED-081FBF592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591" y="3140968"/>
                <a:ext cx="519918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201566A-3AF8-275B-74DE-BDC88DB31649}"/>
              </a:ext>
            </a:extLst>
          </p:cNvPr>
          <p:cNvCxnSpPr>
            <a:cxnSpLocks/>
          </p:cNvCxnSpPr>
          <p:nvPr/>
        </p:nvCxnSpPr>
        <p:spPr>
          <a:xfrm>
            <a:off x="3215680" y="4739605"/>
            <a:ext cx="1269411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8F470A22-AB9F-B034-A69A-4D77DFC63995}"/>
              </a:ext>
            </a:extLst>
          </p:cNvPr>
          <p:cNvSpPr/>
          <p:nvPr/>
        </p:nvSpPr>
        <p:spPr>
          <a:xfrm>
            <a:off x="1629842" y="4019525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2kg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9B3050-6F80-1C2E-37F4-94CA5918F72F}"/>
                  </a:ext>
                </a:extLst>
              </p:cNvPr>
              <p:cNvSpPr txBox="1"/>
              <p:nvPr/>
            </p:nvSpPr>
            <p:spPr>
              <a:xfrm>
                <a:off x="4859265" y="4938581"/>
                <a:ext cx="430539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𝐼𝑚𝑝𝑢𝑙𝑠𝑒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=6.4 −0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9B3050-6F80-1C2E-37F4-94CA5918F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265" y="4938581"/>
                <a:ext cx="430539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7B907D0-7D38-4813-745A-DCA00FED9326}"/>
              </a:ext>
            </a:extLst>
          </p:cNvPr>
          <p:cNvSpPr txBox="1"/>
          <p:nvPr/>
        </p:nvSpPr>
        <p:spPr>
          <a:xfrm>
            <a:off x="705719" y="2747836"/>
            <a:ext cx="570206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CCC5FBE-16C8-C4EF-5011-7072B62389E8}"/>
                  </a:ext>
                </a:extLst>
              </p:cNvPr>
              <p:cNvSpPr txBox="1"/>
              <p:nvPr/>
            </p:nvSpPr>
            <p:spPr>
              <a:xfrm>
                <a:off x="1641823" y="3199021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CCC5FBE-16C8-C4EF-5011-7072B6238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823" y="3199021"/>
                <a:ext cx="191659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DBE16C6-8984-362E-118E-E5A0A53AC52B}"/>
                  </a:ext>
                </a:extLst>
              </p:cNvPr>
              <p:cNvSpPr txBox="1"/>
              <p:nvPr/>
            </p:nvSpPr>
            <p:spPr>
              <a:xfrm>
                <a:off x="1707060" y="5788099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3.2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DBE16C6-8984-362E-118E-E5A0A53AC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060" y="5788099"/>
                <a:ext cx="1916595" cy="707886"/>
              </a:xfrm>
              <a:prstGeom prst="rect">
                <a:avLst/>
              </a:prstGeom>
              <a:blipFill>
                <a:blip r:embed="rId6"/>
                <a:stretch>
                  <a:fillRect r="-50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35B8C00-0040-DB65-A452-E23E55D5B443}"/>
                  </a:ext>
                </a:extLst>
              </p:cNvPr>
              <p:cNvSpPr txBox="1"/>
              <p:nvPr/>
            </p:nvSpPr>
            <p:spPr>
              <a:xfrm>
                <a:off x="4996062" y="4060571"/>
                <a:ext cx="70149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𝑜𝑚𝑒𝑛𝑡𝑢𝑚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𝐴𝑓𝑡𝑒𝑟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3.2</m:t>
                          </m:r>
                        </m:e>
                      </m: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=6.4 </m:t>
                      </m:r>
                    </m:oMath>
                  </m:oMathPara>
                </a14:m>
                <a:endParaRPr lang="en-GB" sz="3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35B8C00-0040-DB65-A452-E23E55D5B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062" y="4060571"/>
                <a:ext cx="701491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1E312C-5DF4-98F7-D4C9-FD192F84BBDD}"/>
                  </a:ext>
                </a:extLst>
              </p:cNvPr>
              <p:cNvSpPr txBox="1"/>
              <p:nvPr/>
            </p:nvSpPr>
            <p:spPr>
              <a:xfrm>
                <a:off x="6860406" y="5740501"/>
                <a:ext cx="20882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𝑵𝒔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1E312C-5DF4-98F7-D4C9-FD192F84B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406" y="5740501"/>
                <a:ext cx="208823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161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8" grpId="0" animBg="1"/>
      <p:bldP spid="32" grpId="0"/>
      <p:bldP spid="15" grpId="0"/>
      <p:bldP spid="16" grpId="0"/>
      <p:bldP spid="18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B6EEA-1B28-9376-9A69-5F69C2A8B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08DA11-292F-E670-6840-3BA19AC15C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7" t="5811" r="4464" b="7017"/>
          <a:stretch/>
        </p:blipFill>
        <p:spPr>
          <a:xfrm>
            <a:off x="335360" y="1412776"/>
            <a:ext cx="11636492" cy="34563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8EB89D-3A21-8A2E-28A1-0D3D45EC2B3B}"/>
              </a:ext>
            </a:extLst>
          </p:cNvPr>
          <p:cNvSpPr txBox="1"/>
          <p:nvPr/>
        </p:nvSpPr>
        <p:spPr>
          <a:xfrm>
            <a:off x="4727848" y="332656"/>
            <a:ext cx="3096344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Question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02F290-FC18-124E-5760-A720BB14F709}"/>
                  </a:ext>
                </a:extLst>
              </p:cNvPr>
              <p:cNvSpPr txBox="1"/>
              <p:nvPr/>
            </p:nvSpPr>
            <p:spPr>
              <a:xfrm>
                <a:off x="7536160" y="3111351"/>
                <a:ext cx="19442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in terms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02F290-FC18-124E-5760-A720BB14F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3111351"/>
                <a:ext cx="1944216" cy="461665"/>
              </a:xfrm>
              <a:prstGeom prst="rect">
                <a:avLst/>
              </a:prstGeom>
              <a:blipFill>
                <a:blip r:embed="rId3"/>
                <a:stretch>
                  <a:fillRect l="-470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7061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357" t="5811" r="4464" b="7017"/>
          <a:stretch/>
        </p:blipFill>
        <p:spPr>
          <a:xfrm>
            <a:off x="335360" y="260648"/>
            <a:ext cx="8640960" cy="25666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B57C3AD-89F8-EB38-9BCE-57749A17C9BB}"/>
                  </a:ext>
                </a:extLst>
              </p:cNvPr>
              <p:cNvSpPr/>
              <p:nvPr/>
            </p:nvSpPr>
            <p:spPr>
              <a:xfrm>
                <a:off x="644755" y="4149080"/>
                <a:ext cx="1585838" cy="153653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B57C3AD-89F8-EB38-9BCE-57749A17C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55" y="4149080"/>
                <a:ext cx="1585838" cy="1536535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389183B-F647-EA0C-EFFB-70FEFD806B83}"/>
              </a:ext>
            </a:extLst>
          </p:cNvPr>
          <p:cNvCxnSpPr>
            <a:cxnSpLocks/>
          </p:cNvCxnSpPr>
          <p:nvPr/>
        </p:nvCxnSpPr>
        <p:spPr>
          <a:xfrm>
            <a:off x="630137" y="3757391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7F797A-04A4-F14F-57C1-BEC32B137E4C}"/>
                  </a:ext>
                </a:extLst>
              </p:cNvPr>
              <p:cNvSpPr txBox="1"/>
              <p:nvPr/>
            </p:nvSpPr>
            <p:spPr>
              <a:xfrm>
                <a:off x="479376" y="2891407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7F797A-04A4-F14F-57C1-BEC32B137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891407"/>
                <a:ext cx="191659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83F2289-653E-E47A-15AA-A7B1BA67C468}"/>
                  </a:ext>
                </a:extLst>
              </p:cNvPr>
              <p:cNvSpPr/>
              <p:nvPr/>
            </p:nvSpPr>
            <p:spPr>
              <a:xfrm>
                <a:off x="2937848" y="4149080"/>
                <a:ext cx="1585838" cy="153653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83F2289-653E-E47A-15AA-A7B1BA67C4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848" y="4149080"/>
                <a:ext cx="1585838" cy="1536535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C148949-3B74-3D9C-9342-EDA45CE073FB}"/>
                  </a:ext>
                </a:extLst>
              </p:cNvPr>
              <p:cNvSpPr txBox="1"/>
              <p:nvPr/>
            </p:nvSpPr>
            <p:spPr>
              <a:xfrm>
                <a:off x="3299793" y="6015133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C148949-3B74-3D9C-9342-EDA45CE07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9793" y="6015133"/>
                <a:ext cx="911769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634330-6388-D5D8-539D-20C3F7B46BBA}"/>
                  </a:ext>
                </a:extLst>
              </p:cNvPr>
              <p:cNvSpPr txBox="1"/>
              <p:nvPr/>
            </p:nvSpPr>
            <p:spPr>
              <a:xfrm>
                <a:off x="2842413" y="2990680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634330-6388-D5D8-539D-20C3F7B46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413" y="2990680"/>
                <a:ext cx="191659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4B17071-5465-3C57-09D7-564F7B1E150E}"/>
              </a:ext>
            </a:extLst>
          </p:cNvPr>
          <p:cNvCxnSpPr>
            <a:cxnSpLocks/>
          </p:cNvCxnSpPr>
          <p:nvPr/>
        </p:nvCxnSpPr>
        <p:spPr>
          <a:xfrm flipH="1">
            <a:off x="2937848" y="3854893"/>
            <a:ext cx="1504847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1F4919-41F2-F167-E516-61A36971FA71}"/>
                  </a:ext>
                </a:extLst>
              </p:cNvPr>
              <p:cNvSpPr txBox="1"/>
              <p:nvPr/>
            </p:nvSpPr>
            <p:spPr>
              <a:xfrm>
                <a:off x="1062291" y="6039892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1F4919-41F2-F167-E516-61A36971FA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291" y="6039892"/>
                <a:ext cx="911769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96A9A0-DD0D-00EE-A32A-1E3D1F374E77}"/>
              </a:ext>
            </a:extLst>
          </p:cNvPr>
          <p:cNvCxnSpPr>
            <a:cxnSpLocks/>
          </p:cNvCxnSpPr>
          <p:nvPr/>
        </p:nvCxnSpPr>
        <p:spPr>
          <a:xfrm>
            <a:off x="748522" y="6015133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2A3D206-5F84-3B73-F193-E1D16040330A}"/>
              </a:ext>
            </a:extLst>
          </p:cNvPr>
          <p:cNvCxnSpPr>
            <a:cxnSpLocks/>
          </p:cNvCxnSpPr>
          <p:nvPr/>
        </p:nvCxnSpPr>
        <p:spPr>
          <a:xfrm>
            <a:off x="2986024" y="6030983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B91249-4284-8387-A360-4071E7B4EC32}"/>
                  </a:ext>
                </a:extLst>
              </p:cNvPr>
              <p:cNvSpPr txBox="1"/>
              <p:nvPr/>
            </p:nvSpPr>
            <p:spPr>
              <a:xfrm>
                <a:off x="1199329" y="4165010"/>
                <a:ext cx="438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B91249-4284-8387-A360-4071E7B4E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329" y="4165010"/>
                <a:ext cx="43885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32D792-ADAC-2A11-3529-1D93EEA30750}"/>
                  </a:ext>
                </a:extLst>
              </p:cNvPr>
              <p:cNvSpPr txBox="1"/>
              <p:nvPr/>
            </p:nvSpPr>
            <p:spPr>
              <a:xfrm>
                <a:off x="3520884" y="4184412"/>
                <a:ext cx="438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32D792-ADAC-2A11-3529-1D93EEA30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884" y="4184412"/>
                <a:ext cx="438853" cy="461665"/>
              </a:xfrm>
              <a:prstGeom prst="rect">
                <a:avLst/>
              </a:prstGeom>
              <a:blipFill>
                <a:blip r:embed="rId10"/>
                <a:stretch>
                  <a:fillRect l="-5556" r="-2778"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6AE081-43F8-FD21-8738-8EB329385E75}"/>
                  </a:ext>
                </a:extLst>
              </p:cNvPr>
              <p:cNvSpPr txBox="1"/>
              <p:nvPr/>
            </p:nvSpPr>
            <p:spPr>
              <a:xfrm>
                <a:off x="5190943" y="3603992"/>
                <a:ext cx="67476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−4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(3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lang="en-GB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r>
                        <a:rPr lang="en-GB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(3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6AE081-43F8-FD21-8738-8EB329385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943" y="3603992"/>
                <a:ext cx="6747615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F85F6BB-1E85-EADA-B575-779302F66A0E}"/>
                  </a:ext>
                </a:extLst>
              </p:cNvPr>
              <p:cNvSpPr txBox="1"/>
              <p:nvPr/>
            </p:nvSpPr>
            <p:spPr>
              <a:xfrm>
                <a:off x="8112224" y="6188642"/>
                <a:ext cx="2596997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F85F6BB-1E85-EADA-B575-779302F66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6188642"/>
                <a:ext cx="2596997" cy="5959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4A40432C-8E91-D922-D46B-01F3E49D4064}"/>
              </a:ext>
            </a:extLst>
          </p:cNvPr>
          <p:cNvSpPr txBox="1"/>
          <p:nvPr/>
        </p:nvSpPr>
        <p:spPr>
          <a:xfrm>
            <a:off x="5285263" y="2852936"/>
            <a:ext cx="115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/>
              <a:t>CoM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3299D3-2122-9EF8-5A46-F4F9D9167D2F}"/>
                  </a:ext>
                </a:extLst>
              </p:cNvPr>
              <p:cNvSpPr txBox="1"/>
              <p:nvPr/>
            </p:nvSpPr>
            <p:spPr>
              <a:xfrm>
                <a:off x="5190942" y="4358045"/>
                <a:ext cx="67476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3299D3-2122-9EF8-5A46-F4F9D9167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942" y="4358045"/>
                <a:ext cx="6747615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0224D2D-1930-BEB2-FE6B-375705940584}"/>
                  </a:ext>
                </a:extLst>
              </p:cNvPr>
              <p:cNvSpPr txBox="1"/>
              <p:nvPr/>
            </p:nvSpPr>
            <p:spPr>
              <a:xfrm>
                <a:off x="7104112" y="4999784"/>
                <a:ext cx="25969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0224D2D-1930-BEB2-FE6B-375705940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4999784"/>
                <a:ext cx="2596997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0241988-5116-151B-041D-712A382995FF}"/>
                  </a:ext>
                </a:extLst>
              </p:cNvPr>
              <p:cNvSpPr txBox="1"/>
              <p:nvPr/>
            </p:nvSpPr>
            <p:spPr>
              <a:xfrm>
                <a:off x="7848477" y="5584559"/>
                <a:ext cx="22556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3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0241988-5116-151B-041D-712A38299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477" y="5584559"/>
                <a:ext cx="2255685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91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FCE8A-E6E8-E8A4-8319-19187451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FE1DEF-B0EB-86E2-E213-77D7D3839D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7" t="5811" r="4464" b="7017"/>
          <a:stretch/>
        </p:blipFill>
        <p:spPr>
          <a:xfrm>
            <a:off x="335360" y="260648"/>
            <a:ext cx="8640960" cy="25666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E24699E0-D644-8961-4F5C-DF90445F6291}"/>
                  </a:ext>
                </a:extLst>
              </p:cNvPr>
              <p:cNvSpPr/>
              <p:nvPr/>
            </p:nvSpPr>
            <p:spPr>
              <a:xfrm>
                <a:off x="1055440" y="4060571"/>
                <a:ext cx="1585838" cy="153653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E24699E0-D644-8961-4F5C-DF90445F62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060571"/>
                <a:ext cx="1585838" cy="1536535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D38918-5832-A62D-1A68-25758A8DB235}"/>
                  </a:ext>
                </a:extLst>
              </p:cNvPr>
              <p:cNvSpPr txBox="1"/>
              <p:nvPr/>
            </p:nvSpPr>
            <p:spPr>
              <a:xfrm>
                <a:off x="1417385" y="5926624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D38918-5832-A62D-1A68-25758A8DB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85" y="5926624"/>
                <a:ext cx="911769" cy="769441"/>
              </a:xfrm>
              <a:prstGeom prst="rect">
                <a:avLst/>
              </a:prstGeom>
              <a:blipFill>
                <a:blip r:embed="rId4"/>
                <a:stretch>
                  <a:fillRect r="-255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5ACE262-21FA-4756-0DA3-4CE62D052C0F}"/>
                  </a:ext>
                </a:extLst>
              </p:cNvPr>
              <p:cNvSpPr txBox="1"/>
              <p:nvPr/>
            </p:nvSpPr>
            <p:spPr>
              <a:xfrm>
                <a:off x="960005" y="2902171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5ACE262-21FA-4756-0DA3-4CE62D052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005" y="2902171"/>
                <a:ext cx="191659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15AA0A-B354-C9E2-DD10-8F5362B8C6D9}"/>
              </a:ext>
            </a:extLst>
          </p:cNvPr>
          <p:cNvCxnSpPr>
            <a:cxnSpLocks/>
          </p:cNvCxnSpPr>
          <p:nvPr/>
        </p:nvCxnSpPr>
        <p:spPr>
          <a:xfrm flipH="1">
            <a:off x="1055440" y="3766384"/>
            <a:ext cx="1504847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A65BA1-E329-4E9A-ECFE-F5105E5A1D77}"/>
              </a:ext>
            </a:extLst>
          </p:cNvPr>
          <p:cNvCxnSpPr>
            <a:cxnSpLocks/>
          </p:cNvCxnSpPr>
          <p:nvPr/>
        </p:nvCxnSpPr>
        <p:spPr>
          <a:xfrm flipH="1" flipV="1">
            <a:off x="1027083" y="5905420"/>
            <a:ext cx="1642552" cy="1585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8D79461-A38F-4C30-5821-1178153DD866}"/>
                  </a:ext>
                </a:extLst>
              </p:cNvPr>
              <p:cNvSpPr txBox="1"/>
              <p:nvPr/>
            </p:nvSpPr>
            <p:spPr>
              <a:xfrm>
                <a:off x="1638476" y="4095903"/>
                <a:ext cx="438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8D79461-A38F-4C30-5821-1178153DD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476" y="4095903"/>
                <a:ext cx="438853" cy="461665"/>
              </a:xfrm>
              <a:prstGeom prst="rect">
                <a:avLst/>
              </a:prstGeom>
              <a:blipFill>
                <a:blip r:embed="rId6"/>
                <a:stretch>
                  <a:fillRect l="-5556" r="-2778" b="-11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85EE75-3DA0-0478-5EEA-5FB592906759}"/>
                  </a:ext>
                </a:extLst>
              </p:cNvPr>
              <p:cNvSpPr txBox="1"/>
              <p:nvPr/>
            </p:nvSpPr>
            <p:spPr>
              <a:xfrm>
                <a:off x="3143323" y="3140968"/>
                <a:ext cx="89503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𝑴𝒐𝒎𝒆𝒏𝒕𝒖𝒎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𝑩𝒆𝒇𝒐𝒓𝒆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=−4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(3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6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12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𝑢𝑚</m:t>
                    </m:r>
                  </m:oMath>
                </a14:m>
                <a:endParaRPr lang="en-GB" sz="36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85EE75-3DA0-0478-5EEA-5FB592906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323" y="3140968"/>
                <a:ext cx="8950301" cy="646331"/>
              </a:xfrm>
              <a:prstGeom prst="rect">
                <a:avLst/>
              </a:prstGeom>
              <a:blipFill>
                <a:blip r:embed="rId7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A80CB6-44DB-5B0A-867D-C053AE5899A4}"/>
                  </a:ext>
                </a:extLst>
              </p:cNvPr>
              <p:cNvSpPr txBox="1"/>
              <p:nvPr/>
            </p:nvSpPr>
            <p:spPr>
              <a:xfrm>
                <a:off x="3215680" y="4958114"/>
                <a:ext cx="620528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𝑰𝒎𝒑𝒖𝒍𝒔𝒆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=−6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𝑢𝑚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−−12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A80CB6-44DB-5B0A-867D-C053AE5899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958114"/>
                <a:ext cx="620528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33F1AEB-49A6-35FB-C3A0-22C03F15E562}"/>
                  </a:ext>
                </a:extLst>
              </p:cNvPr>
              <p:cNvSpPr txBox="1"/>
              <p:nvPr/>
            </p:nvSpPr>
            <p:spPr>
              <a:xfrm>
                <a:off x="3143324" y="4060571"/>
                <a:ext cx="88676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𝑴𝒐𝒎𝒆𝒏𝒕𝒖𝒎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𝑨𝒇𝒕𝒆𝒓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=−6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𝑢𝑚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33F1AEB-49A6-35FB-C3A0-22C03F15E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324" y="4060571"/>
                <a:ext cx="886765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630C6F-CE7B-B8E7-0F5C-675C45FDDA1E}"/>
                  </a:ext>
                </a:extLst>
              </p:cNvPr>
              <p:cNvSpPr txBox="1"/>
              <p:nvPr/>
            </p:nvSpPr>
            <p:spPr>
              <a:xfrm>
                <a:off x="5274207" y="5805264"/>
                <a:ext cx="20882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𝒖𝒎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𝑵𝒔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630C6F-CE7B-B8E7-0F5C-675C45FDD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207" y="5805264"/>
                <a:ext cx="2088232" cy="646331"/>
              </a:xfrm>
              <a:prstGeom prst="rect">
                <a:avLst/>
              </a:prstGeom>
              <a:blipFill>
                <a:blip r:embed="rId10"/>
                <a:stretch>
                  <a:fillRect r="-64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007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33A9610-0B10-D6EC-9099-C210FB65A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67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778A8-4AA8-A6D9-17C5-48429F01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9EAED7-BB68-1AE3-197D-85A14E62793F}"/>
                  </a:ext>
                </a:extLst>
              </p:cNvPr>
              <p:cNvSpPr txBox="1"/>
              <p:nvPr/>
            </p:nvSpPr>
            <p:spPr>
              <a:xfrm>
                <a:off x="515380" y="6156593"/>
                <a:ext cx="111612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Total momentum </a:t>
                </a:r>
                <a:r>
                  <a:rPr lang="en-GB" sz="3200" b="1" dirty="0"/>
                  <a:t>before</a:t>
                </a:r>
                <a:r>
                  <a:rPr lang="en-GB" sz="3200" dirty="0"/>
                  <a:t> impact </a:t>
                </a:r>
                <a14:m>
                  <m:oMath xmlns:m="http://schemas.openxmlformats.org/officeDocument/2006/math">
                    <m:r>
                      <a:rPr lang="en-GB" sz="320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Total momentum </a:t>
                </a:r>
                <a:r>
                  <a:rPr lang="en-GB" sz="3200" b="1" dirty="0"/>
                  <a:t>after</a:t>
                </a:r>
                <a:r>
                  <a:rPr lang="en-GB" sz="3200" dirty="0"/>
                  <a:t> impact</a:t>
                </a:r>
                <a:endParaRPr lang="en-GB" sz="36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9EAED7-BB68-1AE3-197D-85A14E6279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6156593"/>
                <a:ext cx="11161240" cy="584775"/>
              </a:xfrm>
              <a:prstGeom prst="rect">
                <a:avLst/>
              </a:prstGeom>
              <a:blipFill>
                <a:blip r:embed="rId2"/>
                <a:stretch>
                  <a:fillRect l="-142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A32BDA1-82FC-B2A0-5F96-187838D024F2}"/>
                  </a:ext>
                </a:extLst>
              </p:cNvPr>
              <p:cNvSpPr txBox="1"/>
              <p:nvPr/>
            </p:nvSpPr>
            <p:spPr>
              <a:xfrm>
                <a:off x="7479214" y="562843"/>
                <a:ext cx="1091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A32BDA1-82FC-B2A0-5F96-187838D02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214" y="562843"/>
                <a:ext cx="109159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74055BC8-DC23-771F-3D25-825C2D27CB02}"/>
                  </a:ext>
                </a:extLst>
              </p:cNvPr>
              <p:cNvSpPr/>
              <p:nvPr/>
            </p:nvSpPr>
            <p:spPr>
              <a:xfrm>
                <a:off x="5186667" y="749995"/>
                <a:ext cx="610475" cy="617701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74055BC8-DC23-771F-3D25-825C2D27CB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667" y="749995"/>
                <a:ext cx="610475" cy="617701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59D99E-A6BA-CCEB-D453-1041D625A174}"/>
              </a:ext>
            </a:extLst>
          </p:cNvPr>
          <p:cNvCxnSpPr/>
          <p:nvPr/>
        </p:nvCxnSpPr>
        <p:spPr>
          <a:xfrm>
            <a:off x="4983176" y="544094"/>
            <a:ext cx="101745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26606B8-97E0-8EF1-C206-EDF2295F2875}"/>
              </a:ext>
            </a:extLst>
          </p:cNvPr>
          <p:cNvCxnSpPr>
            <a:cxnSpLocks/>
          </p:cNvCxnSpPr>
          <p:nvPr/>
        </p:nvCxnSpPr>
        <p:spPr>
          <a:xfrm>
            <a:off x="4983176" y="1779497"/>
            <a:ext cx="101745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4483DC-5187-2991-DF8B-83E1BFA87BC2}"/>
                  </a:ext>
                </a:extLst>
              </p:cNvPr>
              <p:cNvSpPr txBox="1"/>
              <p:nvPr/>
            </p:nvSpPr>
            <p:spPr>
              <a:xfrm>
                <a:off x="5159056" y="1302165"/>
                <a:ext cx="8415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4483DC-5187-2991-DF8B-83E1BFA87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056" y="1302165"/>
                <a:ext cx="841577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3E34C3C-F840-47F8-B6D8-A9A973005C48}"/>
                  </a:ext>
                </a:extLst>
              </p:cNvPr>
              <p:cNvSpPr txBox="1"/>
              <p:nvPr/>
            </p:nvSpPr>
            <p:spPr>
              <a:xfrm>
                <a:off x="4946108" y="63879"/>
                <a:ext cx="1091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3E34C3C-F840-47F8-B6D8-A9A973005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108" y="63879"/>
                <a:ext cx="1091592" cy="461665"/>
              </a:xfrm>
              <a:prstGeom prst="rect">
                <a:avLst/>
              </a:prstGeom>
              <a:blipFill>
                <a:blip r:embed="rId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C512189D-4EF9-7DCF-1C70-AAEE867743A7}"/>
                  </a:ext>
                </a:extLst>
              </p:cNvPr>
              <p:cNvSpPr/>
              <p:nvPr/>
            </p:nvSpPr>
            <p:spPr>
              <a:xfrm>
                <a:off x="6999523" y="741695"/>
                <a:ext cx="610475" cy="617701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C512189D-4EF9-7DCF-1C70-AAEE867743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523" y="741695"/>
                <a:ext cx="610475" cy="617701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04D1C3E-B597-6A9F-C009-FEFE3795F021}"/>
              </a:ext>
            </a:extLst>
          </p:cNvPr>
          <p:cNvCxnSpPr/>
          <p:nvPr/>
        </p:nvCxnSpPr>
        <p:spPr>
          <a:xfrm>
            <a:off x="6796032" y="535795"/>
            <a:ext cx="101745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04C7D57-2E5D-E21C-2067-122ECE32D139}"/>
              </a:ext>
            </a:extLst>
          </p:cNvPr>
          <p:cNvCxnSpPr>
            <a:cxnSpLocks/>
          </p:cNvCxnSpPr>
          <p:nvPr/>
        </p:nvCxnSpPr>
        <p:spPr>
          <a:xfrm>
            <a:off x="6796032" y="1771197"/>
            <a:ext cx="101745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303C97C-3E4A-E77E-C4F3-4FA8841E6640}"/>
                  </a:ext>
                </a:extLst>
              </p:cNvPr>
              <p:cNvSpPr txBox="1"/>
              <p:nvPr/>
            </p:nvSpPr>
            <p:spPr>
              <a:xfrm>
                <a:off x="6846903" y="73770"/>
                <a:ext cx="1091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303C97C-3E4A-E77E-C4F3-4FA8841E6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6903" y="73770"/>
                <a:ext cx="1091592" cy="461665"/>
              </a:xfrm>
              <a:prstGeom prst="rect">
                <a:avLst/>
              </a:prstGeom>
              <a:blipFill>
                <a:blip r:embed="rId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41A8E44-F241-601D-EE48-362749477853}"/>
                  </a:ext>
                </a:extLst>
              </p:cNvPr>
              <p:cNvSpPr txBox="1"/>
              <p:nvPr/>
            </p:nvSpPr>
            <p:spPr>
              <a:xfrm>
                <a:off x="6971909" y="1302165"/>
                <a:ext cx="8415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41A8E44-F241-601D-EE48-362749477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909" y="1302165"/>
                <a:ext cx="841577" cy="461665"/>
              </a:xfrm>
              <a:prstGeom prst="rect">
                <a:avLst/>
              </a:prstGeom>
              <a:blipFill>
                <a:blip r:embed="rId9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F91C340-E931-4720-C556-53BFB60696EB}"/>
              </a:ext>
            </a:extLst>
          </p:cNvPr>
          <p:cNvCxnSpPr>
            <a:stCxn id="32" idx="6"/>
          </p:cNvCxnSpPr>
          <p:nvPr/>
        </p:nvCxnSpPr>
        <p:spPr>
          <a:xfrm flipV="1">
            <a:off x="7609998" y="1050327"/>
            <a:ext cx="647541" cy="2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FDD7838-7AA6-32A2-4936-322DBA5929F5}"/>
              </a:ext>
            </a:extLst>
          </p:cNvPr>
          <p:cNvCxnSpPr>
            <a:stCxn id="14" idx="2"/>
          </p:cNvCxnSpPr>
          <p:nvPr/>
        </p:nvCxnSpPr>
        <p:spPr>
          <a:xfrm flipH="1" flipV="1">
            <a:off x="4631759" y="1055398"/>
            <a:ext cx="554908" cy="34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63E3170-3FB8-C51B-18F1-41F83C195CC7}"/>
                  </a:ext>
                </a:extLst>
              </p:cNvPr>
              <p:cNvSpPr txBox="1"/>
              <p:nvPr/>
            </p:nvSpPr>
            <p:spPr>
              <a:xfrm>
                <a:off x="4397167" y="562843"/>
                <a:ext cx="10915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63E3170-3FB8-C51B-18F1-41F83C195C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167" y="562843"/>
                <a:ext cx="109159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CED4A5E9-9C47-A08B-816C-8A2BDCAA8DE6}"/>
              </a:ext>
            </a:extLst>
          </p:cNvPr>
          <p:cNvSpPr txBox="1"/>
          <p:nvPr/>
        </p:nvSpPr>
        <p:spPr>
          <a:xfrm>
            <a:off x="3600754" y="277088"/>
            <a:ext cx="1269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Before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4D44F63-31F1-247C-35A6-3F06FA64AD0A}"/>
              </a:ext>
            </a:extLst>
          </p:cNvPr>
          <p:cNvSpPr txBox="1"/>
          <p:nvPr/>
        </p:nvSpPr>
        <p:spPr>
          <a:xfrm>
            <a:off x="3600754" y="1491608"/>
            <a:ext cx="1269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After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12D27C9-434B-DC7F-7535-869A76C19FC5}"/>
                  </a:ext>
                </a:extLst>
              </p:cNvPr>
              <p:cNvSpPr txBox="1"/>
              <p:nvPr/>
            </p:nvSpPr>
            <p:spPr>
              <a:xfrm>
                <a:off x="3215680" y="5532206"/>
                <a:ext cx="57606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12D27C9-434B-DC7F-7535-869A76C19F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5532206"/>
                <a:ext cx="576064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Oval 50">
            <a:extLst>
              <a:ext uri="{FF2B5EF4-FFF2-40B4-BE49-F238E27FC236}">
                <a16:creationId xmlns:a16="http://schemas.microsoft.com/office/drawing/2014/main" id="{ADD7798F-5FB9-D360-020E-307355F9A1F6}"/>
              </a:ext>
            </a:extLst>
          </p:cNvPr>
          <p:cNvSpPr/>
          <p:nvPr/>
        </p:nvSpPr>
        <p:spPr>
          <a:xfrm>
            <a:off x="4275404" y="3345666"/>
            <a:ext cx="216686" cy="21668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ECA5FD7-F99A-037E-FE6A-5BB592352B2C}"/>
              </a:ext>
            </a:extLst>
          </p:cNvPr>
          <p:cNvSpPr/>
          <p:nvPr/>
        </p:nvSpPr>
        <p:spPr>
          <a:xfrm>
            <a:off x="4288824" y="4019881"/>
            <a:ext cx="216686" cy="21668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2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1049B0-DD6C-5AB4-6C4D-952D1AFFAB64}"/>
              </a:ext>
            </a:extLst>
          </p:cNvPr>
          <p:cNvGrpSpPr/>
          <p:nvPr/>
        </p:nvGrpSpPr>
        <p:grpSpPr>
          <a:xfrm>
            <a:off x="3863421" y="4854856"/>
            <a:ext cx="648403" cy="307777"/>
            <a:chOff x="1631504" y="5159126"/>
            <a:chExt cx="648403" cy="307777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3C4936D-7144-F70D-2B97-AC01D5474EC8}"/>
                </a:ext>
              </a:extLst>
            </p:cNvPr>
            <p:cNvSpPr/>
            <p:nvPr/>
          </p:nvSpPr>
          <p:spPr>
            <a:xfrm>
              <a:off x="1631504" y="5229201"/>
              <a:ext cx="216686" cy="21668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6659787-4B4F-AB2D-F92E-215AAE6CE20C}"/>
                </a:ext>
              </a:extLst>
            </p:cNvPr>
            <p:cNvSpPr/>
            <p:nvPr/>
          </p:nvSpPr>
          <p:spPr>
            <a:xfrm>
              <a:off x="2063221" y="5229201"/>
              <a:ext cx="216686" cy="21668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C5BBD684-0D27-37AF-C820-C07781932C8C}"/>
                    </a:ext>
                  </a:extLst>
                </p:cNvPr>
                <p:cNvSpPr txBox="1"/>
                <p:nvPr/>
              </p:nvSpPr>
              <p:spPr>
                <a:xfrm>
                  <a:off x="1714388" y="5159126"/>
                  <a:ext cx="48263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C5BBD684-0D27-37AF-C820-C07781932C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14388" y="5159126"/>
                  <a:ext cx="482635" cy="30777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F0CA73-C579-D256-5AE3-4990C71EFFBC}"/>
                  </a:ext>
                </a:extLst>
              </p:cNvPr>
              <p:cNvSpPr txBox="1"/>
              <p:nvPr/>
            </p:nvSpPr>
            <p:spPr>
              <a:xfrm>
                <a:off x="299906" y="2074658"/>
                <a:ext cx="11571748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By Newton’s 3</a:t>
                </a:r>
                <a:r>
                  <a:rPr kumimoji="0" lang="en-GB" sz="32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rd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law the magnitude of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𝐼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is equal on both bodies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(equal and opposite forces acting for equal time).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F0CA73-C579-D256-5AE3-4990C71EFF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06" y="2074658"/>
                <a:ext cx="11571748" cy="1077218"/>
              </a:xfrm>
              <a:prstGeom prst="rect">
                <a:avLst/>
              </a:prstGeom>
              <a:blipFill>
                <a:blip r:embed="rId13"/>
                <a:stretch>
                  <a:fillRect t="-6780" b="-175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119D53-BA92-EF05-BBDD-02A00736F55C}"/>
                  </a:ext>
                </a:extLst>
              </p:cNvPr>
              <p:cNvSpPr txBox="1"/>
              <p:nvPr/>
            </p:nvSpPr>
            <p:spPr>
              <a:xfrm>
                <a:off x="5303912" y="3152685"/>
                <a:ext cx="355869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𝐼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119D53-BA92-EF05-BBDD-02A00736F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3152685"/>
                <a:ext cx="3558695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919473-42A2-0DC3-4B73-2A53DC4D8FFD}"/>
                  </a:ext>
                </a:extLst>
              </p:cNvPr>
              <p:cNvSpPr txBox="1"/>
              <p:nvPr/>
            </p:nvSpPr>
            <p:spPr>
              <a:xfrm>
                <a:off x="5505854" y="3883600"/>
                <a:ext cx="38355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𝐼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919473-42A2-0DC3-4B73-2A53DC4D8F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854" y="3883600"/>
                <a:ext cx="3835524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1FE056-A44D-37C3-8A8C-1A13A4FEDF3F}"/>
                  </a:ext>
                </a:extLst>
              </p:cNvPr>
              <p:cNvSpPr txBox="1"/>
              <p:nvPr/>
            </p:nvSpPr>
            <p:spPr>
              <a:xfrm>
                <a:off x="5546514" y="4688795"/>
                <a:ext cx="6238118" cy="5734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0=</m:t>
                    </m:r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𝑢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𝑢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1FE056-A44D-37C3-8A8C-1A13A4FED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514" y="4688795"/>
                <a:ext cx="6238118" cy="57342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158E56A-066D-F4D1-2B72-50890B3C56A8}"/>
              </a:ext>
            </a:extLst>
          </p:cNvPr>
          <p:cNvSpPr txBox="1"/>
          <p:nvPr/>
        </p:nvSpPr>
        <p:spPr>
          <a:xfrm>
            <a:off x="301576" y="291192"/>
            <a:ext cx="158417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Proof</a:t>
            </a:r>
          </a:p>
        </p:txBody>
      </p:sp>
    </p:spTree>
    <p:extLst>
      <p:ext uri="{BB962C8B-B14F-4D97-AF65-F5344CB8AC3E}">
        <p14:creationId xmlns:p14="http://schemas.microsoft.com/office/powerpoint/2010/main" val="173078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4" grpId="0"/>
      <p:bldP spid="37" grpId="0"/>
      <p:bldP spid="51" grpId="0" animBg="1"/>
      <p:bldP spid="52" grpId="0" animBg="1"/>
      <p:bldP spid="4" grpId="0"/>
      <p:bldP spid="7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11C4271E-4186-451C-AE14-A96FC3C89434}"/>
              </a:ext>
            </a:extLst>
          </p:cNvPr>
          <p:cNvSpPr txBox="1"/>
          <p:nvPr/>
        </p:nvSpPr>
        <p:spPr>
          <a:xfrm>
            <a:off x="7517396" y="112474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30km/h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72C205-6FA4-44DA-809F-18589BF9554C}"/>
              </a:ext>
            </a:extLst>
          </p:cNvPr>
          <p:cNvSpPr txBox="1"/>
          <p:nvPr/>
        </p:nvSpPr>
        <p:spPr>
          <a:xfrm>
            <a:off x="335360" y="980728"/>
            <a:ext cx="11436780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The law of Conservation of Momentum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8D23C-90B7-0404-558B-477835F21A56}"/>
              </a:ext>
            </a:extLst>
          </p:cNvPr>
          <p:cNvSpPr txBox="1"/>
          <p:nvPr/>
        </p:nvSpPr>
        <p:spPr>
          <a:xfrm>
            <a:off x="263353" y="2819544"/>
            <a:ext cx="5400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Total momentum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before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impact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957886-65AB-8F7F-08DA-2EF92E5082FF}"/>
                  </a:ext>
                </a:extLst>
              </p:cNvPr>
              <p:cNvSpPr txBox="1"/>
              <p:nvPr/>
            </p:nvSpPr>
            <p:spPr>
              <a:xfrm>
                <a:off x="5565891" y="3034987"/>
                <a:ext cx="1103336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957886-65AB-8F7F-08DA-2EF92E508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891" y="3034987"/>
                <a:ext cx="1103336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9F596B4-30DE-A7EA-4441-F87E4D836F8C}"/>
              </a:ext>
            </a:extLst>
          </p:cNvPr>
          <p:cNvSpPr txBox="1"/>
          <p:nvPr/>
        </p:nvSpPr>
        <p:spPr>
          <a:xfrm>
            <a:off x="6571165" y="2852936"/>
            <a:ext cx="5400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momentum 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after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impact</a:t>
            </a:r>
          </a:p>
        </p:txBody>
      </p:sp>
    </p:spTree>
    <p:extLst>
      <p:ext uri="{BB962C8B-B14F-4D97-AF65-F5344CB8AC3E}">
        <p14:creationId xmlns:p14="http://schemas.microsoft.com/office/powerpoint/2010/main" val="2710135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92074-2505-ECA6-D2C8-A3A91B3A8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0F5059-A327-D337-9DB9-7A32CF91EE95}"/>
                  </a:ext>
                </a:extLst>
              </p:cNvPr>
              <p:cNvSpPr txBox="1"/>
              <p:nvPr/>
            </p:nvSpPr>
            <p:spPr>
              <a:xfrm>
                <a:off x="1066361" y="380396"/>
                <a:ext cx="1029508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Calculated the value of </a:t>
                </a:r>
                <a14:m>
                  <m:oMath xmlns:m="http://schemas.openxmlformats.org/officeDocument/2006/math">
                    <m:r>
                      <a:rPr lang="en-GB" sz="72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0F5059-A327-D337-9DB9-7A32CF91E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361" y="380396"/>
                <a:ext cx="10295081" cy="1200329"/>
              </a:xfrm>
              <a:prstGeom prst="rect">
                <a:avLst/>
              </a:prstGeom>
              <a:blipFill>
                <a:blip r:embed="rId2"/>
                <a:stretch>
                  <a:fillRect l="-1125"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6411A7E3-9112-BEBA-A439-01D7D4F24639}"/>
              </a:ext>
            </a:extLst>
          </p:cNvPr>
          <p:cNvSpPr/>
          <p:nvPr/>
        </p:nvSpPr>
        <p:spPr>
          <a:xfrm>
            <a:off x="1231740" y="3252600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2kg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775BA84-A810-970B-C288-632F3E86C45F}"/>
              </a:ext>
            </a:extLst>
          </p:cNvPr>
          <p:cNvCxnSpPr>
            <a:cxnSpLocks/>
          </p:cNvCxnSpPr>
          <p:nvPr/>
        </p:nvCxnSpPr>
        <p:spPr>
          <a:xfrm>
            <a:off x="1217122" y="2860911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83155B-14BC-F972-885C-C996F48758FB}"/>
                  </a:ext>
                </a:extLst>
              </p:cNvPr>
              <p:cNvSpPr txBox="1"/>
              <p:nvPr/>
            </p:nvSpPr>
            <p:spPr>
              <a:xfrm>
                <a:off x="1162574" y="5328521"/>
                <a:ext cx="184578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83155B-14BC-F972-885C-C996F4875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574" y="5328521"/>
                <a:ext cx="184578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F71A7C-3297-0259-DEF6-8B58975AA85C}"/>
                  </a:ext>
                </a:extLst>
              </p:cNvPr>
              <p:cNvSpPr txBox="1"/>
              <p:nvPr/>
            </p:nvSpPr>
            <p:spPr>
              <a:xfrm>
                <a:off x="1066361" y="1994927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 </a:t>
                </a:r>
                <a14:m>
                  <m:oMath xmlns:m="http://schemas.openxmlformats.org/officeDocument/2006/math">
                    <m:r>
                      <a:rPr lang="en-GB" sz="4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F71A7C-3297-0259-DEF6-8B58975AA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361" y="1994927"/>
                <a:ext cx="191659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75C67601-977E-D654-510F-9B2BC57C8E30}"/>
              </a:ext>
            </a:extLst>
          </p:cNvPr>
          <p:cNvSpPr/>
          <p:nvPr/>
        </p:nvSpPr>
        <p:spPr>
          <a:xfrm>
            <a:off x="4365502" y="3252600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00B050"/>
                </a:solidFill>
              </a:rPr>
              <a:t>1kg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FFFB02-1DB3-E1A2-33AF-EE080D31FEAF}"/>
                  </a:ext>
                </a:extLst>
              </p:cNvPr>
              <p:cNvSpPr txBox="1"/>
              <p:nvPr/>
            </p:nvSpPr>
            <p:spPr>
              <a:xfrm>
                <a:off x="4772477" y="5248261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AFFFB02-1DB3-E1A2-33AF-EE080D31FE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477" y="5248261"/>
                <a:ext cx="911769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BD235F9-B5AA-9D11-FAB8-0C7493ABACC0}"/>
                  </a:ext>
                </a:extLst>
              </p:cNvPr>
              <p:cNvSpPr txBox="1"/>
              <p:nvPr/>
            </p:nvSpPr>
            <p:spPr>
              <a:xfrm>
                <a:off x="4270067" y="2094200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BD235F9-B5AA-9D11-FAB8-0C7493ABA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067" y="2094200"/>
                <a:ext cx="191659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CD58FCC-0876-B2A1-B1EB-D5A5B9B6D4E2}"/>
                  </a:ext>
                </a:extLst>
              </p:cNvPr>
              <p:cNvSpPr txBox="1"/>
              <p:nvPr/>
            </p:nvSpPr>
            <p:spPr>
              <a:xfrm>
                <a:off x="8498711" y="4124843"/>
                <a:ext cx="21602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2+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CD58FCC-0876-B2A1-B1EB-D5A5B9B6D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711" y="4124843"/>
                <a:ext cx="216024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CBB0B56-F6C6-4F8C-BB7B-515D1C86228C}"/>
              </a:ext>
            </a:extLst>
          </p:cNvPr>
          <p:cNvCxnSpPr>
            <a:cxnSpLocks/>
          </p:cNvCxnSpPr>
          <p:nvPr/>
        </p:nvCxnSpPr>
        <p:spPr>
          <a:xfrm>
            <a:off x="4412031" y="2952257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0B96105-7BCA-FF7E-D703-CCC0AFBF2833}"/>
                  </a:ext>
                </a:extLst>
              </p:cNvPr>
              <p:cNvSpPr txBox="1"/>
              <p:nvPr/>
            </p:nvSpPr>
            <p:spPr>
              <a:xfrm>
                <a:off x="6554495" y="3252600"/>
                <a:ext cx="52432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0B96105-7BCA-FF7E-D703-CCC0AFBF2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4495" y="3252600"/>
                <a:ext cx="5243281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20AE244-44A5-8A3B-43D6-731507626017}"/>
              </a:ext>
            </a:extLst>
          </p:cNvPr>
          <p:cNvCxnSpPr>
            <a:cxnSpLocks/>
          </p:cNvCxnSpPr>
          <p:nvPr/>
        </p:nvCxnSpPr>
        <p:spPr>
          <a:xfrm>
            <a:off x="1278269" y="5184505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121ECA6-4B02-31B8-5812-C26D2659A89A}"/>
                  </a:ext>
                </a:extLst>
              </p:cNvPr>
              <p:cNvSpPr txBox="1"/>
              <p:nvPr/>
            </p:nvSpPr>
            <p:spPr>
              <a:xfrm>
                <a:off x="8482026" y="4919339"/>
                <a:ext cx="254740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121ECA6-4B02-31B8-5812-C26D2659A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2026" y="4919339"/>
                <a:ext cx="2547400" cy="5959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8A3C4AD-546A-A6CB-C120-B444A633E6ED}"/>
              </a:ext>
            </a:extLst>
          </p:cNvPr>
          <p:cNvSpPr txBox="1"/>
          <p:nvPr/>
        </p:nvSpPr>
        <p:spPr>
          <a:xfrm>
            <a:off x="1866041" y="3260892"/>
            <a:ext cx="438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EE7BD1-77A8-2158-3DDD-D23CFB214345}"/>
              </a:ext>
            </a:extLst>
          </p:cNvPr>
          <p:cNvSpPr txBox="1"/>
          <p:nvPr/>
        </p:nvSpPr>
        <p:spPr>
          <a:xfrm>
            <a:off x="5008936" y="3260892"/>
            <a:ext cx="438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6853A9-1CDF-B7FE-86AD-A6765B6A6839}"/>
              </a:ext>
            </a:extLst>
          </p:cNvPr>
          <p:cNvSpPr txBox="1"/>
          <p:nvPr/>
        </p:nvSpPr>
        <p:spPr>
          <a:xfrm>
            <a:off x="6672064" y="2233304"/>
            <a:ext cx="115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/>
              <a:t>CoM</a:t>
            </a:r>
            <a:endParaRPr lang="en-GB" sz="36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9D1FDC-2E34-8E11-91A1-18D156AC88B3}"/>
              </a:ext>
            </a:extLst>
          </p:cNvPr>
          <p:cNvCxnSpPr>
            <a:cxnSpLocks/>
          </p:cNvCxnSpPr>
          <p:nvPr/>
        </p:nvCxnSpPr>
        <p:spPr>
          <a:xfrm>
            <a:off x="4439816" y="5152262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10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" grpId="0"/>
      <p:bldP spid="61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F7661-BD3B-FF76-5C2A-5AC2B2888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69C559F-5B53-5451-E39A-B6F0FA511F32}"/>
                  </a:ext>
                </a:extLst>
              </p:cNvPr>
              <p:cNvSpPr txBox="1"/>
              <p:nvPr/>
            </p:nvSpPr>
            <p:spPr>
              <a:xfrm>
                <a:off x="1069458" y="428722"/>
                <a:ext cx="1029508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Calculated the value of </a:t>
                </a:r>
                <a14:m>
                  <m:oMath xmlns:m="http://schemas.openxmlformats.org/officeDocument/2006/math">
                    <m:r>
                      <a:rPr lang="en-GB" sz="72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69C559F-5B53-5451-E39A-B6F0FA511F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458" y="428722"/>
                <a:ext cx="10295081" cy="1200329"/>
              </a:xfrm>
              <a:prstGeom prst="rect">
                <a:avLst/>
              </a:prstGeom>
              <a:blipFill>
                <a:blip r:embed="rId2"/>
                <a:stretch>
                  <a:fillRect l="-1125"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1FA06960-FCA6-86EE-E6CD-59E33C7D80BB}"/>
              </a:ext>
            </a:extLst>
          </p:cNvPr>
          <p:cNvSpPr/>
          <p:nvPr/>
        </p:nvSpPr>
        <p:spPr>
          <a:xfrm>
            <a:off x="1121632" y="3240587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2kg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B4A96A8-65F1-EA86-C4EE-C6EE15FEF6DA}"/>
              </a:ext>
            </a:extLst>
          </p:cNvPr>
          <p:cNvCxnSpPr>
            <a:cxnSpLocks/>
          </p:cNvCxnSpPr>
          <p:nvPr/>
        </p:nvCxnSpPr>
        <p:spPr>
          <a:xfrm>
            <a:off x="1107014" y="2848898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8EEBAC-D93A-6C4E-0932-E5E230B64A5B}"/>
                  </a:ext>
                </a:extLst>
              </p:cNvPr>
              <p:cNvSpPr txBox="1"/>
              <p:nvPr/>
            </p:nvSpPr>
            <p:spPr>
              <a:xfrm>
                <a:off x="1287010" y="5316508"/>
                <a:ext cx="142046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8EEBAC-D93A-6C4E-0932-E5E230B64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010" y="5316508"/>
                <a:ext cx="142046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09840D97-2750-6348-D1AF-D61D867F065D}"/>
              </a:ext>
            </a:extLst>
          </p:cNvPr>
          <p:cNvSpPr txBox="1"/>
          <p:nvPr/>
        </p:nvSpPr>
        <p:spPr>
          <a:xfrm>
            <a:off x="1287010" y="1982914"/>
            <a:ext cx="1280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0E6BC2-99D7-0229-8467-05B75C3688B5}"/>
              </a:ext>
            </a:extLst>
          </p:cNvPr>
          <p:cNvSpPr/>
          <p:nvPr/>
        </p:nvSpPr>
        <p:spPr>
          <a:xfrm>
            <a:off x="4255394" y="3240587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00B050"/>
                </a:solidFill>
              </a:rPr>
              <a:t>1kg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B5AD6E-97B7-86C3-89F1-6C565FD1AF93}"/>
                  </a:ext>
                </a:extLst>
              </p:cNvPr>
              <p:cNvSpPr txBox="1"/>
              <p:nvPr/>
            </p:nvSpPr>
            <p:spPr>
              <a:xfrm>
                <a:off x="4679751" y="5237461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B5AD6E-97B7-86C3-89F1-6C565FD1A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751" y="5237461"/>
                <a:ext cx="911769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48A322F-C14C-4D51-EFA4-A50D2694BC85}"/>
                  </a:ext>
                </a:extLst>
              </p:cNvPr>
              <p:cNvSpPr txBox="1"/>
              <p:nvPr/>
            </p:nvSpPr>
            <p:spPr>
              <a:xfrm>
                <a:off x="4367808" y="2082187"/>
                <a:ext cx="13779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48A322F-C14C-4D51-EFA4-A50D2694B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082187"/>
                <a:ext cx="137799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D14D131-96F2-8C5D-03BD-3E648D4815ED}"/>
                  </a:ext>
                </a:extLst>
              </p:cNvPr>
              <p:cNvSpPr txBox="1"/>
              <p:nvPr/>
            </p:nvSpPr>
            <p:spPr>
              <a:xfrm>
                <a:off x="8358676" y="4008855"/>
                <a:ext cx="26642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2+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D14D131-96F2-8C5D-03BD-3E648D481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676" y="4008855"/>
                <a:ext cx="26642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78A1039-8748-D36D-7C84-A232AE92F5A8}"/>
              </a:ext>
            </a:extLst>
          </p:cNvPr>
          <p:cNvCxnSpPr>
            <a:cxnSpLocks/>
          </p:cNvCxnSpPr>
          <p:nvPr/>
        </p:nvCxnSpPr>
        <p:spPr>
          <a:xfrm>
            <a:off x="4301923" y="2940244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20325E-799B-4500-38BC-829676133F57}"/>
                  </a:ext>
                </a:extLst>
              </p:cNvPr>
              <p:cNvSpPr txBox="1"/>
              <p:nvPr/>
            </p:nvSpPr>
            <p:spPr>
              <a:xfrm>
                <a:off x="6600056" y="3136612"/>
                <a:ext cx="52432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20325E-799B-4500-38BC-829676133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136612"/>
                <a:ext cx="5243281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7F8EE08-478D-1A91-D358-6FB8334D737C}"/>
              </a:ext>
            </a:extLst>
          </p:cNvPr>
          <p:cNvCxnSpPr>
            <a:cxnSpLocks/>
          </p:cNvCxnSpPr>
          <p:nvPr/>
        </p:nvCxnSpPr>
        <p:spPr>
          <a:xfrm flipH="1">
            <a:off x="1212793" y="5178648"/>
            <a:ext cx="1433530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2DBED2F-148C-648F-19ED-A9577EAFE331}"/>
                  </a:ext>
                </a:extLst>
              </p:cNvPr>
              <p:cNvSpPr txBox="1"/>
              <p:nvPr/>
            </p:nvSpPr>
            <p:spPr>
              <a:xfrm>
                <a:off x="8475572" y="4881098"/>
                <a:ext cx="254740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2DBED2F-148C-648F-19ED-A9577EAFE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572" y="4881098"/>
                <a:ext cx="2547400" cy="5959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6F6F95F-2BD6-2ED1-7E71-E91C5DBC7144}"/>
              </a:ext>
            </a:extLst>
          </p:cNvPr>
          <p:cNvSpPr txBox="1"/>
          <p:nvPr/>
        </p:nvSpPr>
        <p:spPr>
          <a:xfrm>
            <a:off x="6672064" y="2233304"/>
            <a:ext cx="115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/>
              <a:t>CoM</a:t>
            </a:r>
            <a:endParaRPr lang="en-GB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749B8-99EA-2012-9CB2-3AC74ED12848}"/>
              </a:ext>
            </a:extLst>
          </p:cNvPr>
          <p:cNvSpPr txBox="1"/>
          <p:nvPr/>
        </p:nvSpPr>
        <p:spPr>
          <a:xfrm>
            <a:off x="1736465" y="3299413"/>
            <a:ext cx="438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B581CE-A225-18D3-2508-EBF2E673C015}"/>
              </a:ext>
            </a:extLst>
          </p:cNvPr>
          <p:cNvSpPr txBox="1"/>
          <p:nvPr/>
        </p:nvSpPr>
        <p:spPr>
          <a:xfrm>
            <a:off x="4879360" y="3299413"/>
            <a:ext cx="438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B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0B9F1A4-1EC8-5C6E-BE02-A6DCEE1B6224}"/>
              </a:ext>
            </a:extLst>
          </p:cNvPr>
          <p:cNvCxnSpPr>
            <a:cxnSpLocks/>
          </p:cNvCxnSpPr>
          <p:nvPr/>
        </p:nvCxnSpPr>
        <p:spPr>
          <a:xfrm>
            <a:off x="4367808" y="5178648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48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" grpId="0"/>
      <p:bldP spid="61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9C2F4-2D44-6DD3-D497-4DDD25F3B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029C52-856E-4E92-A8DA-C292B1390889}"/>
                  </a:ext>
                </a:extLst>
              </p:cNvPr>
              <p:cNvSpPr txBox="1"/>
              <p:nvPr/>
            </p:nvSpPr>
            <p:spPr>
              <a:xfrm>
                <a:off x="1069458" y="428722"/>
                <a:ext cx="1029508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Calculated the value of </a:t>
                </a:r>
                <a14:m>
                  <m:oMath xmlns:m="http://schemas.openxmlformats.org/officeDocument/2006/math">
                    <m:r>
                      <a:rPr lang="en-GB" sz="72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029C52-856E-4E92-A8DA-C292B1390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458" y="428722"/>
                <a:ext cx="10295081" cy="1200329"/>
              </a:xfrm>
              <a:prstGeom prst="rect">
                <a:avLst/>
              </a:prstGeom>
              <a:blipFill>
                <a:blip r:embed="rId2"/>
                <a:stretch>
                  <a:fillRect l="-1125"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23E33657-92CD-124C-E42B-933B06FB9B3A}"/>
              </a:ext>
            </a:extLst>
          </p:cNvPr>
          <p:cNvSpPr/>
          <p:nvPr/>
        </p:nvSpPr>
        <p:spPr>
          <a:xfrm>
            <a:off x="1311713" y="3363147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2kg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90FE5D0-4A4B-4351-135E-B219467B99EE}"/>
              </a:ext>
            </a:extLst>
          </p:cNvPr>
          <p:cNvCxnSpPr>
            <a:cxnSpLocks/>
          </p:cNvCxnSpPr>
          <p:nvPr/>
        </p:nvCxnSpPr>
        <p:spPr>
          <a:xfrm>
            <a:off x="1297095" y="2971458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328E11-1066-229E-8979-0C41DE579A39}"/>
                  </a:ext>
                </a:extLst>
              </p:cNvPr>
              <p:cNvSpPr txBox="1"/>
              <p:nvPr/>
            </p:nvSpPr>
            <p:spPr>
              <a:xfrm>
                <a:off x="1242547" y="5439068"/>
                <a:ext cx="184578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328E11-1066-229E-8979-0C41DE579A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547" y="5439068"/>
                <a:ext cx="184578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60B8931-16D0-D944-2FE4-501EF2D36090}"/>
              </a:ext>
            </a:extLst>
          </p:cNvPr>
          <p:cNvSpPr txBox="1"/>
          <p:nvPr/>
        </p:nvSpPr>
        <p:spPr>
          <a:xfrm>
            <a:off x="1146334" y="2105474"/>
            <a:ext cx="1916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236E25F-D782-E441-9B55-B226EB5284DE}"/>
              </a:ext>
            </a:extLst>
          </p:cNvPr>
          <p:cNvSpPr/>
          <p:nvPr/>
        </p:nvSpPr>
        <p:spPr>
          <a:xfrm>
            <a:off x="4445475" y="3363147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00B050"/>
                </a:solidFill>
              </a:rPr>
              <a:t>1kg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5D94B80-7A69-448F-3544-C0911EDFEA5B}"/>
                  </a:ext>
                </a:extLst>
              </p:cNvPr>
              <p:cNvSpPr txBox="1"/>
              <p:nvPr/>
            </p:nvSpPr>
            <p:spPr>
              <a:xfrm>
                <a:off x="4870460" y="5301208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5D94B80-7A69-448F-3544-C0911EDFE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460" y="5301208"/>
                <a:ext cx="911769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ABB63B-B032-5393-FD63-3B7BF41FAD9D}"/>
                  </a:ext>
                </a:extLst>
              </p:cNvPr>
              <p:cNvSpPr txBox="1"/>
              <p:nvPr/>
            </p:nvSpPr>
            <p:spPr>
              <a:xfrm>
                <a:off x="4350041" y="2204747"/>
                <a:ext cx="15858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ABB63B-B032-5393-FD63-3B7BF41FA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041" y="2204747"/>
                <a:ext cx="158583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8482DB7-651F-6A9F-A276-3FF67ED76003}"/>
                  </a:ext>
                </a:extLst>
              </p:cNvPr>
              <p:cNvSpPr txBox="1"/>
              <p:nvPr/>
            </p:nvSpPr>
            <p:spPr>
              <a:xfrm>
                <a:off x="8286668" y="4341795"/>
                <a:ext cx="24898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2+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8482DB7-651F-6A9F-A276-3FF67ED76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668" y="4341795"/>
                <a:ext cx="248985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31061B-DBCE-8E9C-139F-D8B19E62A39D}"/>
              </a:ext>
            </a:extLst>
          </p:cNvPr>
          <p:cNvCxnSpPr>
            <a:cxnSpLocks/>
          </p:cNvCxnSpPr>
          <p:nvPr/>
        </p:nvCxnSpPr>
        <p:spPr>
          <a:xfrm>
            <a:off x="4492004" y="3062804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5F734D-0342-8615-921B-710D400E114A}"/>
                  </a:ext>
                </a:extLst>
              </p:cNvPr>
              <p:cNvSpPr txBox="1"/>
              <p:nvPr/>
            </p:nvSpPr>
            <p:spPr>
              <a:xfrm>
                <a:off x="6528048" y="3469552"/>
                <a:ext cx="52432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+0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5F734D-0342-8615-921B-710D400E1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469552"/>
                <a:ext cx="5243281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9412937-0395-7454-14AE-4D1BD53BA82A}"/>
              </a:ext>
            </a:extLst>
          </p:cNvPr>
          <p:cNvCxnSpPr>
            <a:cxnSpLocks/>
          </p:cNvCxnSpPr>
          <p:nvPr/>
        </p:nvCxnSpPr>
        <p:spPr>
          <a:xfrm flipH="1">
            <a:off x="1402874" y="5301208"/>
            <a:ext cx="1433530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A081703-DD85-F649-FEF0-CF32372B35F3}"/>
                  </a:ext>
                </a:extLst>
              </p:cNvPr>
              <p:cNvSpPr txBox="1"/>
              <p:nvPr/>
            </p:nvSpPr>
            <p:spPr>
              <a:xfrm>
                <a:off x="8241726" y="5214038"/>
                <a:ext cx="254740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=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A081703-DD85-F649-FEF0-CF32372B3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726" y="5214038"/>
                <a:ext cx="2547400" cy="5959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6B886E36-23DC-F8A7-AF4A-9E8A049B883A}"/>
              </a:ext>
            </a:extLst>
          </p:cNvPr>
          <p:cNvCxnSpPr>
            <a:cxnSpLocks/>
          </p:cNvCxnSpPr>
          <p:nvPr/>
        </p:nvCxnSpPr>
        <p:spPr>
          <a:xfrm>
            <a:off x="4556691" y="5373216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04D3DA-FA7D-981F-3F26-B0157D44FED3}"/>
                  </a:ext>
                </a:extLst>
              </p:cNvPr>
              <p:cNvSpPr txBox="1"/>
              <p:nvPr/>
            </p:nvSpPr>
            <p:spPr>
              <a:xfrm>
                <a:off x="1880639" y="3367865"/>
                <a:ext cx="438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04D3DA-FA7D-981F-3F26-B0157D44F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0639" y="3367865"/>
                <a:ext cx="43885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6A3D4B0-9984-9C46-362D-C451C4B5B762}"/>
                  </a:ext>
                </a:extLst>
              </p:cNvPr>
              <p:cNvSpPr txBox="1"/>
              <p:nvPr/>
            </p:nvSpPr>
            <p:spPr>
              <a:xfrm>
                <a:off x="5023534" y="3367865"/>
                <a:ext cx="438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6A3D4B0-9984-9C46-362D-C451C4B5B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534" y="3367865"/>
                <a:ext cx="438853" cy="461665"/>
              </a:xfrm>
              <a:prstGeom prst="rect">
                <a:avLst/>
              </a:prstGeom>
              <a:blipFill>
                <a:blip r:embed="rId10"/>
                <a:stretch>
                  <a:fillRect l="-5556" r="-2778"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3B9EAC4-5317-80A3-DB7F-BEE3BB1A7AEE}"/>
              </a:ext>
            </a:extLst>
          </p:cNvPr>
          <p:cNvSpPr txBox="1"/>
          <p:nvPr/>
        </p:nvSpPr>
        <p:spPr>
          <a:xfrm>
            <a:off x="6672064" y="2459417"/>
            <a:ext cx="115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/>
              <a:t>CoM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64311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" grpId="0"/>
      <p:bldP spid="61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8F841-F58A-6AC8-F27C-E2C65B256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916B6FB-D319-926B-D667-E79159267D9B}"/>
                  </a:ext>
                </a:extLst>
              </p:cNvPr>
              <p:cNvSpPr txBox="1"/>
              <p:nvPr/>
            </p:nvSpPr>
            <p:spPr>
              <a:xfrm>
                <a:off x="1069458" y="428722"/>
                <a:ext cx="1029508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Calculated the value of </a:t>
                </a:r>
                <a14:m>
                  <m:oMath xmlns:m="http://schemas.openxmlformats.org/officeDocument/2006/math">
                    <m:r>
                      <a:rPr lang="en-GB" sz="72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916B6FB-D319-926B-D667-E79159267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458" y="428722"/>
                <a:ext cx="10295081" cy="1200329"/>
              </a:xfrm>
              <a:prstGeom prst="rect">
                <a:avLst/>
              </a:prstGeom>
              <a:blipFill>
                <a:blip r:embed="rId2"/>
                <a:stretch>
                  <a:fillRect l="-1125"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D06026F5-B0AF-77C8-2667-26E56EAD8BE1}"/>
              </a:ext>
            </a:extLst>
          </p:cNvPr>
          <p:cNvSpPr/>
          <p:nvPr/>
        </p:nvSpPr>
        <p:spPr>
          <a:xfrm>
            <a:off x="1130030" y="3212976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2kg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4C7D9D5-BAB1-B2F0-41F4-31C2235180AC}"/>
              </a:ext>
            </a:extLst>
          </p:cNvPr>
          <p:cNvCxnSpPr>
            <a:cxnSpLocks/>
          </p:cNvCxnSpPr>
          <p:nvPr/>
        </p:nvCxnSpPr>
        <p:spPr>
          <a:xfrm>
            <a:off x="1115412" y="2821287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357C2DA-E84A-6156-7E8C-0482DC97A66B}"/>
                  </a:ext>
                </a:extLst>
              </p:cNvPr>
              <p:cNvSpPr txBox="1"/>
              <p:nvPr/>
            </p:nvSpPr>
            <p:spPr>
              <a:xfrm>
                <a:off x="1060864" y="5288897"/>
                <a:ext cx="184578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357C2DA-E84A-6156-7E8C-0482DC97A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864" y="5288897"/>
                <a:ext cx="184578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A07CB96-85BD-EC44-F238-3EB796451A64}"/>
              </a:ext>
            </a:extLst>
          </p:cNvPr>
          <p:cNvSpPr txBox="1"/>
          <p:nvPr/>
        </p:nvSpPr>
        <p:spPr>
          <a:xfrm>
            <a:off x="964651" y="1955303"/>
            <a:ext cx="1916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E85053B-5302-0054-248C-7EB324D19100}"/>
              </a:ext>
            </a:extLst>
          </p:cNvPr>
          <p:cNvSpPr/>
          <p:nvPr/>
        </p:nvSpPr>
        <p:spPr>
          <a:xfrm>
            <a:off x="4263792" y="3212976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00B050"/>
                </a:solidFill>
              </a:rPr>
              <a:t>1kg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B348423-7241-4A7F-11DA-4489AA09004D}"/>
                  </a:ext>
                </a:extLst>
              </p:cNvPr>
              <p:cNvSpPr txBox="1"/>
              <p:nvPr/>
            </p:nvSpPr>
            <p:spPr>
              <a:xfrm>
                <a:off x="4629288" y="5201265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B348423-7241-4A7F-11DA-4489AA090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288" y="5201265"/>
                <a:ext cx="911769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4FF348-EB9B-FB4E-3FB1-BA4A6DFC2CEC}"/>
                  </a:ext>
                </a:extLst>
              </p:cNvPr>
              <p:cNvSpPr txBox="1"/>
              <p:nvPr/>
            </p:nvSpPr>
            <p:spPr>
              <a:xfrm>
                <a:off x="4168357" y="2054576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4FF348-EB9B-FB4E-3FB1-BA4A6DFC2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357" y="2054576"/>
                <a:ext cx="191659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BD2592E-0704-6368-FF5E-5BA6BCA45E61}"/>
                  </a:ext>
                </a:extLst>
              </p:cNvPr>
              <p:cNvSpPr txBox="1"/>
              <p:nvPr/>
            </p:nvSpPr>
            <p:spPr>
              <a:xfrm>
                <a:off x="8472264" y="3862118"/>
                <a:ext cx="26642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5=−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2+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BD2592E-0704-6368-FF5E-5BA6BCA45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3862118"/>
                <a:ext cx="26642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C46B51C-1909-7334-4D9F-D563847C3629}"/>
              </a:ext>
            </a:extLst>
          </p:cNvPr>
          <p:cNvCxnSpPr>
            <a:cxnSpLocks/>
          </p:cNvCxnSpPr>
          <p:nvPr/>
        </p:nvCxnSpPr>
        <p:spPr>
          <a:xfrm flipH="1">
            <a:off x="4263792" y="2918789"/>
            <a:ext cx="1504847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C337C5-6069-D1A8-7602-B2BFAF8C7126}"/>
                  </a:ext>
                </a:extLst>
              </p:cNvPr>
              <p:cNvSpPr txBox="1"/>
              <p:nvPr/>
            </p:nvSpPr>
            <p:spPr>
              <a:xfrm>
                <a:off x="6409199" y="2923105"/>
                <a:ext cx="56639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C337C5-6069-D1A8-7602-B2BFAF8C7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199" y="2923105"/>
                <a:ext cx="566395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8BD2DBF-D1C8-6942-4CD4-E66D1028DA8B}"/>
              </a:ext>
            </a:extLst>
          </p:cNvPr>
          <p:cNvCxnSpPr>
            <a:cxnSpLocks/>
          </p:cNvCxnSpPr>
          <p:nvPr/>
        </p:nvCxnSpPr>
        <p:spPr>
          <a:xfrm flipH="1">
            <a:off x="1221191" y="5151037"/>
            <a:ext cx="1433530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F270E47-DD57-C27D-DF5E-012C3D1D9F65}"/>
                  </a:ext>
                </a:extLst>
              </p:cNvPr>
              <p:cNvSpPr txBox="1"/>
              <p:nvPr/>
            </p:nvSpPr>
            <p:spPr>
              <a:xfrm>
                <a:off x="8530712" y="4784535"/>
                <a:ext cx="254740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=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F270E47-DD57-C27D-DF5E-012C3D1D9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0712" y="4784535"/>
                <a:ext cx="2547400" cy="5959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71D6A7A-CF8F-3CA7-1CEB-50D14B7C04B1}"/>
              </a:ext>
            </a:extLst>
          </p:cNvPr>
          <p:cNvCxnSpPr>
            <a:cxnSpLocks/>
          </p:cNvCxnSpPr>
          <p:nvPr/>
        </p:nvCxnSpPr>
        <p:spPr>
          <a:xfrm>
            <a:off x="4356998" y="5151037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F55036-8C43-1909-424B-EF170837CBBB}"/>
                  </a:ext>
                </a:extLst>
              </p:cNvPr>
              <p:cNvSpPr txBox="1"/>
              <p:nvPr/>
            </p:nvSpPr>
            <p:spPr>
              <a:xfrm>
                <a:off x="1703521" y="3244850"/>
                <a:ext cx="438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F55036-8C43-1909-424B-EF170837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21" y="3244850"/>
                <a:ext cx="43885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B18A3E9-31A8-646F-CE18-7A2C6216CD4D}"/>
                  </a:ext>
                </a:extLst>
              </p:cNvPr>
              <p:cNvSpPr txBox="1"/>
              <p:nvPr/>
            </p:nvSpPr>
            <p:spPr>
              <a:xfrm>
                <a:off x="4865745" y="3264252"/>
                <a:ext cx="438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B18A3E9-31A8-646F-CE18-7A2C6216C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745" y="3264252"/>
                <a:ext cx="438853" cy="461665"/>
              </a:xfrm>
              <a:prstGeom prst="rect">
                <a:avLst/>
              </a:prstGeom>
              <a:blipFill>
                <a:blip r:embed="rId10"/>
                <a:stretch>
                  <a:fillRect l="-5556" r="-2778"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A9772AE-B64C-B7A4-9300-75D3C53F4AAB}"/>
              </a:ext>
            </a:extLst>
          </p:cNvPr>
          <p:cNvSpPr txBox="1"/>
          <p:nvPr/>
        </p:nvSpPr>
        <p:spPr>
          <a:xfrm>
            <a:off x="6600056" y="2126620"/>
            <a:ext cx="115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/>
              <a:t>CoM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0545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" grpId="0"/>
      <p:bldP spid="61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EBDAF-D2DA-1A7B-AB7A-C66D27D3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05C19F4-EF3E-62CA-560A-4FC40F99B2E8}"/>
                  </a:ext>
                </a:extLst>
              </p:cNvPr>
              <p:cNvSpPr txBox="1"/>
              <p:nvPr/>
            </p:nvSpPr>
            <p:spPr>
              <a:xfrm>
                <a:off x="407368" y="428722"/>
                <a:ext cx="1137726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Calculated the value of </a:t>
                </a:r>
                <a14:m>
                  <m:oMath xmlns:m="http://schemas.openxmlformats.org/officeDocument/2006/math">
                    <m:r>
                      <a:rPr lang="en-GB" sz="7200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05C19F4-EF3E-62CA-560A-4FC40F99B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28722"/>
                <a:ext cx="11377264" cy="1200329"/>
              </a:xfrm>
              <a:prstGeom prst="rect">
                <a:avLst/>
              </a:prstGeom>
              <a:blipFill>
                <a:blip r:embed="rId2"/>
                <a:stretch>
                  <a:fillRect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7BE5D12F-76C2-8E76-209E-FE23DE1BB564}"/>
              </a:ext>
            </a:extLst>
          </p:cNvPr>
          <p:cNvSpPr/>
          <p:nvPr/>
        </p:nvSpPr>
        <p:spPr>
          <a:xfrm>
            <a:off x="1311713" y="3363147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2kg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06F9C60-680F-2198-27A8-C4AFCE5060AB}"/>
              </a:ext>
            </a:extLst>
          </p:cNvPr>
          <p:cNvCxnSpPr>
            <a:cxnSpLocks/>
          </p:cNvCxnSpPr>
          <p:nvPr/>
        </p:nvCxnSpPr>
        <p:spPr>
          <a:xfrm>
            <a:off x="1297095" y="2971458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E421F35-9A3E-4EC8-ED33-D5B1BB74DE78}"/>
                  </a:ext>
                </a:extLst>
              </p:cNvPr>
              <p:cNvSpPr txBox="1"/>
              <p:nvPr/>
            </p:nvSpPr>
            <p:spPr>
              <a:xfrm>
                <a:off x="1146334" y="2105474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E421F35-9A3E-4EC8-ED33-D5B1BB74DE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334" y="2105474"/>
                <a:ext cx="191659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87C8AD4B-AF2E-048F-1A34-86FEB7D3B1FA}"/>
              </a:ext>
            </a:extLst>
          </p:cNvPr>
          <p:cNvSpPr/>
          <p:nvPr/>
        </p:nvSpPr>
        <p:spPr>
          <a:xfrm>
            <a:off x="4445475" y="3363147"/>
            <a:ext cx="1585838" cy="153653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rgbClr val="00B050"/>
                </a:solidFill>
              </a:rPr>
              <a:t>1kg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0C60F66-5BA7-9352-A9AA-8D93DA80D8AF}"/>
                  </a:ext>
                </a:extLst>
              </p:cNvPr>
              <p:cNvSpPr txBox="1"/>
              <p:nvPr/>
            </p:nvSpPr>
            <p:spPr>
              <a:xfrm>
                <a:off x="4807420" y="5229200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0C60F66-5BA7-9352-A9AA-8D93DA80D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420" y="5229200"/>
                <a:ext cx="911769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1EA8E1-BE96-53F1-F6B1-EEB4D8ABF0B8}"/>
                  </a:ext>
                </a:extLst>
              </p:cNvPr>
              <p:cNvSpPr txBox="1"/>
              <p:nvPr/>
            </p:nvSpPr>
            <p:spPr>
              <a:xfrm>
                <a:off x="4350040" y="2204747"/>
                <a:ext cx="1916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1EA8E1-BE96-53F1-F6B1-EEB4D8ABF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040" y="2204747"/>
                <a:ext cx="191659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4D6C0A8-E8E0-5D05-C235-666034D220E3}"/>
                  </a:ext>
                </a:extLst>
              </p:cNvPr>
              <p:cNvSpPr txBox="1"/>
              <p:nvPr/>
            </p:nvSpPr>
            <p:spPr>
              <a:xfrm>
                <a:off x="8400256" y="3891761"/>
                <a:ext cx="26642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4D6C0A8-E8E0-5D05-C235-666034D22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3891761"/>
                <a:ext cx="26642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10652C8-5D9A-7EA0-50E7-4B43A5848F87}"/>
              </a:ext>
            </a:extLst>
          </p:cNvPr>
          <p:cNvCxnSpPr>
            <a:cxnSpLocks/>
          </p:cNvCxnSpPr>
          <p:nvPr/>
        </p:nvCxnSpPr>
        <p:spPr>
          <a:xfrm flipH="1">
            <a:off x="4445475" y="3068960"/>
            <a:ext cx="1504847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F6E180-957A-1EFE-1E4F-4A2FEE2E6F02}"/>
                  </a:ext>
                </a:extLst>
              </p:cNvPr>
              <p:cNvSpPr txBox="1"/>
              <p:nvPr/>
            </p:nvSpPr>
            <p:spPr>
              <a:xfrm>
                <a:off x="6614349" y="2964205"/>
                <a:ext cx="51130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F6E180-957A-1EFE-1E4F-4A2FEE2E6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349" y="2964205"/>
                <a:ext cx="511306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A3824CB-DE30-519C-6F0D-6C7F9C358711}"/>
                  </a:ext>
                </a:extLst>
              </p:cNvPr>
              <p:cNvSpPr txBox="1"/>
              <p:nvPr/>
            </p:nvSpPr>
            <p:spPr>
              <a:xfrm>
                <a:off x="8832304" y="4675464"/>
                <a:ext cx="2547400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A3824CB-DE30-519C-6F0D-6C7F9C358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4675464"/>
                <a:ext cx="2547400" cy="10275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A7D0F3-E5C1-8F94-76E8-DE6EA37BAB9F}"/>
                  </a:ext>
                </a:extLst>
              </p:cNvPr>
              <p:cNvSpPr txBox="1"/>
              <p:nvPr/>
            </p:nvSpPr>
            <p:spPr>
              <a:xfrm>
                <a:off x="1729249" y="5253959"/>
                <a:ext cx="91176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A7D0F3-E5C1-8F94-76E8-DE6EA37BA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9249" y="5253959"/>
                <a:ext cx="911769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ABAE623-65A2-E9B9-4DBA-F5329DF3F6A1}"/>
              </a:ext>
            </a:extLst>
          </p:cNvPr>
          <p:cNvSpPr txBox="1"/>
          <p:nvPr/>
        </p:nvSpPr>
        <p:spPr>
          <a:xfrm>
            <a:off x="6816080" y="2209462"/>
            <a:ext cx="115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/>
              <a:t>CoM</a:t>
            </a:r>
            <a:endParaRPr lang="en-GB" sz="36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F5AE3FD-70F0-5CD6-60A8-75A7479D6D8C}"/>
              </a:ext>
            </a:extLst>
          </p:cNvPr>
          <p:cNvCxnSpPr>
            <a:cxnSpLocks/>
          </p:cNvCxnSpPr>
          <p:nvPr/>
        </p:nvCxnSpPr>
        <p:spPr>
          <a:xfrm>
            <a:off x="1415480" y="5229200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02A7C6F-092C-847C-C82F-AFE3F9126586}"/>
              </a:ext>
            </a:extLst>
          </p:cNvPr>
          <p:cNvCxnSpPr>
            <a:cxnSpLocks/>
          </p:cNvCxnSpPr>
          <p:nvPr/>
        </p:nvCxnSpPr>
        <p:spPr>
          <a:xfrm>
            <a:off x="4493651" y="5245050"/>
            <a:ext cx="1539309" cy="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15F8D6-5FF5-E504-0F33-AC0AFCC899CC}"/>
                  </a:ext>
                </a:extLst>
              </p:cNvPr>
              <p:cNvSpPr txBox="1"/>
              <p:nvPr/>
            </p:nvSpPr>
            <p:spPr>
              <a:xfrm>
                <a:off x="1866287" y="3379077"/>
                <a:ext cx="438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15F8D6-5FF5-E504-0F33-AC0AFCC89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287" y="3379077"/>
                <a:ext cx="438853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DCC7F88-4F03-95AE-FE9F-64DF523AB1F1}"/>
                  </a:ext>
                </a:extLst>
              </p:cNvPr>
              <p:cNvSpPr txBox="1"/>
              <p:nvPr/>
            </p:nvSpPr>
            <p:spPr>
              <a:xfrm>
                <a:off x="5028511" y="3398479"/>
                <a:ext cx="4388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DCC7F88-4F03-95AE-FE9F-64DF523AB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511" y="3398479"/>
                <a:ext cx="438853" cy="461665"/>
              </a:xfrm>
              <a:prstGeom prst="rect">
                <a:avLst/>
              </a:prstGeom>
              <a:blipFill>
                <a:blip r:embed="rId11"/>
                <a:stretch>
                  <a:fillRect l="-5556" r="-2778" b="-1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873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" grpId="0"/>
      <p:bldP spid="61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38249</TotalTime>
  <Words>693</Words>
  <Application>Microsoft Office PowerPoint</Application>
  <PresentationFormat>Widescreen</PresentationFormat>
  <Paragraphs>157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1428</cp:revision>
  <dcterms:created xsi:type="dcterms:W3CDTF">2013-02-28T07:36:55Z</dcterms:created>
  <dcterms:modified xsi:type="dcterms:W3CDTF">2025-11-12T16:35:21Z</dcterms:modified>
</cp:coreProperties>
</file>