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B38A9-5172-478E-8D51-4E1E170C36BE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F788A-445C-4126-BE6A-36DDB059C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54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B38A9-5172-478E-8D51-4E1E170C36BE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F788A-445C-4126-BE6A-36DDB059C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269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B38A9-5172-478E-8D51-4E1E170C36BE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F788A-445C-4126-BE6A-36DDB059C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029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B38A9-5172-478E-8D51-4E1E170C36BE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F788A-445C-4126-BE6A-36DDB059C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403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B38A9-5172-478E-8D51-4E1E170C36BE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F788A-445C-4126-BE6A-36DDB059C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103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B38A9-5172-478E-8D51-4E1E170C36BE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F788A-445C-4126-BE6A-36DDB059C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549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B38A9-5172-478E-8D51-4E1E170C36BE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F788A-445C-4126-BE6A-36DDB059C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932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B38A9-5172-478E-8D51-4E1E170C36BE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F788A-445C-4126-BE6A-36DDB059C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4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B38A9-5172-478E-8D51-4E1E170C36BE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F788A-445C-4126-BE6A-36DDB059C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088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B38A9-5172-478E-8D51-4E1E170C36BE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F788A-445C-4126-BE6A-36DDB059C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465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B38A9-5172-478E-8D51-4E1E170C36BE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F788A-445C-4126-BE6A-36DDB059C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386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EB38A9-5172-478E-8D51-4E1E170C36BE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F788A-445C-4126-BE6A-36DDB059C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0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51905" y="49597"/>
            <a:ext cx="520653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Product of Prime Factors</a:t>
            </a:r>
            <a:endParaRPr kumimoji="0" lang="en-GB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Write each numbers below as a product of prime factors.</a:t>
            </a:r>
            <a:endParaRPr kumimoji="0" lang="en-GB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02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53" t="28383" r="30720" b="8388"/>
          <a:stretch/>
        </p:blipFill>
        <p:spPr bwMode="auto">
          <a:xfrm>
            <a:off x="773083" y="1662545"/>
            <a:ext cx="3818312" cy="519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09600" y="602083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746865" y="295818"/>
            <a:ext cx="582999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Cross off the numbers in the grid that were used.</a:t>
            </a:r>
            <a:endParaRPr kumimoji="0" lang="en-GB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2" t="24078" r="58580" b="27118"/>
          <a:stretch>
            <a:fillRect/>
          </a:stretch>
        </p:blipFill>
        <p:spPr bwMode="auto">
          <a:xfrm>
            <a:off x="6431279" y="1523277"/>
            <a:ext cx="4682837" cy="382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397730" y="5516651"/>
            <a:ext cx="674993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Write down the numbers that are left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 the end. What is their product?</a:t>
            </a:r>
            <a:endParaRPr kumimoji="0" lang="en-GB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64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89266" y="2050472"/>
            <a:ext cx="81575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8437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53" t="27827" r="30720" b="71617"/>
          <a:stretch/>
        </p:blipFill>
        <p:spPr bwMode="auto">
          <a:xfrm>
            <a:off x="773083" y="1616826"/>
            <a:ext cx="3818312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09600" y="602083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2" t="24078" r="58580" b="27118"/>
          <a:stretch>
            <a:fillRect/>
          </a:stretch>
        </p:blipFill>
        <p:spPr bwMode="auto">
          <a:xfrm>
            <a:off x="6807797" y="411654"/>
            <a:ext cx="3537474" cy="288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075001" y="3759569"/>
            <a:ext cx="674993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Write down the numbers that are left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 the end. What is their product?</a:t>
            </a:r>
            <a:endParaRPr kumimoji="0" lang="en-GB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6311" t="28088" r="75938" b="8033"/>
          <a:stretch/>
        </p:blipFill>
        <p:spPr>
          <a:xfrm>
            <a:off x="1080397" y="192021"/>
            <a:ext cx="2748333" cy="65938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49252" t="33055" r="37301" b="64806"/>
          <a:stretch/>
        </p:blipFill>
        <p:spPr>
          <a:xfrm>
            <a:off x="5075001" y="5231032"/>
            <a:ext cx="6598023" cy="69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35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59</Words>
  <Application>Microsoft Office PowerPoint</Application>
  <PresentationFormat>Widescreen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2020-05-16T17:13:49Z</dcterms:created>
  <dcterms:modified xsi:type="dcterms:W3CDTF">2020-05-16T17:21:15Z</dcterms:modified>
</cp:coreProperties>
</file>