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6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16ABC6-9DD2-465C-9DFB-456EAFAB40FB}" v="1" dt="2023-11-08T06:13:44.80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227" autoAdjust="0"/>
    <p:restoredTop sz="94660"/>
  </p:normalViewPr>
  <p:slideViewPr>
    <p:cSldViewPr snapToGrid="0">
      <p:cViewPr varScale="1">
        <p:scale>
          <a:sx n="87" d="100"/>
          <a:sy n="87" d="100"/>
        </p:scale>
        <p:origin x="39" y="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8616ABC6-9DD2-465C-9DFB-456EAFAB40FB}"/>
    <pc:docChg chg="undo custSel addSld delSld modSld sldOrd">
      <pc:chgData name="Stewart Gale" userId="3647ddd2-6040-41ae-a96d-232c23482af8" providerId="ADAL" clId="{8616ABC6-9DD2-465C-9DFB-456EAFAB40FB}" dt="2023-11-08T06:33:30.989" v="120" actId="1076"/>
      <pc:docMkLst>
        <pc:docMk/>
      </pc:docMkLst>
      <pc:sldChg chg="del">
        <pc:chgData name="Stewart Gale" userId="3647ddd2-6040-41ae-a96d-232c23482af8" providerId="ADAL" clId="{8616ABC6-9DD2-465C-9DFB-456EAFAB40FB}" dt="2023-11-08T06:31:25.911" v="91" actId="47"/>
        <pc:sldMkLst>
          <pc:docMk/>
          <pc:sldMk cId="1923650312" sldId="256"/>
        </pc:sldMkLst>
      </pc:sldChg>
      <pc:sldChg chg="del">
        <pc:chgData name="Stewart Gale" userId="3647ddd2-6040-41ae-a96d-232c23482af8" providerId="ADAL" clId="{8616ABC6-9DD2-465C-9DFB-456EAFAB40FB}" dt="2023-11-08T06:31:26.286" v="92" actId="47"/>
        <pc:sldMkLst>
          <pc:docMk/>
          <pc:sldMk cId="1772600953" sldId="257"/>
        </pc:sldMkLst>
      </pc:sldChg>
      <pc:sldChg chg="addSp delSp modSp del mod">
        <pc:chgData name="Stewart Gale" userId="3647ddd2-6040-41ae-a96d-232c23482af8" providerId="ADAL" clId="{8616ABC6-9DD2-465C-9DFB-456EAFAB40FB}" dt="2023-11-08T06:31:27.221" v="93" actId="47"/>
        <pc:sldMkLst>
          <pc:docMk/>
          <pc:sldMk cId="3880844609" sldId="258"/>
        </pc:sldMkLst>
        <pc:picChg chg="add mod">
          <ac:chgData name="Stewart Gale" userId="3647ddd2-6040-41ae-a96d-232c23482af8" providerId="ADAL" clId="{8616ABC6-9DD2-465C-9DFB-456EAFAB40FB}" dt="2023-11-08T06:13:50.988" v="4" actId="1076"/>
          <ac:picMkLst>
            <pc:docMk/>
            <pc:sldMk cId="3880844609" sldId="258"/>
            <ac:picMk id="2" creationId="{D468E444-519C-CEA4-2788-2A5085282F7B}"/>
          </ac:picMkLst>
        </pc:picChg>
        <pc:picChg chg="del">
          <ac:chgData name="Stewart Gale" userId="3647ddd2-6040-41ae-a96d-232c23482af8" providerId="ADAL" clId="{8616ABC6-9DD2-465C-9DFB-456EAFAB40FB}" dt="2023-11-08T06:13:42.617" v="0" actId="478"/>
          <ac:picMkLst>
            <pc:docMk/>
            <pc:sldMk cId="3880844609" sldId="258"/>
            <ac:picMk id="8" creationId="{00000000-0000-0000-0000-000000000000}"/>
          </ac:picMkLst>
        </pc:picChg>
        <pc:picChg chg="mod modCrop">
          <ac:chgData name="Stewart Gale" userId="3647ddd2-6040-41ae-a96d-232c23482af8" providerId="ADAL" clId="{8616ABC6-9DD2-465C-9DFB-456EAFAB40FB}" dt="2023-11-08T06:14:04.408" v="7" actId="732"/>
          <ac:picMkLst>
            <pc:docMk/>
            <pc:sldMk cId="3880844609" sldId="258"/>
            <ac:picMk id="9" creationId="{00000000-0000-0000-0000-000000000000}"/>
          </ac:picMkLst>
        </pc:picChg>
      </pc:sldChg>
      <pc:sldChg chg="del">
        <pc:chgData name="Stewart Gale" userId="3647ddd2-6040-41ae-a96d-232c23482af8" providerId="ADAL" clId="{8616ABC6-9DD2-465C-9DFB-456EAFAB40FB}" dt="2023-11-08T06:31:27.804" v="94" actId="47"/>
        <pc:sldMkLst>
          <pc:docMk/>
          <pc:sldMk cId="3850012619" sldId="259"/>
        </pc:sldMkLst>
      </pc:sldChg>
      <pc:sldChg chg="modSp mod">
        <pc:chgData name="Stewart Gale" userId="3647ddd2-6040-41ae-a96d-232c23482af8" providerId="ADAL" clId="{8616ABC6-9DD2-465C-9DFB-456EAFAB40FB}" dt="2023-11-08T06:33:30.989" v="120" actId="1076"/>
        <pc:sldMkLst>
          <pc:docMk/>
          <pc:sldMk cId="630213623" sldId="260"/>
        </pc:sldMkLst>
        <pc:spChg chg="mod">
          <ac:chgData name="Stewart Gale" userId="3647ddd2-6040-41ae-a96d-232c23482af8" providerId="ADAL" clId="{8616ABC6-9DD2-465C-9DFB-456EAFAB40FB}" dt="2023-11-08T06:33:30.989" v="120" actId="1076"/>
          <ac:spMkLst>
            <pc:docMk/>
            <pc:sldMk cId="630213623" sldId="260"/>
            <ac:spMk id="4" creationId="{00000000-0000-0000-0000-000000000000}"/>
          </ac:spMkLst>
        </pc:spChg>
      </pc:sldChg>
      <pc:sldChg chg="modSp mod">
        <pc:chgData name="Stewart Gale" userId="3647ddd2-6040-41ae-a96d-232c23482af8" providerId="ADAL" clId="{8616ABC6-9DD2-465C-9DFB-456EAFAB40FB}" dt="2023-11-08T06:29:02.727" v="34" actId="20577"/>
        <pc:sldMkLst>
          <pc:docMk/>
          <pc:sldMk cId="2470796546" sldId="261"/>
        </pc:sldMkLst>
        <pc:spChg chg="mod">
          <ac:chgData name="Stewart Gale" userId="3647ddd2-6040-41ae-a96d-232c23482af8" providerId="ADAL" clId="{8616ABC6-9DD2-465C-9DFB-456EAFAB40FB}" dt="2023-11-08T06:28:28.935" v="16" actId="1076"/>
          <ac:spMkLst>
            <pc:docMk/>
            <pc:sldMk cId="2470796546" sldId="261"/>
            <ac:spMk id="9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28:32.146" v="17" actId="14100"/>
          <ac:spMkLst>
            <pc:docMk/>
            <pc:sldMk cId="2470796546" sldId="261"/>
            <ac:spMk id="10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28:36.027" v="19" actId="1076"/>
          <ac:spMkLst>
            <pc:docMk/>
            <pc:sldMk cId="2470796546" sldId="261"/>
            <ac:spMk id="12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29:02.727" v="34" actId="20577"/>
          <ac:spMkLst>
            <pc:docMk/>
            <pc:sldMk cId="2470796546" sldId="261"/>
            <ac:spMk id="13" creationId="{00000000-0000-0000-0000-000000000000}"/>
          </ac:spMkLst>
        </pc:spChg>
        <pc:picChg chg="mod modCrop">
          <ac:chgData name="Stewart Gale" userId="3647ddd2-6040-41ae-a96d-232c23482af8" providerId="ADAL" clId="{8616ABC6-9DD2-465C-9DFB-456EAFAB40FB}" dt="2023-11-08T06:28:19.667" v="12" actId="1076"/>
          <ac:picMkLst>
            <pc:docMk/>
            <pc:sldMk cId="2470796546" sldId="261"/>
            <ac:picMk id="6" creationId="{00000000-0000-0000-0000-000000000000}"/>
          </ac:picMkLst>
        </pc:picChg>
      </pc:sldChg>
      <pc:sldChg chg="modSp mod">
        <pc:chgData name="Stewart Gale" userId="3647ddd2-6040-41ae-a96d-232c23482af8" providerId="ADAL" clId="{8616ABC6-9DD2-465C-9DFB-456EAFAB40FB}" dt="2023-11-08T06:30:01.471" v="65" actId="1076"/>
        <pc:sldMkLst>
          <pc:docMk/>
          <pc:sldMk cId="3055692144" sldId="262"/>
        </pc:sldMkLst>
        <pc:spChg chg="mod">
          <ac:chgData name="Stewart Gale" userId="3647ddd2-6040-41ae-a96d-232c23482af8" providerId="ADAL" clId="{8616ABC6-9DD2-465C-9DFB-456EAFAB40FB}" dt="2023-11-08T06:29:51.991" v="60" actId="1076"/>
          <ac:spMkLst>
            <pc:docMk/>
            <pc:sldMk cId="3055692144" sldId="262"/>
            <ac:spMk id="3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29:39.549" v="54" actId="20577"/>
          <ac:spMkLst>
            <pc:docMk/>
            <pc:sldMk cId="3055692144" sldId="262"/>
            <ac:spMk id="6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29:48.927" v="59" actId="1076"/>
          <ac:spMkLst>
            <pc:docMk/>
            <pc:sldMk cId="3055692144" sldId="262"/>
            <ac:spMk id="7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29:56.747" v="63" actId="1076"/>
          <ac:spMkLst>
            <pc:docMk/>
            <pc:sldMk cId="3055692144" sldId="262"/>
            <ac:spMk id="9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30:01.471" v="65" actId="1076"/>
          <ac:spMkLst>
            <pc:docMk/>
            <pc:sldMk cId="3055692144" sldId="262"/>
            <ac:spMk id="10" creationId="{00000000-0000-0000-0000-000000000000}"/>
          </ac:spMkLst>
        </pc:spChg>
      </pc:sldChg>
      <pc:sldChg chg="modSp mod">
        <pc:chgData name="Stewart Gale" userId="3647ddd2-6040-41ae-a96d-232c23482af8" providerId="ADAL" clId="{8616ABC6-9DD2-465C-9DFB-456EAFAB40FB}" dt="2023-11-08T06:30:15.569" v="72" actId="1076"/>
        <pc:sldMkLst>
          <pc:docMk/>
          <pc:sldMk cId="350542653" sldId="263"/>
        </pc:sldMkLst>
        <pc:spChg chg="mod">
          <ac:chgData name="Stewart Gale" userId="3647ddd2-6040-41ae-a96d-232c23482af8" providerId="ADAL" clId="{8616ABC6-9DD2-465C-9DFB-456EAFAB40FB}" dt="2023-11-08T06:30:15.569" v="72" actId="1076"/>
          <ac:spMkLst>
            <pc:docMk/>
            <pc:sldMk cId="350542653" sldId="263"/>
            <ac:spMk id="10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30:15.569" v="72" actId="1076"/>
          <ac:spMkLst>
            <pc:docMk/>
            <pc:sldMk cId="350542653" sldId="263"/>
            <ac:spMk id="11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30:15.569" v="72" actId="1076"/>
          <ac:spMkLst>
            <pc:docMk/>
            <pc:sldMk cId="350542653" sldId="263"/>
            <ac:spMk id="12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30:15.569" v="72" actId="1076"/>
          <ac:spMkLst>
            <pc:docMk/>
            <pc:sldMk cId="350542653" sldId="263"/>
            <ac:spMk id="13" creationId="{00000000-0000-0000-0000-000000000000}"/>
          </ac:spMkLst>
        </pc:spChg>
        <pc:picChg chg="mod">
          <ac:chgData name="Stewart Gale" userId="3647ddd2-6040-41ae-a96d-232c23482af8" providerId="ADAL" clId="{8616ABC6-9DD2-465C-9DFB-456EAFAB40FB}" dt="2023-11-08T06:30:09.011" v="68" actId="1076"/>
          <ac:picMkLst>
            <pc:docMk/>
            <pc:sldMk cId="350542653" sldId="263"/>
            <ac:picMk id="9" creationId="{00000000-0000-0000-0000-000000000000}"/>
          </ac:picMkLst>
        </pc:picChg>
      </pc:sldChg>
      <pc:sldChg chg="modSp mod">
        <pc:chgData name="Stewart Gale" userId="3647ddd2-6040-41ae-a96d-232c23482af8" providerId="ADAL" clId="{8616ABC6-9DD2-465C-9DFB-456EAFAB40FB}" dt="2023-11-08T06:31:12.692" v="90" actId="1076"/>
        <pc:sldMkLst>
          <pc:docMk/>
          <pc:sldMk cId="2185811457" sldId="264"/>
        </pc:sldMkLst>
        <pc:spChg chg="mod">
          <ac:chgData name="Stewart Gale" userId="3647ddd2-6040-41ae-a96d-232c23482af8" providerId="ADAL" clId="{8616ABC6-9DD2-465C-9DFB-456EAFAB40FB}" dt="2023-11-08T06:31:12.692" v="90" actId="1076"/>
          <ac:spMkLst>
            <pc:docMk/>
            <pc:sldMk cId="2185811457" sldId="264"/>
            <ac:spMk id="8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31:12.692" v="90" actId="1076"/>
          <ac:spMkLst>
            <pc:docMk/>
            <pc:sldMk cId="2185811457" sldId="264"/>
            <ac:spMk id="9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31:12.692" v="90" actId="1076"/>
          <ac:spMkLst>
            <pc:docMk/>
            <pc:sldMk cId="2185811457" sldId="264"/>
            <ac:spMk id="10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31:08.437" v="89" actId="1076"/>
          <ac:spMkLst>
            <pc:docMk/>
            <pc:sldMk cId="2185811457" sldId="264"/>
            <ac:spMk id="11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31:12.692" v="90" actId="1076"/>
          <ac:spMkLst>
            <pc:docMk/>
            <pc:sldMk cId="2185811457" sldId="264"/>
            <ac:spMk id="13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31:12.692" v="90" actId="1076"/>
          <ac:spMkLst>
            <pc:docMk/>
            <pc:sldMk cId="2185811457" sldId="264"/>
            <ac:spMk id="14" creationId="{00000000-0000-0000-0000-000000000000}"/>
          </ac:spMkLst>
        </pc:spChg>
        <pc:spChg chg="mod">
          <ac:chgData name="Stewart Gale" userId="3647ddd2-6040-41ae-a96d-232c23482af8" providerId="ADAL" clId="{8616ABC6-9DD2-465C-9DFB-456EAFAB40FB}" dt="2023-11-08T06:31:12.692" v="90" actId="1076"/>
          <ac:spMkLst>
            <pc:docMk/>
            <pc:sldMk cId="2185811457" sldId="264"/>
            <ac:spMk id="15" creationId="{00000000-0000-0000-0000-000000000000}"/>
          </ac:spMkLst>
        </pc:spChg>
      </pc:sldChg>
      <pc:sldChg chg="addSp delSp modSp new mod ord">
        <pc:chgData name="Stewart Gale" userId="3647ddd2-6040-41ae-a96d-232c23482af8" providerId="ADAL" clId="{8616ABC6-9DD2-465C-9DFB-456EAFAB40FB}" dt="2023-11-08T06:32:46.723" v="108" actId="14100"/>
        <pc:sldMkLst>
          <pc:docMk/>
          <pc:sldMk cId="2598704087" sldId="265"/>
        </pc:sldMkLst>
        <pc:spChg chg="del">
          <ac:chgData name="Stewart Gale" userId="3647ddd2-6040-41ae-a96d-232c23482af8" providerId="ADAL" clId="{8616ABC6-9DD2-465C-9DFB-456EAFAB40FB}" dt="2023-11-08T06:31:31.859" v="98" actId="478"/>
          <ac:spMkLst>
            <pc:docMk/>
            <pc:sldMk cId="2598704087" sldId="265"/>
            <ac:spMk id="2" creationId="{5CC8EE09-528A-102F-936B-B3E44314F47F}"/>
          </ac:spMkLst>
        </pc:spChg>
        <pc:spChg chg="del">
          <ac:chgData name="Stewart Gale" userId="3647ddd2-6040-41ae-a96d-232c23482af8" providerId="ADAL" clId="{8616ABC6-9DD2-465C-9DFB-456EAFAB40FB}" dt="2023-11-08T06:31:31.859" v="98" actId="478"/>
          <ac:spMkLst>
            <pc:docMk/>
            <pc:sldMk cId="2598704087" sldId="265"/>
            <ac:spMk id="3" creationId="{1CCE01A5-0278-D8A4-3F01-B2EFF6C13C98}"/>
          </ac:spMkLst>
        </pc:spChg>
        <pc:picChg chg="add mod modCrop">
          <ac:chgData name="Stewart Gale" userId="3647ddd2-6040-41ae-a96d-232c23482af8" providerId="ADAL" clId="{8616ABC6-9DD2-465C-9DFB-456EAFAB40FB}" dt="2023-11-08T06:32:46.723" v="108" actId="14100"/>
          <ac:picMkLst>
            <pc:docMk/>
            <pc:sldMk cId="2598704087" sldId="265"/>
            <ac:picMk id="5" creationId="{655A323D-AD13-65CF-82AA-75963A0CD458}"/>
          </ac:picMkLst>
        </pc:picChg>
      </pc:sldChg>
      <pc:sldChg chg="addSp delSp modSp new mod">
        <pc:chgData name="Stewart Gale" userId="3647ddd2-6040-41ae-a96d-232c23482af8" providerId="ADAL" clId="{8616ABC6-9DD2-465C-9DFB-456EAFAB40FB}" dt="2023-11-08T06:33:27.358" v="119" actId="1076"/>
        <pc:sldMkLst>
          <pc:docMk/>
          <pc:sldMk cId="4116336705" sldId="266"/>
        </pc:sldMkLst>
        <pc:spChg chg="del">
          <ac:chgData name="Stewart Gale" userId="3647ddd2-6040-41ae-a96d-232c23482af8" providerId="ADAL" clId="{8616ABC6-9DD2-465C-9DFB-456EAFAB40FB}" dt="2023-11-08T06:32:50.536" v="110" actId="478"/>
          <ac:spMkLst>
            <pc:docMk/>
            <pc:sldMk cId="4116336705" sldId="266"/>
            <ac:spMk id="2" creationId="{D8ACF7EF-3B2A-1D87-D110-A61BA75D0434}"/>
          </ac:spMkLst>
        </pc:spChg>
        <pc:spChg chg="del">
          <ac:chgData name="Stewart Gale" userId="3647ddd2-6040-41ae-a96d-232c23482af8" providerId="ADAL" clId="{8616ABC6-9DD2-465C-9DFB-456EAFAB40FB}" dt="2023-11-08T06:32:50.536" v="110" actId="478"/>
          <ac:spMkLst>
            <pc:docMk/>
            <pc:sldMk cId="4116336705" sldId="266"/>
            <ac:spMk id="3" creationId="{BB6489CE-999E-F384-0174-31FA11853EAD}"/>
          </ac:spMkLst>
        </pc:spChg>
        <pc:picChg chg="add mod modCrop">
          <ac:chgData name="Stewart Gale" userId="3647ddd2-6040-41ae-a96d-232c23482af8" providerId="ADAL" clId="{8616ABC6-9DD2-465C-9DFB-456EAFAB40FB}" dt="2023-11-08T06:33:27.358" v="119" actId="1076"/>
          <ac:picMkLst>
            <pc:docMk/>
            <pc:sldMk cId="4116336705" sldId="266"/>
            <ac:picMk id="5" creationId="{0BAA15E2-37BA-F853-C305-4FE9B8D3DEC4}"/>
          </ac:picMkLst>
        </pc:picChg>
      </pc:sldChg>
    </pc:docChg>
  </pc:docChgLst>
  <pc:docChgLst>
    <pc:chgData name="Stewart Gale" userId="3647ddd2-6040-41ae-a96d-232c23482af8" providerId="ADAL" clId="{BA7D39F0-C499-43B0-9C9E-A220A6C1988E}"/>
    <pc:docChg chg="modSld">
      <pc:chgData name="Stewart Gale" userId="3647ddd2-6040-41ae-a96d-232c23482af8" providerId="ADAL" clId="{BA7D39F0-C499-43B0-9C9E-A220A6C1988E}" dt="2021-11-23T11:29:01.361" v="4" actId="20577"/>
      <pc:docMkLst>
        <pc:docMk/>
      </pc:docMkLst>
      <pc:sldChg chg="modSp mod">
        <pc:chgData name="Stewart Gale" userId="3647ddd2-6040-41ae-a96d-232c23482af8" providerId="ADAL" clId="{BA7D39F0-C499-43B0-9C9E-A220A6C1988E}" dt="2021-11-23T11:29:01.361" v="4" actId="20577"/>
        <pc:sldMkLst>
          <pc:docMk/>
          <pc:sldMk cId="2185811457" sldId="264"/>
        </pc:sldMkLst>
        <pc:spChg chg="mod">
          <ac:chgData name="Stewart Gale" userId="3647ddd2-6040-41ae-a96d-232c23482af8" providerId="ADAL" clId="{BA7D39F0-C499-43B0-9C9E-A220A6C1988E}" dt="2021-11-23T11:29:01.361" v="4" actId="20577"/>
          <ac:spMkLst>
            <pc:docMk/>
            <pc:sldMk cId="2185811457" sldId="264"/>
            <ac:spMk id="8" creationId="{00000000-0000-0000-0000-000000000000}"/>
          </ac:spMkLst>
        </pc:spChg>
        <pc:spChg chg="mod">
          <ac:chgData name="Stewart Gale" userId="3647ddd2-6040-41ae-a96d-232c23482af8" providerId="ADAL" clId="{BA7D39F0-C499-43B0-9C9E-A220A6C1988E}" dt="2021-11-23T11:28:58.922" v="2" actId="20577"/>
          <ac:spMkLst>
            <pc:docMk/>
            <pc:sldMk cId="2185811457" sldId="264"/>
            <ac:spMk id="9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7E8E-D607-4319-9C80-20D240BEE65E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61D9D-7098-4AB0-A2F9-AC0CD0EE95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9883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7E8E-D607-4319-9C80-20D240BEE65E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61D9D-7098-4AB0-A2F9-AC0CD0EE95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8080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7E8E-D607-4319-9C80-20D240BEE65E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61D9D-7098-4AB0-A2F9-AC0CD0EE95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168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7E8E-D607-4319-9C80-20D240BEE65E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61D9D-7098-4AB0-A2F9-AC0CD0EE95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14024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7E8E-D607-4319-9C80-20D240BEE65E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61D9D-7098-4AB0-A2F9-AC0CD0EE95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4312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7E8E-D607-4319-9C80-20D240BEE65E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61D9D-7098-4AB0-A2F9-AC0CD0EE95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89741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7E8E-D607-4319-9C80-20D240BEE65E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61D9D-7098-4AB0-A2F9-AC0CD0EE95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241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7E8E-D607-4319-9C80-20D240BEE65E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61D9D-7098-4AB0-A2F9-AC0CD0EE95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78262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7E8E-D607-4319-9C80-20D240BEE65E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61D9D-7098-4AB0-A2F9-AC0CD0EE95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9773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7E8E-D607-4319-9C80-20D240BEE65E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61D9D-7098-4AB0-A2F9-AC0CD0EE95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550896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97E8E-D607-4319-9C80-20D240BEE65E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961D9D-7098-4AB0-A2F9-AC0CD0EE95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3381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897E8E-D607-4319-9C80-20D240BEE65E}" type="datetimeFigureOut">
              <a:rPr lang="en-GB" smtClean="0"/>
              <a:t>08/11/2023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61D9D-7098-4AB0-A2F9-AC0CD0EE952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4226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55A323D-AD13-65CF-82AA-75963A0CD4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33" t="11258" r="11748" b="9461"/>
          <a:stretch/>
        </p:blipFill>
        <p:spPr>
          <a:xfrm>
            <a:off x="65705" y="94208"/>
            <a:ext cx="12035038" cy="666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7040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BAA15E2-37BA-F853-C305-4FE9B8D3DE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223" t="11577" r="11588" b="9542"/>
          <a:stretch/>
        </p:blipFill>
        <p:spPr>
          <a:xfrm>
            <a:off x="119547" y="107292"/>
            <a:ext cx="11952906" cy="664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336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7692" y="2217734"/>
            <a:ext cx="80578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630213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460837" y="193431"/>
            <a:ext cx="6096000" cy="729430"/>
          </a:xfrm>
          <a:prstGeom prst="rect">
            <a:avLst/>
          </a:prstGeom>
        </p:spPr>
        <p:txBody>
          <a:bodyPr>
            <a:spAutoFit/>
          </a:bodyPr>
          <a:lstStyle/>
          <a:p>
            <a:pPr marL="269875"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1) This is the graph of  y = x</a:t>
            </a:r>
            <a:r>
              <a:rPr lang="en-GB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3x – 2.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indent="450215">
              <a:lnSpc>
                <a:spcPct val="115000"/>
              </a:lnSpc>
              <a:spcAft>
                <a:spcPts val="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the same grid, plot the line y = 3x – 7.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5625" r="7305"/>
          <a:stretch/>
        </p:blipFill>
        <p:spPr>
          <a:xfrm>
            <a:off x="5256431" y="314410"/>
            <a:ext cx="6761985" cy="421708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/>
          <a:srcRect l="24145" t="16769" r="44444" b="16769"/>
          <a:stretch/>
        </p:blipFill>
        <p:spPr>
          <a:xfrm>
            <a:off x="861645" y="922861"/>
            <a:ext cx="4308231" cy="569741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34762" y="2804163"/>
            <a:ext cx="114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00B050"/>
                </a:solidFill>
              </a:rPr>
              <a:t>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483477" y="2804163"/>
            <a:ext cx="6188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00B050"/>
                </a:solidFill>
              </a:rPr>
              <a:t>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15451" y="3726600"/>
            <a:ext cx="6400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425734" y="3771569"/>
            <a:ext cx="7612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solidFill>
                  <a:srgbClr val="00B050"/>
                </a:solidFill>
              </a:rPr>
              <a:t>- 4</a:t>
            </a:r>
          </a:p>
        </p:txBody>
      </p:sp>
    </p:spTree>
    <p:extLst>
      <p:ext uri="{BB962C8B-B14F-4D97-AF65-F5344CB8AC3E}">
        <p14:creationId xmlns:p14="http://schemas.microsoft.com/office/powerpoint/2010/main" val="2470796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145239" y="83316"/>
            <a:ext cx="3761030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2)  This is the graph of y = 2x</a:t>
            </a:r>
            <a:r>
              <a:rPr lang="en-GB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6x – 5.</a:t>
            </a:r>
            <a:endParaRPr lang="en-GB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276929" y="447973"/>
            <a:ext cx="6468050" cy="43377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By drawing another line, solve the simultaneous equations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3520" algn="ctr">
              <a:lnSpc>
                <a:spcPct val="115000"/>
              </a:lnSpc>
              <a:spcAft>
                <a:spcPts val="0"/>
              </a:spcAft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= 2x</a:t>
            </a:r>
            <a:r>
              <a:rPr lang="en-GB" sz="28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6x – 5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3520" algn="ctr">
              <a:lnSpc>
                <a:spcPct val="115000"/>
              </a:lnSpc>
              <a:spcAft>
                <a:spcPts val="0"/>
              </a:spcAft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= -2x + 1</a:t>
            </a:r>
          </a:p>
          <a:p>
            <a:pPr marL="223520" algn="ctr">
              <a:lnSpc>
                <a:spcPct val="115000"/>
              </a:lnSpc>
              <a:spcAft>
                <a:spcPts val="0"/>
              </a:spcAft>
            </a:pP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 = ________  and  y= ________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00430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		    </a:t>
            </a:r>
          </a:p>
          <a:p>
            <a:pPr marL="900430">
              <a:lnSpc>
                <a:spcPct val="115000"/>
              </a:lnSpc>
              <a:spcBef>
                <a:spcPts val="600"/>
              </a:spcBef>
              <a:spcAft>
                <a:spcPts val="1000"/>
              </a:spcAft>
            </a:pPr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 = ________  and  y= ________</a:t>
            </a:r>
            <a:endParaRPr lang="en-GB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999940" y="2632757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47674" y="2574933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-5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22094" t="17180" r="46367" b="15948"/>
          <a:stretch/>
        </p:blipFill>
        <p:spPr>
          <a:xfrm>
            <a:off x="862846" y="555358"/>
            <a:ext cx="4325816" cy="573258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099100" y="3960162"/>
            <a:ext cx="8238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-1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57148" y="3921834"/>
            <a:ext cx="1143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000" b="1" dirty="0">
                <a:solidFill>
                  <a:srgbClr val="00B050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0556921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227809"/>
              </p:ext>
            </p:extLst>
          </p:nvPr>
        </p:nvGraphicFramePr>
        <p:xfrm>
          <a:off x="504755" y="701038"/>
          <a:ext cx="7478660" cy="962025"/>
        </p:xfrm>
        <a:graphic>
          <a:graphicData uri="http://schemas.openxmlformats.org/drawingml/2006/table">
            <a:tbl>
              <a:tblPr firstRow="1" firstCol="1" bandRow="1"/>
              <a:tblGrid>
                <a:gridCol w="1266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27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90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781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778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7781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781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4702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0860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77815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7781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77815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</a:tblGrid>
              <a:tr h="48704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49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GB" sz="20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– 2x + 3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27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18 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27 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92454" y="213158"/>
            <a:ext cx="674342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3) Complete the table below and plot the graph y = x</a:t>
            </a:r>
            <a:r>
              <a:rPr kumimoji="0" lang="en-GB" altLang="en-US" sz="16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2x + 3</a:t>
            </a: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/>
          <a:srcRect l="18433" r="12914"/>
          <a:stretch/>
        </p:blipFill>
        <p:spPr>
          <a:xfrm>
            <a:off x="6495401" y="2521055"/>
            <a:ext cx="5419176" cy="30297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18504" t="17076" r="39957" b="9180"/>
          <a:stretch/>
        </p:blipFill>
        <p:spPr>
          <a:xfrm>
            <a:off x="761753" y="1905477"/>
            <a:ext cx="5804829" cy="451933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792779" y="3712766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B050"/>
                </a:solidFill>
              </a:rPr>
              <a:t>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545379" y="3712766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B050"/>
                </a:solidFill>
              </a:rPr>
              <a:t>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92779" y="487816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B050"/>
                </a:solidFill>
              </a:rPr>
              <a:t>-3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545379" y="4878160"/>
            <a:ext cx="1143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0B050"/>
                </a:solidFill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350542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0367167"/>
              </p:ext>
            </p:extLst>
          </p:nvPr>
        </p:nvGraphicFramePr>
        <p:xfrm>
          <a:off x="808043" y="707308"/>
          <a:ext cx="6958847" cy="996278"/>
        </p:xfrm>
        <a:graphic>
          <a:graphicData uri="http://schemas.openxmlformats.org/drawingml/2006/table">
            <a:tbl>
              <a:tblPr firstRow="1" firstCol="1" bandRow="1"/>
              <a:tblGrid>
                <a:gridCol w="1691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2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713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7130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713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130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3092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1236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5369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934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</a:t>
                      </a:r>
                      <a:r>
                        <a:rPr lang="en-GB" sz="2000" baseline="30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GB" sz="20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– 4x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-15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-3 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0 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1000"/>
                        </a:spcAft>
                      </a:pPr>
                      <a:r>
                        <a:rPr lang="en-GB" sz="2000" b="1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15 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87298" y="212940"/>
            <a:ext cx="5462936" cy="6155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4) Complete the table below and plot the graph y = x</a:t>
            </a:r>
            <a:r>
              <a:rPr kumimoji="0" lang="en-GB" altLang="en-US" sz="16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kumimoji="0" lang="en-GB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4x</a:t>
            </a:r>
            <a:endParaRPr kumimoji="0" lang="en-GB" altLang="en-US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557010" y="2783857"/>
            <a:ext cx="5103118" cy="37141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0215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Use your graph to solve the simultaneous equations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= x</a:t>
            </a:r>
            <a:r>
              <a:rPr lang="en-GB" sz="2400" baseline="30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4x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GB" sz="2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y = x - 2</a:t>
            </a:r>
            <a:endParaRPr lang="en-GB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907415" indent="6985" algn="ctr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x = ________  and  y= ________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0215" algn="ctr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       x = ________  and  y= ________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50215" algn="ctr">
              <a:lnSpc>
                <a:spcPct val="115000"/>
              </a:lnSpc>
              <a:spcBef>
                <a:spcPts val="1800"/>
              </a:spcBef>
              <a:spcAft>
                <a:spcPts val="0"/>
              </a:spcAft>
            </a:pPr>
            <a:r>
              <a:rPr lang="en-GB" sz="20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       x = ________  and  y= ________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1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28248" t="17384" r="33932" b="16564"/>
          <a:stretch/>
        </p:blipFill>
        <p:spPr>
          <a:xfrm>
            <a:off x="907966" y="1861320"/>
            <a:ext cx="5649044" cy="4589585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218696" y="4538620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B050"/>
                </a:solidFill>
              </a:rPr>
              <a:t>2</a:t>
            </a:r>
            <a:endParaRPr lang="en-GB" sz="2800" b="1" dirty="0">
              <a:solidFill>
                <a:srgbClr val="00B05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273850" y="4538620"/>
            <a:ext cx="9554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00B050"/>
                </a:solidFill>
              </a:rPr>
              <a:t>0</a:t>
            </a:r>
            <a:endParaRPr lang="en-GB" sz="2800" b="1" dirty="0">
              <a:solidFill>
                <a:srgbClr val="00B05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287202" y="5114259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B050"/>
                </a:solidFill>
              </a:rPr>
              <a:t>0.5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141034" y="5143032"/>
            <a:ext cx="114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B050"/>
                </a:solidFill>
              </a:rPr>
              <a:t>-1.5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05209" y="5689898"/>
            <a:ext cx="105648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B050"/>
                </a:solidFill>
              </a:rPr>
              <a:t>-2.5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334744" y="5689898"/>
            <a:ext cx="894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B050"/>
                </a:solidFill>
              </a:rPr>
              <a:t>-4.5</a:t>
            </a:r>
          </a:p>
        </p:txBody>
      </p:sp>
    </p:spTree>
    <p:extLst>
      <p:ext uri="{BB962C8B-B14F-4D97-AF65-F5344CB8AC3E}">
        <p14:creationId xmlns:p14="http://schemas.microsoft.com/office/powerpoint/2010/main" val="21858114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241</Words>
  <Application>Microsoft Office PowerPoint</Application>
  <PresentationFormat>Widescreen</PresentationFormat>
  <Paragraphs>78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5</cp:revision>
  <dcterms:created xsi:type="dcterms:W3CDTF">2017-04-30T10:20:43Z</dcterms:created>
  <dcterms:modified xsi:type="dcterms:W3CDTF">2023-11-08T06:33:33Z</dcterms:modified>
</cp:coreProperties>
</file>