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13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4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9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216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82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573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30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69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791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45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67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47B8D-498D-442C-AD2D-6BB745A686D6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5CE67-AB2E-4CB6-B8EA-D68F771AA2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06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646620"/>
              </p:ext>
            </p:extLst>
          </p:nvPr>
        </p:nvGraphicFramePr>
        <p:xfrm>
          <a:off x="2419136" y="399174"/>
          <a:ext cx="6535859" cy="6180222"/>
        </p:xfrm>
        <a:graphic>
          <a:graphicData uri="http://schemas.openxmlformats.org/drawingml/2006/table">
            <a:tbl>
              <a:tblPr/>
              <a:tblGrid>
                <a:gridCol w="852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8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25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83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25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83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5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8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8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8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8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36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58" marR="9358" marT="9358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358" marR="9358" marT="935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136" y="3964624"/>
            <a:ext cx="1476872" cy="153186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24082" y="5546186"/>
            <a:ext cx="5599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i="0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Around the Corner</a:t>
            </a:r>
            <a:r>
              <a:rPr lang="en-GB" sz="4800" dirty="0" smtClean="0"/>
              <a:t> </a:t>
            </a:r>
            <a:endParaRPr lang="en-GB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10203073" y="116378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1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4636" y="947375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2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4636" y="1794170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3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44636" y="2643584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4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91741" y="3474581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5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91740" y="4305578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6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33305" y="5125145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7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333304" y="5967572"/>
            <a:ext cx="692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>
                <a:solidFill>
                  <a:srgbClr val="FF0000"/>
                </a:solidFill>
              </a:rPr>
              <a:t>8</a:t>
            </a:r>
            <a:endParaRPr lang="en-GB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5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5178" y="2155767"/>
            <a:ext cx="85454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9933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432044"/>
              </p:ext>
            </p:extLst>
          </p:nvPr>
        </p:nvGraphicFramePr>
        <p:xfrm>
          <a:off x="2033067" y="403939"/>
          <a:ext cx="8278720" cy="6018894"/>
        </p:xfrm>
        <a:graphic>
          <a:graphicData uri="http://schemas.openxmlformats.org/drawingml/2006/table">
            <a:tbl>
              <a:tblPr/>
              <a:tblGrid>
                <a:gridCol w="955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66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5523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6876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136" y="3964624"/>
            <a:ext cx="1476872" cy="15318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4082" y="5546186"/>
            <a:ext cx="5599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i="0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Around the Corner</a:t>
            </a:r>
            <a:r>
              <a:rPr lang="en-GB" sz="4800" dirty="0" smtClean="0"/>
              <a:t> 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7606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</Words>
  <Application>Microsoft Office PowerPoint</Application>
  <PresentationFormat>Widescreen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2016-02-24T04:19:15Z</dcterms:created>
  <dcterms:modified xsi:type="dcterms:W3CDTF">2020-05-19T04:32:02Z</dcterms:modified>
</cp:coreProperties>
</file>