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3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1e2dc82b-d40a-410e-93c5-645a3930cf3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443" y="266006"/>
            <a:ext cx="5613888" cy="42917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d52d9d1e-964d-42c9-be3e-f2a37434227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54" y="255630"/>
            <a:ext cx="5736187" cy="43021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5972" y="524495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1e2dc82b-d40a-410e-93c5-645a3930cf3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443" y="266006"/>
            <a:ext cx="5613888" cy="42917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d52d9d1e-964d-42c9-be3e-f2a37434227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80" y="255630"/>
            <a:ext cx="5736187" cy="43021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22442" y="266006"/>
            <a:ext cx="5664757" cy="429176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58294" y="2659806"/>
            <a:ext cx="46919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not notice the circle is not shaded over the zero.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958776" y="126245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1e2dc82b-d40a-410e-93c5-645a3930cf3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91" y="293715"/>
            <a:ext cx="6318692" cy="483058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60" t="59074" r="61821" b="24553"/>
          <a:stretch/>
        </p:blipFill>
        <p:spPr>
          <a:xfrm>
            <a:off x="1507360" y="4827782"/>
            <a:ext cx="4709554" cy="203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635770" y="1655508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755887" y="3225168"/>
            <a:ext cx="38681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1C1C1C"/>
                </a:solidFill>
              </a:rPr>
              <a:t>They went for the longest line.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d52d9d1e-964d-42c9-be3e-f2a37434227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34" y="218876"/>
            <a:ext cx="6613193" cy="495989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109" t="59074" r="34930" b="24553"/>
          <a:stretch/>
        </p:blipFill>
        <p:spPr>
          <a:xfrm>
            <a:off x="1614146" y="4991100"/>
            <a:ext cx="4269368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36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2020-04-15T06:44:38Z</dcterms:modified>
</cp:coreProperties>
</file>