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2" r:id="rId3"/>
    <p:sldId id="27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A7AE91-45DE-483C-AE0F-F08E80D49A98}" v="4" dt="2021-12-13T09:40:36.921"/>
    <p1510:client id="{47F765B9-EDF4-4899-8366-0C081DC9DA02}" v="1" dt="2021-12-13T09:38:24.6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7F765B9-EDF4-4899-8366-0C081DC9DA02}"/>
    <pc:docChg chg="undo custSel addSld modSld">
      <pc:chgData name="Stewart Gale" userId="3647ddd2-6040-41ae-a96d-232c23482af8" providerId="ADAL" clId="{47F765B9-EDF4-4899-8366-0C081DC9DA02}" dt="2021-12-13T09:39:05.479" v="13" actId="1076"/>
      <pc:docMkLst>
        <pc:docMk/>
      </pc:docMkLst>
      <pc:sldChg chg="delSp modSp mod">
        <pc:chgData name="Stewart Gale" userId="3647ddd2-6040-41ae-a96d-232c23482af8" providerId="ADAL" clId="{47F765B9-EDF4-4899-8366-0C081DC9DA02}" dt="2021-12-13T09:39:05.479" v="13" actId="1076"/>
        <pc:sldMkLst>
          <pc:docMk/>
          <pc:sldMk cId="1222513702" sldId="271"/>
        </pc:sldMkLst>
        <pc:spChg chg="del">
          <ac:chgData name="Stewart Gale" userId="3647ddd2-6040-41ae-a96d-232c23482af8" providerId="ADAL" clId="{47F765B9-EDF4-4899-8366-0C081DC9DA02}" dt="2021-12-13T09:38:31.017" v="1" actId="478"/>
          <ac:spMkLst>
            <pc:docMk/>
            <pc:sldMk cId="1222513702" sldId="271"/>
            <ac:spMk id="2" creationId="{00000000-0000-0000-0000-000000000000}"/>
          </ac:spMkLst>
        </pc:spChg>
        <pc:spChg chg="mod">
          <ac:chgData name="Stewart Gale" userId="3647ddd2-6040-41ae-a96d-232c23482af8" providerId="ADAL" clId="{47F765B9-EDF4-4899-8366-0C081DC9DA02}" dt="2021-12-13T09:39:05.479" v="13" actId="1076"/>
          <ac:spMkLst>
            <pc:docMk/>
            <pc:sldMk cId="1222513702" sldId="271"/>
            <ac:spMk id="4" creationId="{00000000-0000-0000-0000-000000000000}"/>
          </ac:spMkLst>
        </pc:spChg>
        <pc:spChg chg="del">
          <ac:chgData name="Stewart Gale" userId="3647ddd2-6040-41ae-a96d-232c23482af8" providerId="ADAL" clId="{47F765B9-EDF4-4899-8366-0C081DC9DA02}" dt="2021-12-13T09:38:31.017" v="1" actId="478"/>
          <ac:spMkLst>
            <pc:docMk/>
            <pc:sldMk cId="1222513702" sldId="271"/>
            <ac:spMk id="5" creationId="{00000000-0000-0000-0000-000000000000}"/>
          </ac:spMkLst>
        </pc:spChg>
      </pc:sldChg>
      <pc:sldChg chg="delSp modSp add mod">
        <pc:chgData name="Stewart Gale" userId="3647ddd2-6040-41ae-a96d-232c23482af8" providerId="ADAL" clId="{47F765B9-EDF4-4899-8366-0C081DC9DA02}" dt="2021-12-13T09:38:53.657" v="9" actId="1076"/>
        <pc:sldMkLst>
          <pc:docMk/>
          <pc:sldMk cId="2567120194" sldId="273"/>
        </pc:sldMkLst>
        <pc:spChg chg="mod">
          <ac:chgData name="Stewart Gale" userId="3647ddd2-6040-41ae-a96d-232c23482af8" providerId="ADAL" clId="{47F765B9-EDF4-4899-8366-0C081DC9DA02}" dt="2021-12-13T09:38:53.657" v="9" actId="1076"/>
          <ac:spMkLst>
            <pc:docMk/>
            <pc:sldMk cId="2567120194" sldId="273"/>
            <ac:spMk id="2" creationId="{00000000-0000-0000-0000-000000000000}"/>
          </ac:spMkLst>
        </pc:spChg>
        <pc:spChg chg="del">
          <ac:chgData name="Stewart Gale" userId="3647ddd2-6040-41ae-a96d-232c23482af8" providerId="ADAL" clId="{47F765B9-EDF4-4899-8366-0C081DC9DA02}" dt="2021-12-13T09:38:38.835" v="4" actId="478"/>
          <ac:spMkLst>
            <pc:docMk/>
            <pc:sldMk cId="2567120194" sldId="273"/>
            <ac:spMk id="4" creationId="{00000000-0000-0000-0000-000000000000}"/>
          </ac:spMkLst>
        </pc:spChg>
        <pc:spChg chg="mod">
          <ac:chgData name="Stewart Gale" userId="3647ddd2-6040-41ae-a96d-232c23482af8" providerId="ADAL" clId="{47F765B9-EDF4-4899-8366-0C081DC9DA02}" dt="2021-12-13T09:38:42.345" v="5" actId="1076"/>
          <ac:spMkLst>
            <pc:docMk/>
            <pc:sldMk cId="2567120194" sldId="273"/>
            <ac:spMk id="5" creationId="{00000000-0000-0000-0000-000000000000}"/>
          </ac:spMkLst>
        </pc:spChg>
      </pc:sldChg>
    </pc:docChg>
  </pc:docChgLst>
  <pc:docChgLst>
    <pc:chgData name="Stewart Gale" userId="3647ddd2-6040-41ae-a96d-232c23482af8" providerId="ADAL" clId="{15A7AE91-45DE-483C-AE0F-F08E80D49A98}"/>
    <pc:docChg chg="custSel addSld delSld modSld">
      <pc:chgData name="Stewart Gale" userId="3647ddd2-6040-41ae-a96d-232c23482af8" providerId="ADAL" clId="{15A7AE91-45DE-483C-AE0F-F08E80D49A98}" dt="2021-12-13T09:40:44.100" v="41" actId="1076"/>
      <pc:docMkLst>
        <pc:docMk/>
      </pc:docMkLst>
      <pc:sldChg chg="del">
        <pc:chgData name="Stewart Gale" userId="3647ddd2-6040-41ae-a96d-232c23482af8" providerId="ADAL" clId="{15A7AE91-45DE-483C-AE0F-F08E80D49A98}" dt="2021-12-13T09:39:45.128" v="3" actId="47"/>
        <pc:sldMkLst>
          <pc:docMk/>
          <pc:sldMk cId="2878499046" sldId="268"/>
        </pc:sldMkLst>
      </pc:sldChg>
      <pc:sldChg chg="del">
        <pc:chgData name="Stewart Gale" userId="3647ddd2-6040-41ae-a96d-232c23482af8" providerId="ADAL" clId="{15A7AE91-45DE-483C-AE0F-F08E80D49A98}" dt="2021-12-13T09:39:45.863" v="4" actId="47"/>
        <pc:sldMkLst>
          <pc:docMk/>
          <pc:sldMk cId="3582848834" sldId="269"/>
        </pc:sldMkLst>
      </pc:sldChg>
      <pc:sldChg chg="delSp mod delAnim">
        <pc:chgData name="Stewart Gale" userId="3647ddd2-6040-41ae-a96d-232c23482af8" providerId="ADAL" clId="{15A7AE91-45DE-483C-AE0F-F08E80D49A98}" dt="2021-12-13T09:40:00.019" v="8" actId="478"/>
        <pc:sldMkLst>
          <pc:docMk/>
          <pc:sldMk cId="2841002999" sldId="270"/>
        </pc:sldMkLst>
        <pc:spChg chg="del">
          <ac:chgData name="Stewart Gale" userId="3647ddd2-6040-41ae-a96d-232c23482af8" providerId="ADAL" clId="{15A7AE91-45DE-483C-AE0F-F08E80D49A98}" dt="2021-12-13T09:40:00.019" v="8" actId="478"/>
          <ac:spMkLst>
            <pc:docMk/>
            <pc:sldMk cId="2841002999" sldId="270"/>
            <ac:spMk id="2" creationId="{00000000-0000-0000-0000-000000000000}"/>
          </ac:spMkLst>
        </pc:spChg>
        <pc:spChg chg="del">
          <ac:chgData name="Stewart Gale" userId="3647ddd2-6040-41ae-a96d-232c23482af8" providerId="ADAL" clId="{15A7AE91-45DE-483C-AE0F-F08E80D49A98}" dt="2021-12-13T09:40:00.019" v="8" actId="478"/>
          <ac:spMkLst>
            <pc:docMk/>
            <pc:sldMk cId="2841002999" sldId="270"/>
            <ac:spMk id="10" creationId="{00000000-0000-0000-0000-000000000000}"/>
          </ac:spMkLst>
        </pc:spChg>
        <pc:spChg chg="del">
          <ac:chgData name="Stewart Gale" userId="3647ddd2-6040-41ae-a96d-232c23482af8" providerId="ADAL" clId="{15A7AE91-45DE-483C-AE0F-F08E80D49A98}" dt="2021-12-13T09:40:00.019" v="8" actId="478"/>
          <ac:spMkLst>
            <pc:docMk/>
            <pc:sldMk cId="2841002999" sldId="270"/>
            <ac:spMk id="11" creationId="{00000000-0000-0000-0000-000000000000}"/>
          </ac:spMkLst>
        </pc:spChg>
        <pc:spChg chg="del">
          <ac:chgData name="Stewart Gale" userId="3647ddd2-6040-41ae-a96d-232c23482af8" providerId="ADAL" clId="{15A7AE91-45DE-483C-AE0F-F08E80D49A98}" dt="2021-12-13T09:40:00.019" v="8" actId="478"/>
          <ac:spMkLst>
            <pc:docMk/>
            <pc:sldMk cId="2841002999" sldId="270"/>
            <ac:spMk id="12" creationId="{00000000-0000-0000-0000-000000000000}"/>
          </ac:spMkLst>
        </pc:spChg>
        <pc:spChg chg="del">
          <ac:chgData name="Stewart Gale" userId="3647ddd2-6040-41ae-a96d-232c23482af8" providerId="ADAL" clId="{15A7AE91-45DE-483C-AE0F-F08E80D49A98}" dt="2021-12-13T09:40:00.019" v="8" actId="478"/>
          <ac:spMkLst>
            <pc:docMk/>
            <pc:sldMk cId="2841002999" sldId="270"/>
            <ac:spMk id="13" creationId="{00000000-0000-0000-0000-000000000000}"/>
          </ac:spMkLst>
        </pc:spChg>
      </pc:sldChg>
      <pc:sldChg chg="del">
        <pc:chgData name="Stewart Gale" userId="3647ddd2-6040-41ae-a96d-232c23482af8" providerId="ADAL" clId="{15A7AE91-45DE-483C-AE0F-F08E80D49A98}" dt="2021-12-13T09:39:44.131" v="0" actId="47"/>
        <pc:sldMkLst>
          <pc:docMk/>
          <pc:sldMk cId="1222513702" sldId="271"/>
        </pc:sldMkLst>
      </pc:sldChg>
      <pc:sldChg chg="modSp add mod">
        <pc:chgData name="Stewart Gale" userId="3647ddd2-6040-41ae-a96d-232c23482af8" providerId="ADAL" clId="{15A7AE91-45DE-483C-AE0F-F08E80D49A98}" dt="2021-12-13T09:40:44.100" v="41" actId="1076"/>
        <pc:sldMkLst>
          <pc:docMk/>
          <pc:sldMk cId="1686894734" sldId="271"/>
        </pc:sldMkLst>
        <pc:spChg chg="mod">
          <ac:chgData name="Stewart Gale" userId="3647ddd2-6040-41ae-a96d-232c23482af8" providerId="ADAL" clId="{15A7AE91-45DE-483C-AE0F-F08E80D49A98}" dt="2021-12-13T09:40:30.977" v="37" actId="404"/>
          <ac:spMkLst>
            <pc:docMk/>
            <pc:sldMk cId="1686894734" sldId="271"/>
            <ac:spMk id="2" creationId="{00000000-0000-0000-0000-000000000000}"/>
          </ac:spMkLst>
        </pc:spChg>
        <pc:spChg chg="mod">
          <ac:chgData name="Stewart Gale" userId="3647ddd2-6040-41ae-a96d-232c23482af8" providerId="ADAL" clId="{15A7AE91-45DE-483C-AE0F-F08E80D49A98}" dt="2021-12-13T09:40:30.977" v="37" actId="404"/>
          <ac:spMkLst>
            <pc:docMk/>
            <pc:sldMk cId="1686894734" sldId="271"/>
            <ac:spMk id="10" creationId="{00000000-0000-0000-0000-000000000000}"/>
          </ac:spMkLst>
        </pc:spChg>
        <pc:spChg chg="mod">
          <ac:chgData name="Stewart Gale" userId="3647ddd2-6040-41ae-a96d-232c23482af8" providerId="ADAL" clId="{15A7AE91-45DE-483C-AE0F-F08E80D49A98}" dt="2021-12-13T09:40:30.977" v="37" actId="404"/>
          <ac:spMkLst>
            <pc:docMk/>
            <pc:sldMk cId="1686894734" sldId="271"/>
            <ac:spMk id="11" creationId="{00000000-0000-0000-0000-000000000000}"/>
          </ac:spMkLst>
        </pc:spChg>
        <pc:spChg chg="mod">
          <ac:chgData name="Stewart Gale" userId="3647ddd2-6040-41ae-a96d-232c23482af8" providerId="ADAL" clId="{15A7AE91-45DE-483C-AE0F-F08E80D49A98}" dt="2021-12-13T09:40:44.100" v="41" actId="1076"/>
          <ac:spMkLst>
            <pc:docMk/>
            <pc:sldMk cId="1686894734" sldId="271"/>
            <ac:spMk id="12" creationId="{00000000-0000-0000-0000-000000000000}"/>
          </ac:spMkLst>
        </pc:spChg>
        <pc:spChg chg="mod">
          <ac:chgData name="Stewart Gale" userId="3647ddd2-6040-41ae-a96d-232c23482af8" providerId="ADAL" clId="{15A7AE91-45DE-483C-AE0F-F08E80D49A98}" dt="2021-12-13T09:40:40.832" v="40" actId="1076"/>
          <ac:spMkLst>
            <pc:docMk/>
            <pc:sldMk cId="1686894734" sldId="271"/>
            <ac:spMk id="13" creationId="{00000000-0000-0000-0000-000000000000}"/>
          </ac:spMkLst>
        </pc:spChg>
      </pc:sldChg>
      <pc:sldChg chg="del">
        <pc:chgData name="Stewart Gale" userId="3647ddd2-6040-41ae-a96d-232c23482af8" providerId="ADAL" clId="{15A7AE91-45DE-483C-AE0F-F08E80D49A98}" dt="2021-12-13T09:39:44.733" v="2" actId="47"/>
        <pc:sldMkLst>
          <pc:docMk/>
          <pc:sldMk cId="607961750" sldId="272"/>
        </pc:sldMkLst>
      </pc:sldChg>
      <pc:sldChg chg="addSp delSp modSp new mod">
        <pc:chgData name="Stewart Gale" userId="3647ddd2-6040-41ae-a96d-232c23482af8" providerId="ADAL" clId="{15A7AE91-45DE-483C-AE0F-F08E80D49A98}" dt="2021-12-13T09:40:23.613" v="36" actId="1076"/>
        <pc:sldMkLst>
          <pc:docMk/>
          <pc:sldMk cId="3768348601" sldId="272"/>
        </pc:sldMkLst>
        <pc:spChg chg="del">
          <ac:chgData name="Stewart Gale" userId="3647ddd2-6040-41ae-a96d-232c23482af8" providerId="ADAL" clId="{15A7AE91-45DE-483C-AE0F-F08E80D49A98}" dt="2021-12-13T09:39:55.142" v="7" actId="478"/>
          <ac:spMkLst>
            <pc:docMk/>
            <pc:sldMk cId="3768348601" sldId="272"/>
            <ac:spMk id="2" creationId="{2225960B-21BE-4E7A-85FB-B1B342FC7E23}"/>
          </ac:spMkLst>
        </pc:spChg>
        <pc:spChg chg="del">
          <ac:chgData name="Stewart Gale" userId="3647ddd2-6040-41ae-a96d-232c23482af8" providerId="ADAL" clId="{15A7AE91-45DE-483C-AE0F-F08E80D49A98}" dt="2021-12-13T09:39:55.142" v="7" actId="478"/>
          <ac:spMkLst>
            <pc:docMk/>
            <pc:sldMk cId="3768348601" sldId="272"/>
            <ac:spMk id="3" creationId="{51133076-CB7E-443C-9EE2-343B20BBD7C5}"/>
          </ac:spMkLst>
        </pc:spChg>
        <pc:spChg chg="add mod">
          <ac:chgData name="Stewart Gale" userId="3647ddd2-6040-41ae-a96d-232c23482af8" providerId="ADAL" clId="{15A7AE91-45DE-483C-AE0F-F08E80D49A98}" dt="2021-12-13T09:40:23.613" v="36" actId="1076"/>
          <ac:spMkLst>
            <pc:docMk/>
            <pc:sldMk cId="3768348601" sldId="272"/>
            <ac:spMk id="4" creationId="{9A23A6C6-066C-4E1D-9C17-38E38B3F5B0A}"/>
          </ac:spMkLst>
        </pc:spChg>
      </pc:sldChg>
      <pc:sldChg chg="del">
        <pc:chgData name="Stewart Gale" userId="3647ddd2-6040-41ae-a96d-232c23482af8" providerId="ADAL" clId="{15A7AE91-45DE-483C-AE0F-F08E80D49A98}" dt="2021-12-13T09:39:44.469" v="1" actId="47"/>
        <pc:sldMkLst>
          <pc:docMk/>
          <pc:sldMk cId="2567120194" sldId="27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768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49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038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729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686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072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4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648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278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674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87832-BABD-4541-9D59-D5EAB1A1FF0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089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87832-BABD-4541-9D59-D5EAB1A1FF0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1F88E-33DB-4205-9EEC-572AD4F54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5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3346" y="734700"/>
            <a:ext cx="47327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/>
              <a:t>1) </a:t>
            </a:r>
            <a:r>
              <a:rPr lang="en-GB" sz="6000" dirty="0"/>
              <a:t>3.2 x 8.5 =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345" y="1926065"/>
            <a:ext cx="52647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/>
              <a:t>2) </a:t>
            </a:r>
            <a:r>
              <a:rPr lang="en-GB" sz="6000" dirty="0">
                <a:solidFill>
                  <a:srgbClr val="FF0000"/>
                </a:solidFill>
              </a:rPr>
              <a:t>4.3 x 8.25 </a:t>
            </a:r>
            <a:r>
              <a:rPr lang="en-GB" sz="6000" dirty="0"/>
              <a:t>=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3345" y="3112708"/>
            <a:ext cx="5647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/>
              <a:t>3) </a:t>
            </a:r>
            <a:r>
              <a:rPr lang="en-GB" sz="6000" dirty="0"/>
              <a:t>23.3 x 8.25 =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3345" y="5532692"/>
            <a:ext cx="83626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/>
              <a:t>5) </a:t>
            </a:r>
            <a:r>
              <a:rPr lang="en-GB" sz="6000" dirty="0"/>
              <a:t>3547.55 x 2.336658 =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3345" y="4338145"/>
            <a:ext cx="5647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/>
              <a:t>4) </a:t>
            </a:r>
            <a:r>
              <a:rPr lang="en-GB" sz="6000" dirty="0">
                <a:solidFill>
                  <a:srgbClr val="FF0000"/>
                </a:solidFill>
              </a:rPr>
              <a:t>327.6 x 23.5 </a:t>
            </a:r>
            <a:r>
              <a:rPr lang="en-GB" sz="6000" dirty="0"/>
              <a:t>=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532" y="88369"/>
            <a:ext cx="110218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Using the Napier Bones method to calculate the following.</a:t>
            </a:r>
          </a:p>
        </p:txBody>
      </p:sp>
    </p:spTree>
    <p:extLst>
      <p:ext uri="{BB962C8B-B14F-4D97-AF65-F5344CB8AC3E}">
        <p14:creationId xmlns:p14="http://schemas.microsoft.com/office/powerpoint/2010/main" val="2841002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23A6C6-066C-4E1D-9C17-38E38B3F5B0A}"/>
              </a:ext>
            </a:extLst>
          </p:cNvPr>
          <p:cNvSpPr txBox="1"/>
          <p:nvPr/>
        </p:nvSpPr>
        <p:spPr>
          <a:xfrm>
            <a:off x="1745673" y="2150226"/>
            <a:ext cx="927700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68348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3346" y="734700"/>
            <a:ext cx="47327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/>
              <a:t>1) </a:t>
            </a:r>
            <a:r>
              <a:rPr lang="en-GB" sz="6000" dirty="0"/>
              <a:t>3.2 x 8.5 =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345" y="1926065"/>
            <a:ext cx="52647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/>
              <a:t>2) </a:t>
            </a:r>
            <a:r>
              <a:rPr lang="en-GB" sz="6000" dirty="0">
                <a:solidFill>
                  <a:srgbClr val="FF0000"/>
                </a:solidFill>
              </a:rPr>
              <a:t>4.3 x 8.25 </a:t>
            </a:r>
            <a:r>
              <a:rPr lang="en-GB" sz="6000" dirty="0"/>
              <a:t>=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3345" y="3112708"/>
            <a:ext cx="5647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/>
              <a:t>3) </a:t>
            </a:r>
            <a:r>
              <a:rPr lang="en-GB" sz="6000" dirty="0"/>
              <a:t>23.3 x 8.25 =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3345" y="5532692"/>
            <a:ext cx="83626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/>
              <a:t>5) </a:t>
            </a:r>
            <a:r>
              <a:rPr lang="en-GB" sz="6000" dirty="0"/>
              <a:t>3547.55 x 2.336658 =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3345" y="4338145"/>
            <a:ext cx="5647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/>
              <a:t>4) </a:t>
            </a:r>
            <a:r>
              <a:rPr lang="en-GB" sz="6000" dirty="0">
                <a:solidFill>
                  <a:srgbClr val="FF0000"/>
                </a:solidFill>
              </a:rPr>
              <a:t>327.6 x 23.5 </a:t>
            </a:r>
            <a:r>
              <a:rPr lang="en-GB" sz="6000" dirty="0"/>
              <a:t>=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532" y="88369"/>
            <a:ext cx="110218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Using the Napier Bones method to calculate the following.</a:t>
            </a:r>
          </a:p>
        </p:txBody>
      </p:sp>
      <p:sp>
        <p:nvSpPr>
          <p:cNvPr id="2" name="Rectangle 1"/>
          <p:cNvSpPr/>
          <p:nvPr/>
        </p:nvSpPr>
        <p:spPr>
          <a:xfrm>
            <a:off x="4757402" y="739422"/>
            <a:ext cx="142218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b="1" dirty="0">
                <a:solidFill>
                  <a:prstClr val="black"/>
                </a:solidFill>
              </a:rPr>
              <a:t>27.2</a:t>
            </a:r>
            <a:endParaRPr lang="en-GB" sz="1600" b="1" dirty="0"/>
          </a:p>
        </p:txBody>
      </p:sp>
      <p:sp>
        <p:nvSpPr>
          <p:cNvPr id="10" name="Rectangle 9"/>
          <p:cNvSpPr/>
          <p:nvPr/>
        </p:nvSpPr>
        <p:spPr>
          <a:xfrm>
            <a:off x="5176058" y="1902716"/>
            <a:ext cx="21242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b="1" dirty="0">
                <a:solidFill>
                  <a:prstClr val="black"/>
                </a:solidFill>
              </a:rPr>
              <a:t>35.475</a:t>
            </a:r>
            <a:endParaRPr lang="en-GB" sz="1600" b="1" dirty="0"/>
          </a:p>
        </p:txBody>
      </p:sp>
      <p:sp>
        <p:nvSpPr>
          <p:cNvPr id="11" name="Rectangle 10"/>
          <p:cNvSpPr/>
          <p:nvPr/>
        </p:nvSpPr>
        <p:spPr>
          <a:xfrm>
            <a:off x="5531011" y="3136057"/>
            <a:ext cx="24753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b="1" dirty="0">
                <a:solidFill>
                  <a:prstClr val="black"/>
                </a:solidFill>
              </a:rPr>
              <a:t>192.225</a:t>
            </a:r>
            <a:endParaRPr lang="en-GB" sz="1600" b="1" dirty="0"/>
          </a:p>
        </p:txBody>
      </p:sp>
      <p:sp>
        <p:nvSpPr>
          <p:cNvPr id="12" name="Rectangle 11"/>
          <p:cNvSpPr/>
          <p:nvPr/>
        </p:nvSpPr>
        <p:spPr>
          <a:xfrm>
            <a:off x="5882070" y="4430478"/>
            <a:ext cx="21242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b="1" dirty="0">
                <a:solidFill>
                  <a:prstClr val="black"/>
                </a:solidFill>
              </a:rPr>
              <a:t>7698.6</a:t>
            </a:r>
            <a:endParaRPr lang="en-GB" sz="1600" b="1" dirty="0"/>
          </a:p>
        </p:txBody>
      </p:sp>
      <p:sp>
        <p:nvSpPr>
          <p:cNvPr id="13" name="Rectangle 12"/>
          <p:cNvSpPr/>
          <p:nvPr/>
        </p:nvSpPr>
        <p:spPr>
          <a:xfrm>
            <a:off x="8091197" y="5677969"/>
            <a:ext cx="41008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b="1" dirty="0">
                <a:solidFill>
                  <a:prstClr val="black"/>
                </a:solidFill>
              </a:rPr>
              <a:t>8289.41108790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168689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86</Words>
  <Application>Microsoft Office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28</cp:revision>
  <dcterms:created xsi:type="dcterms:W3CDTF">2016-01-10T06:18:39Z</dcterms:created>
  <dcterms:modified xsi:type="dcterms:W3CDTF">2021-12-13T09:40:45Z</dcterms:modified>
</cp:coreProperties>
</file>