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10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Red Bull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Android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Moana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57748" y="538025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Lion King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Ivory Coast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China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Oprah Winfrey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Lady Gaga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Venezuela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Peru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7055FC-BFCD-3BAD-3355-6D325DCA7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871" y="130378"/>
            <a:ext cx="3166258" cy="64372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4931696" y="1196156"/>
            <a:ext cx="1794241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4931696" y="1741079"/>
            <a:ext cx="1849659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4877699" y="2268917"/>
            <a:ext cx="176454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4885485" y="2796755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4892526" y="3334695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4892526" y="3879618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4892526" y="4461742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4900312" y="4967291"/>
            <a:ext cx="174118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4877700" y="5514709"/>
            <a:ext cx="1848238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4900312" y="6052649"/>
            <a:ext cx="1825625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45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14</cp:revision>
  <dcterms:created xsi:type="dcterms:W3CDTF">2025-07-23T22:25:11Z</dcterms:created>
  <dcterms:modified xsi:type="dcterms:W3CDTF">2025-07-24T21:48:04Z</dcterms:modified>
</cp:coreProperties>
</file>