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BB1FD-FBE4-422E-86B8-67FA7F23E1F6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06EB-4EBD-4B21-8B85-E2EB48EBD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49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BB1FD-FBE4-422E-86B8-67FA7F23E1F6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06EB-4EBD-4B21-8B85-E2EB48EBD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846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BB1FD-FBE4-422E-86B8-67FA7F23E1F6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06EB-4EBD-4B21-8B85-E2EB48EBD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735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BB1FD-FBE4-422E-86B8-67FA7F23E1F6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06EB-4EBD-4B21-8B85-E2EB48EBD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319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BB1FD-FBE4-422E-86B8-67FA7F23E1F6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06EB-4EBD-4B21-8B85-E2EB48EBD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704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BB1FD-FBE4-422E-86B8-67FA7F23E1F6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06EB-4EBD-4B21-8B85-E2EB48EBD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44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BB1FD-FBE4-422E-86B8-67FA7F23E1F6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06EB-4EBD-4B21-8B85-E2EB48EBD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237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BB1FD-FBE4-422E-86B8-67FA7F23E1F6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06EB-4EBD-4B21-8B85-E2EB48EBD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19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BB1FD-FBE4-422E-86B8-67FA7F23E1F6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06EB-4EBD-4B21-8B85-E2EB48EBD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237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BB1FD-FBE4-422E-86B8-67FA7F23E1F6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06EB-4EBD-4B21-8B85-E2EB48EBD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312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BB1FD-FBE4-422E-86B8-67FA7F23E1F6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A06EB-4EBD-4B21-8B85-E2EB48EBD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645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BB1FD-FBE4-422E-86B8-67FA7F23E1F6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A06EB-4EBD-4B21-8B85-E2EB48EBD1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594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20586" r="48714" b="37923"/>
          <a:stretch>
            <a:fillRect/>
          </a:stretch>
        </p:blipFill>
        <p:spPr bwMode="auto">
          <a:xfrm>
            <a:off x="241674" y="1742842"/>
            <a:ext cx="5669201" cy="167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7" r="48219" b="39055"/>
          <a:stretch>
            <a:fillRect/>
          </a:stretch>
        </p:blipFill>
        <p:spPr bwMode="auto">
          <a:xfrm>
            <a:off x="340400" y="4134846"/>
            <a:ext cx="5705723" cy="159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9083" r="45233" b="38165"/>
          <a:stretch>
            <a:fillRect/>
          </a:stretch>
        </p:blipFill>
        <p:spPr bwMode="auto">
          <a:xfrm>
            <a:off x="6151418" y="3976126"/>
            <a:ext cx="5677317" cy="182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t="20053" r="42789" b="27777"/>
          <a:stretch>
            <a:fillRect/>
          </a:stretch>
        </p:blipFill>
        <p:spPr bwMode="auto">
          <a:xfrm>
            <a:off x="6151418" y="1381670"/>
            <a:ext cx="5738187" cy="203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962421" y="358282"/>
            <a:ext cx="437799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Complete the tables</a:t>
            </a:r>
            <a:endParaRPr kumimoji="0" lang="en-GB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47577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73580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875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8058" y="2191691"/>
            <a:ext cx="83127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831027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123" r="46309" b="25245"/>
          <a:stretch/>
        </p:blipFill>
        <p:spPr>
          <a:xfrm>
            <a:off x="303287" y="343594"/>
            <a:ext cx="11522830" cy="617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68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619" r="44141" b="24186"/>
          <a:stretch/>
        </p:blipFill>
        <p:spPr>
          <a:xfrm>
            <a:off x="415636" y="477551"/>
            <a:ext cx="11477727" cy="595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93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" t="1821" r="45677" b="26312"/>
          <a:stretch/>
        </p:blipFill>
        <p:spPr>
          <a:xfrm>
            <a:off x="266007" y="333033"/>
            <a:ext cx="11580533" cy="606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14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48282" b="18648"/>
          <a:stretch/>
        </p:blipFill>
        <p:spPr>
          <a:xfrm>
            <a:off x="802333" y="263980"/>
            <a:ext cx="10314555" cy="642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81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</Words>
  <Application>Microsoft Office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2016-03-13T07:47:24Z</dcterms:created>
  <dcterms:modified xsi:type="dcterms:W3CDTF">2020-05-20T03:11:11Z</dcterms:modified>
</cp:coreProperties>
</file>