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66" r:id="rId4"/>
    <p:sldId id="290" r:id="rId5"/>
    <p:sldId id="293" r:id="rId6"/>
    <p:sldId id="291" r:id="rId7"/>
    <p:sldId id="292" r:id="rId8"/>
    <p:sldId id="497" r:id="rId9"/>
    <p:sldId id="499" r:id="rId10"/>
    <p:sldId id="50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3DA7A-3BC4-4AC7-9080-223B79059226}" v="369" dt="2023-06-22T05:43:20.7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6A3DA7A-3BC4-4AC7-9080-223B79059226}"/>
    <pc:docChg chg="undo custSel addSld delSld modSld sldOrd">
      <pc:chgData name="Stewart Gale" userId="3647ddd2-6040-41ae-a96d-232c23482af8" providerId="ADAL" clId="{36A3DA7A-3BC4-4AC7-9080-223B79059226}" dt="2023-06-22T05:43:20.722" v="944"/>
      <pc:docMkLst>
        <pc:docMk/>
      </pc:docMkLst>
      <pc:sldChg chg="addSp delSp modSp add mod delAnim modAnim">
        <pc:chgData name="Stewart Gale" userId="3647ddd2-6040-41ae-a96d-232c23482af8" providerId="ADAL" clId="{36A3DA7A-3BC4-4AC7-9080-223B79059226}" dt="2023-06-22T04:41:02.988" v="199" actId="122"/>
        <pc:sldMkLst>
          <pc:docMk/>
          <pc:sldMk cId="0" sldId="266"/>
        </pc:sldMkLst>
        <pc:spChg chg="del">
          <ac:chgData name="Stewart Gale" userId="3647ddd2-6040-41ae-a96d-232c23482af8" providerId="ADAL" clId="{36A3DA7A-3BC4-4AC7-9080-223B79059226}" dt="2023-06-22T04:33:22.430" v="4" actId="478"/>
          <ac:spMkLst>
            <pc:docMk/>
            <pc:sldMk cId="0" sldId="266"/>
            <ac:spMk id="2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4:33:46.704" v="24" actId="14100"/>
          <ac:spMkLst>
            <pc:docMk/>
            <pc:sldMk cId="0" sldId="266"/>
            <ac:spMk id="3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4:36:12.433" v="127" actId="1076"/>
          <ac:spMkLst>
            <pc:docMk/>
            <pc:sldMk cId="0" sldId="266"/>
            <ac:spMk id="5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4:33:47.660" v="25" actId="478"/>
          <ac:spMkLst>
            <pc:docMk/>
            <pc:sldMk cId="0" sldId="266"/>
            <ac:spMk id="6" creationId="{00000000-0000-0000-0000-000000000000}"/>
          </ac:spMkLst>
        </pc:spChg>
        <pc:spChg chg="add mod">
          <ac:chgData name="Stewart Gale" userId="3647ddd2-6040-41ae-a96d-232c23482af8" providerId="ADAL" clId="{36A3DA7A-3BC4-4AC7-9080-223B79059226}" dt="2023-06-22T04:41:02.988" v="199" actId="122"/>
          <ac:spMkLst>
            <pc:docMk/>
            <pc:sldMk cId="0" sldId="266"/>
            <ac:spMk id="7" creationId="{2A8D6B33-9CCA-4EC2-E5BF-84161932E3FF}"/>
          </ac:spMkLst>
        </pc:spChg>
        <pc:spChg chg="del topLvl">
          <ac:chgData name="Stewart Gale" userId="3647ddd2-6040-41ae-a96d-232c23482af8" providerId="ADAL" clId="{36A3DA7A-3BC4-4AC7-9080-223B79059226}" dt="2023-06-22T04:33:16.011" v="1" actId="478"/>
          <ac:spMkLst>
            <pc:docMk/>
            <pc:sldMk cId="0" sldId="266"/>
            <ac:spMk id="9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4:33:20.380" v="3" actId="478"/>
          <ac:spMkLst>
            <pc:docMk/>
            <pc:sldMk cId="0" sldId="266"/>
            <ac:spMk id="11" creationId="{00000000-0000-0000-0000-000000000000}"/>
          </ac:spMkLst>
        </pc:spChg>
        <pc:spChg chg="add mod">
          <ac:chgData name="Stewart Gale" userId="3647ddd2-6040-41ae-a96d-232c23482af8" providerId="ADAL" clId="{36A3DA7A-3BC4-4AC7-9080-223B79059226}" dt="2023-06-22T04:36:20.941" v="128" actId="21"/>
          <ac:spMkLst>
            <pc:docMk/>
            <pc:sldMk cId="0" sldId="266"/>
            <ac:spMk id="13" creationId="{FE0D4E18-78F5-7EC3-BFAF-FA1837F58EC9}"/>
          </ac:spMkLst>
        </pc:spChg>
        <pc:spChg chg="add mod">
          <ac:chgData name="Stewart Gale" userId="3647ddd2-6040-41ae-a96d-232c23482af8" providerId="ADAL" clId="{36A3DA7A-3BC4-4AC7-9080-223B79059226}" dt="2023-06-22T04:36:30.318" v="132" actId="21"/>
          <ac:spMkLst>
            <pc:docMk/>
            <pc:sldMk cId="0" sldId="266"/>
            <ac:spMk id="14" creationId="{019F0235-B3D5-8F75-F143-3798FBE278B9}"/>
          </ac:spMkLst>
        </pc:spChg>
        <pc:spChg chg="add mod">
          <ac:chgData name="Stewart Gale" userId="3647ddd2-6040-41ae-a96d-232c23482af8" providerId="ADAL" clId="{36A3DA7A-3BC4-4AC7-9080-223B79059226}" dt="2023-06-22T04:36:27.478" v="131" actId="14100"/>
          <ac:spMkLst>
            <pc:docMk/>
            <pc:sldMk cId="0" sldId="266"/>
            <ac:spMk id="16" creationId="{D1959EE9-DB5D-B6DF-3439-16B0F9CA751E}"/>
          </ac:spMkLst>
        </pc:spChg>
        <pc:spChg chg="add mod">
          <ac:chgData name="Stewart Gale" userId="3647ddd2-6040-41ae-a96d-232c23482af8" providerId="ADAL" clId="{36A3DA7A-3BC4-4AC7-9080-223B79059226}" dt="2023-06-22T04:36:36.653" v="135" actId="1076"/>
          <ac:spMkLst>
            <pc:docMk/>
            <pc:sldMk cId="0" sldId="266"/>
            <ac:spMk id="18" creationId="{D0A50C5E-084D-2F3E-A829-4DAA33C4AB24}"/>
          </ac:spMkLst>
        </pc:spChg>
        <pc:grpChg chg="del">
          <ac:chgData name="Stewart Gale" userId="3647ddd2-6040-41ae-a96d-232c23482af8" providerId="ADAL" clId="{36A3DA7A-3BC4-4AC7-9080-223B79059226}" dt="2023-06-22T04:33:16.011" v="1" actId="478"/>
          <ac:grpSpMkLst>
            <pc:docMk/>
            <pc:sldMk cId="0" sldId="266"/>
            <ac:grpSpMk id="8" creationId="{00000000-0000-0000-0000-000000000000}"/>
          </ac:grpSpMkLst>
        </pc:grpChg>
        <pc:cxnChg chg="del topLvl">
          <ac:chgData name="Stewart Gale" userId="3647ddd2-6040-41ae-a96d-232c23482af8" providerId="ADAL" clId="{36A3DA7A-3BC4-4AC7-9080-223B79059226}" dt="2023-06-22T04:33:18.830" v="2" actId="478"/>
          <ac:cxnSpMkLst>
            <pc:docMk/>
            <pc:sldMk cId="0" sldId="266"/>
            <ac:cxnSpMk id="10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36A3DA7A-3BC4-4AC7-9080-223B79059226}" dt="2023-06-22T05:28:36.103" v="641" actId="14100"/>
        <pc:sldMkLst>
          <pc:docMk/>
          <pc:sldMk cId="515347422" sldId="289"/>
        </pc:sldMkLst>
        <pc:spChg chg="add del mod">
          <ac:chgData name="Stewart Gale" userId="3647ddd2-6040-41ae-a96d-232c23482af8" providerId="ADAL" clId="{36A3DA7A-3BC4-4AC7-9080-223B79059226}" dt="2023-06-22T05:28:08.863" v="628" actId="478"/>
          <ac:spMkLst>
            <pc:docMk/>
            <pc:sldMk cId="515347422" sldId="289"/>
            <ac:spMk id="3" creationId="{F2266ABD-1FDF-7C6F-0BC8-6D3AF232E174}"/>
          </ac:spMkLst>
        </pc:spChg>
        <pc:spChg chg="mod">
          <ac:chgData name="Stewart Gale" userId="3647ddd2-6040-41ae-a96d-232c23482af8" providerId="ADAL" clId="{36A3DA7A-3BC4-4AC7-9080-223B79059226}" dt="2023-06-22T05:27:41.441" v="621" actId="207"/>
          <ac:spMkLst>
            <pc:docMk/>
            <pc:sldMk cId="515347422" sldId="289"/>
            <ac:spMk id="8" creationId="{A90B8047-D974-4100-4947-F96A8D4E12AD}"/>
          </ac:spMkLst>
        </pc:spChg>
        <pc:spChg chg="mod">
          <ac:chgData name="Stewart Gale" userId="3647ddd2-6040-41ae-a96d-232c23482af8" providerId="ADAL" clId="{36A3DA7A-3BC4-4AC7-9080-223B79059226}" dt="2023-06-22T05:26:35.158" v="562" actId="20577"/>
          <ac:spMkLst>
            <pc:docMk/>
            <pc:sldMk cId="515347422" sldId="289"/>
            <ac:spMk id="9" creationId="{02CED4FD-EE5E-52B9-C80E-3B889A46AEAD}"/>
          </ac:spMkLst>
        </pc:spChg>
        <pc:spChg chg="mod">
          <ac:chgData name="Stewart Gale" userId="3647ddd2-6040-41ae-a96d-232c23482af8" providerId="ADAL" clId="{36A3DA7A-3BC4-4AC7-9080-223B79059226}" dt="2023-06-22T05:28:31.828" v="640" actId="20577"/>
          <ac:spMkLst>
            <pc:docMk/>
            <pc:sldMk cId="515347422" sldId="289"/>
            <ac:spMk id="10" creationId="{762ECDDD-A8FE-F479-5CAD-8B62F40960F6}"/>
          </ac:spMkLst>
        </pc:spChg>
        <pc:spChg chg="mod">
          <ac:chgData name="Stewart Gale" userId="3647ddd2-6040-41ae-a96d-232c23482af8" providerId="ADAL" clId="{36A3DA7A-3BC4-4AC7-9080-223B79059226}" dt="2023-06-22T05:26:06.828" v="543" actId="164"/>
          <ac:spMkLst>
            <pc:docMk/>
            <pc:sldMk cId="515347422" sldId="289"/>
            <ac:spMk id="17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26:06.828" v="543" actId="164"/>
          <ac:spMkLst>
            <pc:docMk/>
            <pc:sldMk cId="515347422" sldId="289"/>
            <ac:spMk id="18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26:06.828" v="543" actId="164"/>
          <ac:spMkLst>
            <pc:docMk/>
            <pc:sldMk cId="515347422" sldId="289"/>
            <ac:spMk id="19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28:20.474" v="633" actId="14100"/>
          <ac:spMkLst>
            <pc:docMk/>
            <pc:sldMk cId="515347422" sldId="289"/>
            <ac:spMk id="24" creationId="{414DFE8C-910E-2D35-0D40-7BC3CC59DD83}"/>
          </ac:spMkLst>
        </pc:spChg>
        <pc:spChg chg="mod">
          <ac:chgData name="Stewart Gale" userId="3647ddd2-6040-41ae-a96d-232c23482af8" providerId="ADAL" clId="{36A3DA7A-3BC4-4AC7-9080-223B79059226}" dt="2023-06-22T05:25:08.367" v="535" actId="164"/>
          <ac:spMkLst>
            <pc:docMk/>
            <pc:sldMk cId="515347422" sldId="289"/>
            <ac:spMk id="29" creationId="{3D42DBDE-54CF-77E0-921C-37242CC53A45}"/>
          </ac:spMkLst>
        </pc:spChg>
        <pc:spChg chg="mod">
          <ac:chgData name="Stewart Gale" userId="3647ddd2-6040-41ae-a96d-232c23482af8" providerId="ADAL" clId="{36A3DA7A-3BC4-4AC7-9080-223B79059226}" dt="2023-06-22T05:25:08.367" v="535" actId="164"/>
          <ac:spMkLst>
            <pc:docMk/>
            <pc:sldMk cId="515347422" sldId="289"/>
            <ac:spMk id="30" creationId="{E9580523-165E-7DAE-6293-22CB7D90819D}"/>
          </ac:spMkLst>
        </pc:spChg>
        <pc:spChg chg="mod">
          <ac:chgData name="Stewart Gale" userId="3647ddd2-6040-41ae-a96d-232c23482af8" providerId="ADAL" clId="{36A3DA7A-3BC4-4AC7-9080-223B79059226}" dt="2023-06-22T05:25:08.367" v="535" actId="164"/>
          <ac:spMkLst>
            <pc:docMk/>
            <pc:sldMk cId="515347422" sldId="289"/>
            <ac:spMk id="31" creationId="{3BC4090D-603D-7FF3-296D-72127F791D6B}"/>
          </ac:spMkLst>
        </pc:spChg>
        <pc:grpChg chg="add mod">
          <ac:chgData name="Stewart Gale" userId="3647ddd2-6040-41ae-a96d-232c23482af8" providerId="ADAL" clId="{36A3DA7A-3BC4-4AC7-9080-223B79059226}" dt="2023-06-22T05:28:11.870" v="629" actId="1076"/>
          <ac:grpSpMkLst>
            <pc:docMk/>
            <pc:sldMk cId="515347422" sldId="289"/>
            <ac:grpSpMk id="4" creationId="{1594613F-C7E1-FA08-9537-564FF8BE7D32}"/>
          </ac:grpSpMkLst>
        </pc:grpChg>
        <pc:grpChg chg="add mod">
          <ac:chgData name="Stewart Gale" userId="3647ddd2-6040-41ae-a96d-232c23482af8" providerId="ADAL" clId="{36A3DA7A-3BC4-4AC7-9080-223B79059226}" dt="2023-06-22T05:28:23.046" v="634" actId="1076"/>
          <ac:grpSpMkLst>
            <pc:docMk/>
            <pc:sldMk cId="515347422" sldId="289"/>
            <ac:grpSpMk id="6" creationId="{7CA87AAF-AB11-D9AE-6A24-4C3B3630F2B6}"/>
          </ac:grpSpMkLst>
        </pc:grpChg>
        <pc:grpChg chg="add mod">
          <ac:chgData name="Stewart Gale" userId="3647ddd2-6040-41ae-a96d-232c23482af8" providerId="ADAL" clId="{36A3DA7A-3BC4-4AC7-9080-223B79059226}" dt="2023-06-22T05:28:36.103" v="641" actId="14100"/>
          <ac:grpSpMkLst>
            <pc:docMk/>
            <pc:sldMk cId="515347422" sldId="289"/>
            <ac:grpSpMk id="7" creationId="{0B0177F4-0DA6-D94F-0277-1A1B60F7C32D}"/>
          </ac:grpSpMkLst>
        </pc:grpChg>
        <pc:grpChg chg="mod">
          <ac:chgData name="Stewart Gale" userId="3647ddd2-6040-41ae-a96d-232c23482af8" providerId="ADAL" clId="{36A3DA7A-3BC4-4AC7-9080-223B79059226}" dt="2023-06-22T05:28:26.064" v="635" actId="1076"/>
          <ac:grpSpMkLst>
            <pc:docMk/>
            <pc:sldMk cId="515347422" sldId="289"/>
            <ac:grpSpMk id="34" creationId="{720656A4-6882-54A7-3A22-1A85046E9F26}"/>
          </ac:grpSpMkLst>
        </pc:grpChg>
        <pc:grpChg chg="mod">
          <ac:chgData name="Stewart Gale" userId="3647ddd2-6040-41ae-a96d-232c23482af8" providerId="ADAL" clId="{36A3DA7A-3BC4-4AC7-9080-223B79059226}" dt="2023-06-22T05:28:07.017" v="627" actId="1076"/>
          <ac:grpSpMkLst>
            <pc:docMk/>
            <pc:sldMk cId="515347422" sldId="289"/>
            <ac:grpSpMk id="35" creationId="{1F7DDA90-8268-139D-73C5-3FCD1BDE046C}"/>
          </ac:grpSpMkLst>
        </pc:grpChg>
      </pc:sldChg>
      <pc:sldChg chg="addSp modSp new mod modAnim">
        <pc:chgData name="Stewart Gale" userId="3647ddd2-6040-41ae-a96d-232c23482af8" providerId="ADAL" clId="{36A3DA7A-3BC4-4AC7-9080-223B79059226}" dt="2023-06-22T04:40:59.733" v="198" actId="122"/>
        <pc:sldMkLst>
          <pc:docMk/>
          <pc:sldMk cId="858306951" sldId="290"/>
        </pc:sldMkLst>
        <pc:spChg chg="add mod">
          <ac:chgData name="Stewart Gale" userId="3647ddd2-6040-41ae-a96d-232c23482af8" providerId="ADAL" clId="{36A3DA7A-3BC4-4AC7-9080-223B79059226}" dt="2023-06-22T04:39:55.025" v="175" actId="14100"/>
          <ac:spMkLst>
            <pc:docMk/>
            <pc:sldMk cId="858306951" sldId="290"/>
            <ac:spMk id="2" creationId="{0EC00896-C21E-6D1B-74D4-634921119382}"/>
          </ac:spMkLst>
        </pc:spChg>
        <pc:spChg chg="add mod">
          <ac:chgData name="Stewart Gale" userId="3647ddd2-6040-41ae-a96d-232c23482af8" providerId="ADAL" clId="{36A3DA7A-3BC4-4AC7-9080-223B79059226}" dt="2023-06-22T04:40:59.733" v="198" actId="122"/>
          <ac:spMkLst>
            <pc:docMk/>
            <pc:sldMk cId="858306951" sldId="290"/>
            <ac:spMk id="3" creationId="{F310DA7A-8695-B400-2FF2-1BBA2A40FE1B}"/>
          </ac:spMkLst>
        </pc:spChg>
        <pc:spChg chg="add mod">
          <ac:chgData name="Stewart Gale" userId="3647ddd2-6040-41ae-a96d-232c23482af8" providerId="ADAL" clId="{36A3DA7A-3BC4-4AC7-9080-223B79059226}" dt="2023-06-22T04:39:17.607" v="164" actId="21"/>
          <ac:spMkLst>
            <pc:docMk/>
            <pc:sldMk cId="858306951" sldId="290"/>
            <ac:spMk id="5" creationId="{E940A037-FA64-A87B-A8B8-AB3349EE383A}"/>
          </ac:spMkLst>
        </pc:spChg>
        <pc:spChg chg="add mod">
          <ac:chgData name="Stewart Gale" userId="3647ddd2-6040-41ae-a96d-232c23482af8" providerId="ADAL" clId="{36A3DA7A-3BC4-4AC7-9080-223B79059226}" dt="2023-06-22T04:39:29.432" v="168" actId="21"/>
          <ac:spMkLst>
            <pc:docMk/>
            <pc:sldMk cId="858306951" sldId="290"/>
            <ac:spMk id="7" creationId="{D042BCA1-3F54-F2FA-1ACB-43C9474C197C}"/>
          </ac:spMkLst>
        </pc:spChg>
        <pc:spChg chg="add mod">
          <ac:chgData name="Stewart Gale" userId="3647ddd2-6040-41ae-a96d-232c23482af8" providerId="ADAL" clId="{36A3DA7A-3BC4-4AC7-9080-223B79059226}" dt="2023-06-22T04:39:37.502" v="171" actId="14100"/>
          <ac:spMkLst>
            <pc:docMk/>
            <pc:sldMk cId="858306951" sldId="290"/>
            <ac:spMk id="9" creationId="{C8AA58F9-5B35-7C6D-EFB3-163A37D1EF68}"/>
          </ac:spMkLst>
        </pc:spChg>
      </pc:sldChg>
      <pc:sldChg chg="addSp modSp new mod modAnim">
        <pc:chgData name="Stewart Gale" userId="3647ddd2-6040-41ae-a96d-232c23482af8" providerId="ADAL" clId="{36A3DA7A-3BC4-4AC7-9080-223B79059226}" dt="2023-06-22T05:17:27.064" v="405"/>
        <pc:sldMkLst>
          <pc:docMk/>
          <pc:sldMk cId="1443309892" sldId="291"/>
        </pc:sldMkLst>
        <pc:spChg chg="add mod">
          <ac:chgData name="Stewart Gale" userId="3647ddd2-6040-41ae-a96d-232c23482af8" providerId="ADAL" clId="{36A3DA7A-3BC4-4AC7-9080-223B79059226}" dt="2023-06-22T04:41:58.313" v="235" actId="14100"/>
          <ac:spMkLst>
            <pc:docMk/>
            <pc:sldMk cId="1443309892" sldId="291"/>
            <ac:spMk id="3" creationId="{C9247733-449C-8210-E08A-0F7400B12B30}"/>
          </ac:spMkLst>
        </pc:spChg>
        <pc:spChg chg="add mod">
          <ac:chgData name="Stewart Gale" userId="3647ddd2-6040-41ae-a96d-232c23482af8" providerId="ADAL" clId="{36A3DA7A-3BC4-4AC7-9080-223B79059226}" dt="2023-06-22T05:17:17.444" v="403" actId="1076"/>
          <ac:spMkLst>
            <pc:docMk/>
            <pc:sldMk cId="1443309892" sldId="291"/>
            <ac:spMk id="4" creationId="{F86EAEF4-DEBC-80F8-15B1-98C5D703A070}"/>
          </ac:spMkLst>
        </pc:spChg>
        <pc:spChg chg="add mod">
          <ac:chgData name="Stewart Gale" userId="3647ddd2-6040-41ae-a96d-232c23482af8" providerId="ADAL" clId="{36A3DA7A-3BC4-4AC7-9080-223B79059226}" dt="2023-06-22T05:15:03.511" v="355" actId="122"/>
          <ac:spMkLst>
            <pc:docMk/>
            <pc:sldMk cId="1443309892" sldId="291"/>
            <ac:spMk id="5" creationId="{B788817C-A943-93A8-E8D4-8A42285919D4}"/>
          </ac:spMkLst>
        </pc:spChg>
        <pc:spChg chg="add mod">
          <ac:chgData name="Stewart Gale" userId="3647ddd2-6040-41ae-a96d-232c23482af8" providerId="ADAL" clId="{36A3DA7A-3BC4-4AC7-9080-223B79059226}" dt="2023-06-22T05:15:49.346" v="374" actId="14100"/>
          <ac:spMkLst>
            <pc:docMk/>
            <pc:sldMk cId="1443309892" sldId="291"/>
            <ac:spMk id="6" creationId="{BC332687-2FE8-1B5E-F631-9943E9B28CE1}"/>
          </ac:spMkLst>
        </pc:spChg>
        <pc:spChg chg="add mod">
          <ac:chgData name="Stewart Gale" userId="3647ddd2-6040-41ae-a96d-232c23482af8" providerId="ADAL" clId="{36A3DA7A-3BC4-4AC7-9080-223B79059226}" dt="2023-06-22T05:17:05.401" v="402" actId="113"/>
          <ac:spMkLst>
            <pc:docMk/>
            <pc:sldMk cId="1443309892" sldId="291"/>
            <ac:spMk id="8" creationId="{D4C3018A-718E-6747-BF2D-6629EBE1AC93}"/>
          </ac:spMkLst>
        </pc:spChg>
        <pc:spChg chg="add mod">
          <ac:chgData name="Stewart Gale" userId="3647ddd2-6040-41ae-a96d-232c23482af8" providerId="ADAL" clId="{36A3DA7A-3BC4-4AC7-9080-223B79059226}" dt="2023-06-22T05:17:05.401" v="402" actId="113"/>
          <ac:spMkLst>
            <pc:docMk/>
            <pc:sldMk cId="1443309892" sldId="291"/>
            <ac:spMk id="10" creationId="{96C14BA3-DEAB-104F-399A-23AF259024F5}"/>
          </ac:spMkLst>
        </pc:spChg>
        <pc:spChg chg="add mod">
          <ac:chgData name="Stewart Gale" userId="3647ddd2-6040-41ae-a96d-232c23482af8" providerId="ADAL" clId="{36A3DA7A-3BC4-4AC7-9080-223B79059226}" dt="2023-06-22T05:17:05.401" v="402" actId="113"/>
          <ac:spMkLst>
            <pc:docMk/>
            <pc:sldMk cId="1443309892" sldId="291"/>
            <ac:spMk id="12" creationId="{D8871D6C-C003-3720-34A3-68055CE74971}"/>
          </ac:spMkLst>
        </pc:spChg>
        <pc:spChg chg="add mod">
          <ac:chgData name="Stewart Gale" userId="3647ddd2-6040-41ae-a96d-232c23482af8" providerId="ADAL" clId="{36A3DA7A-3BC4-4AC7-9080-223B79059226}" dt="2023-06-22T05:16:50.061" v="398" actId="1076"/>
          <ac:spMkLst>
            <pc:docMk/>
            <pc:sldMk cId="1443309892" sldId="291"/>
            <ac:spMk id="14" creationId="{D3C0C98B-255F-F987-7074-57C949C91C72}"/>
          </ac:spMkLst>
        </pc:spChg>
      </pc:sldChg>
      <pc:sldChg chg="addSp modSp new mod modAnim">
        <pc:chgData name="Stewart Gale" userId="3647ddd2-6040-41ae-a96d-232c23482af8" providerId="ADAL" clId="{36A3DA7A-3BC4-4AC7-9080-223B79059226}" dt="2023-06-22T05:23:37.551" v="529"/>
        <pc:sldMkLst>
          <pc:docMk/>
          <pc:sldMk cId="3536948822" sldId="292"/>
        </pc:sldMkLst>
        <pc:spChg chg="add mod">
          <ac:chgData name="Stewart Gale" userId="3647ddd2-6040-41ae-a96d-232c23482af8" providerId="ADAL" clId="{36A3DA7A-3BC4-4AC7-9080-223B79059226}" dt="2023-06-22T05:20:15.412" v="439" actId="1076"/>
          <ac:spMkLst>
            <pc:docMk/>
            <pc:sldMk cId="3536948822" sldId="292"/>
            <ac:spMk id="3" creationId="{0355CAF9-9FFB-43E4-1CF4-09AA4C1AC68F}"/>
          </ac:spMkLst>
        </pc:spChg>
        <pc:spChg chg="add mod">
          <ac:chgData name="Stewart Gale" userId="3647ddd2-6040-41ae-a96d-232c23482af8" providerId="ADAL" clId="{36A3DA7A-3BC4-4AC7-9080-223B79059226}" dt="2023-06-22T05:19:32.216" v="420" actId="1076"/>
          <ac:spMkLst>
            <pc:docMk/>
            <pc:sldMk cId="3536948822" sldId="292"/>
            <ac:spMk id="5" creationId="{5CF0EBBD-FD6A-32F5-DDA9-F8633A57ACEC}"/>
          </ac:spMkLst>
        </pc:spChg>
        <pc:spChg chg="add mod">
          <ac:chgData name="Stewart Gale" userId="3647ddd2-6040-41ae-a96d-232c23482af8" providerId="ADAL" clId="{36A3DA7A-3BC4-4AC7-9080-223B79059226}" dt="2023-06-22T05:23:21.081" v="524" actId="14100"/>
          <ac:spMkLst>
            <pc:docMk/>
            <pc:sldMk cId="3536948822" sldId="292"/>
            <ac:spMk id="7" creationId="{A70BDD4B-9701-EB8A-65D4-63489304E279}"/>
          </ac:spMkLst>
        </pc:spChg>
        <pc:spChg chg="add mod">
          <ac:chgData name="Stewart Gale" userId="3647ddd2-6040-41ae-a96d-232c23482af8" providerId="ADAL" clId="{36A3DA7A-3BC4-4AC7-9080-223B79059226}" dt="2023-06-22T05:23:23.963" v="525" actId="1076"/>
          <ac:spMkLst>
            <pc:docMk/>
            <pc:sldMk cId="3536948822" sldId="292"/>
            <ac:spMk id="9" creationId="{9C6BE61A-055B-EFC1-28B0-C897BC303B04}"/>
          </ac:spMkLst>
        </pc:spChg>
        <pc:spChg chg="add mod">
          <ac:chgData name="Stewart Gale" userId="3647ddd2-6040-41ae-a96d-232c23482af8" providerId="ADAL" clId="{36A3DA7A-3BC4-4AC7-9080-223B79059226}" dt="2023-06-22T05:23:26.806" v="526" actId="1076"/>
          <ac:spMkLst>
            <pc:docMk/>
            <pc:sldMk cId="3536948822" sldId="292"/>
            <ac:spMk id="11" creationId="{416103A2-9197-46B4-82D8-5CDDA6142F93}"/>
          </ac:spMkLst>
        </pc:spChg>
        <pc:spChg chg="add mod">
          <ac:chgData name="Stewart Gale" userId="3647ddd2-6040-41ae-a96d-232c23482af8" providerId="ADAL" clId="{36A3DA7A-3BC4-4AC7-9080-223B79059226}" dt="2023-06-22T05:23:29.470" v="527" actId="1076"/>
          <ac:spMkLst>
            <pc:docMk/>
            <pc:sldMk cId="3536948822" sldId="292"/>
            <ac:spMk id="13" creationId="{9FF050A3-42D0-CBA4-0199-8E44F8BC735E}"/>
          </ac:spMkLst>
        </pc:spChg>
      </pc:sldChg>
      <pc:sldChg chg="addSp modSp add mod ord modAnim">
        <pc:chgData name="Stewart Gale" userId="3647ddd2-6040-41ae-a96d-232c23482af8" providerId="ADAL" clId="{36A3DA7A-3BC4-4AC7-9080-223B79059226}" dt="2023-06-22T05:13:48.013" v="334"/>
        <pc:sldMkLst>
          <pc:docMk/>
          <pc:sldMk cId="1559564976" sldId="293"/>
        </pc:sldMkLst>
        <pc:spChg chg="mod">
          <ac:chgData name="Stewart Gale" userId="3647ddd2-6040-41ae-a96d-232c23482af8" providerId="ADAL" clId="{36A3DA7A-3BC4-4AC7-9080-223B79059226}" dt="2023-06-22T04:43:50.235" v="276" actId="20577"/>
          <ac:spMkLst>
            <pc:docMk/>
            <pc:sldMk cId="1559564976" sldId="293"/>
            <ac:spMk id="2" creationId="{00000000-0000-0000-0000-000000000000}"/>
          </ac:spMkLst>
        </pc:spChg>
        <pc:spChg chg="add mod">
          <ac:chgData name="Stewart Gale" userId="3647ddd2-6040-41ae-a96d-232c23482af8" providerId="ADAL" clId="{36A3DA7A-3BC4-4AC7-9080-223B79059226}" dt="2023-06-22T04:43:30.314" v="256"/>
          <ac:spMkLst>
            <pc:docMk/>
            <pc:sldMk cId="1559564976" sldId="293"/>
            <ac:spMk id="3" creationId="{BE7F86E4-461D-92EC-48FD-60568F6B721A}"/>
          </ac:spMkLst>
        </pc:spChg>
        <pc:spChg chg="mod">
          <ac:chgData name="Stewart Gale" userId="3647ddd2-6040-41ae-a96d-232c23482af8" providerId="ADAL" clId="{36A3DA7A-3BC4-4AC7-9080-223B79059226}" dt="2023-06-22T04:45:19.400" v="331" actId="1076"/>
          <ac:spMkLst>
            <pc:docMk/>
            <pc:sldMk cId="1559564976" sldId="293"/>
            <ac:spMk id="4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4:45:19.400" v="331" actId="1076"/>
          <ac:spMkLst>
            <pc:docMk/>
            <pc:sldMk cId="1559564976" sldId="293"/>
            <ac:spMk id="5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4:45:19.400" v="331" actId="1076"/>
          <ac:spMkLst>
            <pc:docMk/>
            <pc:sldMk cId="1559564976" sldId="293"/>
            <ac:spMk id="6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4:45:19.400" v="331" actId="1076"/>
          <ac:spMkLst>
            <pc:docMk/>
            <pc:sldMk cId="1559564976" sldId="293"/>
            <ac:spMk id="7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36A3DA7A-3BC4-4AC7-9080-223B79059226}" dt="2023-06-22T05:40:06.080" v="878" actId="1036"/>
        <pc:sldMkLst>
          <pc:docMk/>
          <pc:sldMk cId="3675360515" sldId="497"/>
        </pc:sldMkLst>
        <pc:spChg chg="mod">
          <ac:chgData name="Stewart Gale" userId="3647ddd2-6040-41ae-a96d-232c23482af8" providerId="ADAL" clId="{36A3DA7A-3BC4-4AC7-9080-223B79059226}" dt="2023-06-22T05:40:06.080" v="878" actId="1036"/>
          <ac:spMkLst>
            <pc:docMk/>
            <pc:sldMk cId="3675360515" sldId="497"/>
            <ac:spMk id="5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40:06.080" v="878" actId="1036"/>
          <ac:spMkLst>
            <pc:docMk/>
            <pc:sldMk cId="3675360515" sldId="497"/>
            <ac:spMk id="6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40:06.080" v="878" actId="1036"/>
          <ac:spMkLst>
            <pc:docMk/>
            <pc:sldMk cId="3675360515" sldId="497"/>
            <ac:spMk id="7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40:06.080" v="878" actId="1036"/>
          <ac:spMkLst>
            <pc:docMk/>
            <pc:sldMk cId="3675360515" sldId="497"/>
            <ac:spMk id="8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40:06.080" v="878" actId="1036"/>
          <ac:spMkLst>
            <pc:docMk/>
            <pc:sldMk cId="3675360515" sldId="497"/>
            <ac:spMk id="9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40:06.080" v="878" actId="1036"/>
          <ac:spMkLst>
            <pc:docMk/>
            <pc:sldMk cId="3675360515" sldId="497"/>
            <ac:spMk id="10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34:24.520" v="762" actId="478"/>
          <ac:spMkLst>
            <pc:docMk/>
            <pc:sldMk cId="3675360515" sldId="497"/>
            <ac:spMk id="11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34:36.561" v="766" actId="478"/>
          <ac:spMkLst>
            <pc:docMk/>
            <pc:sldMk cId="3675360515" sldId="497"/>
            <ac:spMk id="12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34:36.561" v="766" actId="478"/>
          <ac:spMkLst>
            <pc:docMk/>
            <pc:sldMk cId="3675360515" sldId="497"/>
            <ac:spMk id="13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29:08.651" v="661" actId="478"/>
          <ac:spMkLst>
            <pc:docMk/>
            <pc:sldMk cId="3675360515" sldId="497"/>
            <ac:spMk id="14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29:08.651" v="661" actId="478"/>
          <ac:spMkLst>
            <pc:docMk/>
            <pc:sldMk cId="3675360515" sldId="497"/>
            <ac:spMk id="15" creationId="{00000000-0000-0000-0000-000000000000}"/>
          </ac:spMkLst>
        </pc:spChg>
        <pc:spChg chg="del mod">
          <ac:chgData name="Stewart Gale" userId="3647ddd2-6040-41ae-a96d-232c23482af8" providerId="ADAL" clId="{36A3DA7A-3BC4-4AC7-9080-223B79059226}" dt="2023-06-22T05:36:32.323" v="809" actId="478"/>
          <ac:spMkLst>
            <pc:docMk/>
            <pc:sldMk cId="3675360515" sldId="497"/>
            <ac:spMk id="16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34:36.561" v="766" actId="478"/>
          <ac:spMkLst>
            <pc:docMk/>
            <pc:sldMk cId="3675360515" sldId="497"/>
            <ac:spMk id="17" creationId="{00000000-0000-0000-0000-000000000000}"/>
          </ac:spMkLst>
        </pc:spChg>
        <pc:spChg chg="add mod">
          <ac:chgData name="Stewart Gale" userId="3647ddd2-6040-41ae-a96d-232c23482af8" providerId="ADAL" clId="{36A3DA7A-3BC4-4AC7-9080-223B79059226}" dt="2023-06-22T05:40:00.512" v="868" actId="1076"/>
          <ac:spMkLst>
            <pc:docMk/>
            <pc:sldMk cId="3675360515" sldId="497"/>
            <ac:spMk id="18" creationId="{EAEE617A-7AC6-8716-FE46-3693722FF1C8}"/>
          </ac:spMkLst>
        </pc:spChg>
        <pc:grpChg chg="del mod">
          <ac:chgData name="Stewart Gale" userId="3647ddd2-6040-41ae-a96d-232c23482af8" providerId="ADAL" clId="{36A3DA7A-3BC4-4AC7-9080-223B79059226}" dt="2023-06-22T05:34:50.994" v="772" actId="478"/>
          <ac:grpSpMkLst>
            <pc:docMk/>
            <pc:sldMk cId="3675360515" sldId="497"/>
            <ac:grpSpMk id="2" creationId="{00000000-0000-0000-0000-000000000000}"/>
          </ac:grpSpMkLst>
        </pc:grpChg>
        <pc:graphicFrameChg chg="add mod modGraphic">
          <ac:chgData name="Stewart Gale" userId="3647ddd2-6040-41ae-a96d-232c23482af8" providerId="ADAL" clId="{36A3DA7A-3BC4-4AC7-9080-223B79059226}" dt="2023-06-22T05:40:06.080" v="878" actId="1036"/>
          <ac:graphicFrameMkLst>
            <pc:docMk/>
            <pc:sldMk cId="3675360515" sldId="497"/>
            <ac:graphicFrameMk id="19" creationId="{17E2F920-1293-6D39-F7BF-EDB7F3C4B8E3}"/>
          </ac:graphicFrameMkLst>
        </pc:graphicFrameChg>
      </pc:sldChg>
      <pc:sldChg chg="delSp add del mod delAnim">
        <pc:chgData name="Stewart Gale" userId="3647ddd2-6040-41ae-a96d-232c23482af8" providerId="ADAL" clId="{36A3DA7A-3BC4-4AC7-9080-223B79059226}" dt="2023-06-22T05:34:19.408" v="761" actId="47"/>
        <pc:sldMkLst>
          <pc:docMk/>
          <pc:sldMk cId="3060072873" sldId="498"/>
        </pc:sldMkLst>
        <pc:spChg chg="del">
          <ac:chgData name="Stewart Gale" userId="3647ddd2-6040-41ae-a96d-232c23482af8" providerId="ADAL" clId="{36A3DA7A-3BC4-4AC7-9080-223B79059226}" dt="2023-06-22T05:29:52.323" v="675" actId="478"/>
          <ac:spMkLst>
            <pc:docMk/>
            <pc:sldMk cId="3060072873" sldId="498"/>
            <ac:spMk id="7" creationId="{00000000-0000-0000-0000-000000000000}"/>
          </ac:spMkLst>
        </pc:spChg>
      </pc:sldChg>
      <pc:sldChg chg="addSp modSp new mod ord modAnim">
        <pc:chgData name="Stewart Gale" userId="3647ddd2-6040-41ae-a96d-232c23482af8" providerId="ADAL" clId="{36A3DA7A-3BC4-4AC7-9080-223B79059226}" dt="2023-06-22T05:34:44.736" v="770" actId="1076"/>
        <pc:sldMkLst>
          <pc:docMk/>
          <pc:sldMk cId="780240509" sldId="499"/>
        </pc:sldMkLst>
        <pc:spChg chg="add mod">
          <ac:chgData name="Stewart Gale" userId="3647ddd2-6040-41ae-a96d-232c23482af8" providerId="ADAL" clId="{36A3DA7A-3BC4-4AC7-9080-223B79059226}" dt="2023-06-22T05:34:44.736" v="770" actId="1076"/>
          <ac:spMkLst>
            <pc:docMk/>
            <pc:sldMk cId="780240509" sldId="499"/>
            <ac:spMk id="2" creationId="{6E230896-0B66-C54B-13F3-36AF3CE5FB2D}"/>
          </ac:spMkLst>
        </pc:spChg>
        <pc:spChg chg="add mod">
          <ac:chgData name="Stewart Gale" userId="3647ddd2-6040-41ae-a96d-232c23482af8" providerId="ADAL" clId="{36A3DA7A-3BC4-4AC7-9080-223B79059226}" dt="2023-06-22T05:34:42.001" v="769" actId="1076"/>
          <ac:spMkLst>
            <pc:docMk/>
            <pc:sldMk cId="780240509" sldId="499"/>
            <ac:spMk id="4" creationId="{2AB7DA10-C105-553F-5931-D51A897CFD37}"/>
          </ac:spMkLst>
        </pc:spChg>
        <pc:spChg chg="add mod">
          <ac:chgData name="Stewart Gale" userId="3647ddd2-6040-41ae-a96d-232c23482af8" providerId="ADAL" clId="{36A3DA7A-3BC4-4AC7-9080-223B79059226}" dt="2023-06-22T05:32:51.196" v="742" actId="14100"/>
          <ac:spMkLst>
            <pc:docMk/>
            <pc:sldMk cId="780240509" sldId="499"/>
            <ac:spMk id="6" creationId="{6A93BDB6-41EF-B904-9F25-D5679C11BFCD}"/>
          </ac:spMkLst>
        </pc:spChg>
        <pc:spChg chg="add mod">
          <ac:chgData name="Stewart Gale" userId="3647ddd2-6040-41ae-a96d-232c23482af8" providerId="ADAL" clId="{36A3DA7A-3BC4-4AC7-9080-223B79059226}" dt="2023-06-22T05:32:05.375" v="728" actId="1076"/>
          <ac:spMkLst>
            <pc:docMk/>
            <pc:sldMk cId="780240509" sldId="499"/>
            <ac:spMk id="8" creationId="{9A23A156-0E0B-6329-E701-5ECC28F40EA6}"/>
          </ac:spMkLst>
        </pc:spChg>
        <pc:spChg chg="add mod">
          <ac:chgData name="Stewart Gale" userId="3647ddd2-6040-41ae-a96d-232c23482af8" providerId="ADAL" clId="{36A3DA7A-3BC4-4AC7-9080-223B79059226}" dt="2023-06-22T05:30:58.404" v="699" actId="1076"/>
          <ac:spMkLst>
            <pc:docMk/>
            <pc:sldMk cId="780240509" sldId="499"/>
            <ac:spMk id="10" creationId="{07AC63DE-01B3-F7D8-4AF3-72A3FA7FC90E}"/>
          </ac:spMkLst>
        </pc:spChg>
        <pc:spChg chg="add mod">
          <ac:chgData name="Stewart Gale" userId="3647ddd2-6040-41ae-a96d-232c23482af8" providerId="ADAL" clId="{36A3DA7A-3BC4-4AC7-9080-223B79059226}" dt="2023-06-22T05:32:21.919" v="731" actId="14100"/>
          <ac:spMkLst>
            <pc:docMk/>
            <pc:sldMk cId="780240509" sldId="499"/>
            <ac:spMk id="12" creationId="{949E012B-0A89-7EF5-895D-D71552888BCD}"/>
          </ac:spMkLst>
        </pc:spChg>
        <pc:spChg chg="add mod">
          <ac:chgData name="Stewart Gale" userId="3647ddd2-6040-41ae-a96d-232c23482af8" providerId="ADAL" clId="{36A3DA7A-3BC4-4AC7-9080-223B79059226}" dt="2023-06-22T05:32:36.694" v="737" actId="14100"/>
          <ac:spMkLst>
            <pc:docMk/>
            <pc:sldMk cId="780240509" sldId="499"/>
            <ac:spMk id="14" creationId="{2D029FE2-E6B9-019B-DA97-EAC93C8EA50D}"/>
          </ac:spMkLst>
        </pc:spChg>
        <pc:spChg chg="add mod">
          <ac:chgData name="Stewart Gale" userId="3647ddd2-6040-41ae-a96d-232c23482af8" providerId="ADAL" clId="{36A3DA7A-3BC4-4AC7-9080-223B79059226}" dt="2023-06-22T05:33:19.429" v="751" actId="1076"/>
          <ac:spMkLst>
            <pc:docMk/>
            <pc:sldMk cId="780240509" sldId="499"/>
            <ac:spMk id="16" creationId="{AE54465F-2958-412A-05AF-6F6F6B259A14}"/>
          </ac:spMkLst>
        </pc:spChg>
        <pc:spChg chg="add mod">
          <ac:chgData name="Stewart Gale" userId="3647ddd2-6040-41ae-a96d-232c23482af8" providerId="ADAL" clId="{36A3DA7A-3BC4-4AC7-9080-223B79059226}" dt="2023-06-22T05:33:06.842" v="747" actId="1076"/>
          <ac:spMkLst>
            <pc:docMk/>
            <pc:sldMk cId="780240509" sldId="499"/>
            <ac:spMk id="18" creationId="{C3B9FC38-F457-78D2-586E-00132A0514D0}"/>
          </ac:spMkLst>
        </pc:spChg>
        <pc:spChg chg="add mod">
          <ac:chgData name="Stewart Gale" userId="3647ddd2-6040-41ae-a96d-232c23482af8" providerId="ADAL" clId="{36A3DA7A-3BC4-4AC7-9080-223B79059226}" dt="2023-06-22T05:33:19.429" v="751" actId="1076"/>
          <ac:spMkLst>
            <pc:docMk/>
            <pc:sldMk cId="780240509" sldId="499"/>
            <ac:spMk id="20" creationId="{90237E96-09FE-8A7B-4550-82320F9BB24A}"/>
          </ac:spMkLst>
        </pc:spChg>
      </pc:sldChg>
      <pc:sldChg chg="addSp delSp modSp add mod delAnim modAnim">
        <pc:chgData name="Stewart Gale" userId="3647ddd2-6040-41ae-a96d-232c23482af8" providerId="ADAL" clId="{36A3DA7A-3BC4-4AC7-9080-223B79059226}" dt="2023-06-22T05:43:20.722" v="944"/>
        <pc:sldMkLst>
          <pc:docMk/>
          <pc:sldMk cId="2646826843" sldId="500"/>
        </pc:sldMkLst>
        <pc:spChg chg="del">
          <ac:chgData name="Stewart Gale" userId="3647ddd2-6040-41ae-a96d-232c23482af8" providerId="ADAL" clId="{36A3DA7A-3BC4-4AC7-9080-223B79059226}" dt="2023-06-22T05:40:32.320" v="880" actId="478"/>
          <ac:spMkLst>
            <pc:docMk/>
            <pc:sldMk cId="2646826843" sldId="500"/>
            <ac:spMk id="5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40:32.320" v="880" actId="478"/>
          <ac:spMkLst>
            <pc:docMk/>
            <pc:sldMk cId="2646826843" sldId="500"/>
            <ac:spMk id="6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40:32.320" v="880" actId="478"/>
          <ac:spMkLst>
            <pc:docMk/>
            <pc:sldMk cId="2646826843" sldId="500"/>
            <ac:spMk id="7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40:32.320" v="880" actId="478"/>
          <ac:spMkLst>
            <pc:docMk/>
            <pc:sldMk cId="2646826843" sldId="500"/>
            <ac:spMk id="8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40:32.320" v="880" actId="478"/>
          <ac:spMkLst>
            <pc:docMk/>
            <pc:sldMk cId="2646826843" sldId="500"/>
            <ac:spMk id="9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40:32.320" v="880" actId="478"/>
          <ac:spMkLst>
            <pc:docMk/>
            <pc:sldMk cId="2646826843" sldId="500"/>
            <ac:spMk id="10" creationId="{00000000-0000-0000-0000-000000000000}"/>
          </ac:spMkLst>
        </pc:spChg>
        <pc:spChg chg="add mod">
          <ac:chgData name="Stewart Gale" userId="3647ddd2-6040-41ae-a96d-232c23482af8" providerId="ADAL" clId="{36A3DA7A-3BC4-4AC7-9080-223B79059226}" dt="2023-06-22T05:40:53" v="891"/>
          <ac:spMkLst>
            <pc:docMk/>
            <pc:sldMk cId="2646826843" sldId="500"/>
            <ac:spMk id="11" creationId="{0E26CDA6-E213-786D-5017-504D6FD1C70D}"/>
          </ac:spMkLst>
        </pc:spChg>
        <pc:spChg chg="mod">
          <ac:chgData name="Stewart Gale" userId="3647ddd2-6040-41ae-a96d-232c23482af8" providerId="ADAL" clId="{36A3DA7A-3BC4-4AC7-9080-223B79059226}" dt="2023-06-22T05:40:55.466" v="892" actId="1076"/>
          <ac:spMkLst>
            <pc:docMk/>
            <pc:sldMk cId="2646826843" sldId="500"/>
            <ac:spMk id="12" creationId="{00000000-0000-0000-0000-000000000000}"/>
          </ac:spMkLst>
        </pc:spChg>
        <pc:spChg chg="mod">
          <ac:chgData name="Stewart Gale" userId="3647ddd2-6040-41ae-a96d-232c23482af8" providerId="ADAL" clId="{36A3DA7A-3BC4-4AC7-9080-223B79059226}" dt="2023-06-22T05:42:36.241" v="933" actId="20577"/>
          <ac:spMkLst>
            <pc:docMk/>
            <pc:sldMk cId="2646826843" sldId="500"/>
            <ac:spMk id="13" creationId="{00000000-0000-0000-0000-000000000000}"/>
          </ac:spMkLst>
        </pc:spChg>
        <pc:spChg chg="add mod">
          <ac:chgData name="Stewart Gale" userId="3647ddd2-6040-41ae-a96d-232c23482af8" providerId="ADAL" clId="{36A3DA7A-3BC4-4AC7-9080-223B79059226}" dt="2023-06-22T05:41:42.571" v="915" actId="1076"/>
          <ac:spMkLst>
            <pc:docMk/>
            <pc:sldMk cId="2646826843" sldId="500"/>
            <ac:spMk id="15" creationId="{99164383-5DD6-D518-7B60-DC7182CCC66C}"/>
          </ac:spMkLst>
        </pc:spChg>
        <pc:spChg chg="del">
          <ac:chgData name="Stewart Gale" userId="3647ddd2-6040-41ae-a96d-232c23482af8" providerId="ADAL" clId="{36A3DA7A-3BC4-4AC7-9080-223B79059226}" dt="2023-06-22T05:40:32.320" v="880" actId="478"/>
          <ac:spMkLst>
            <pc:docMk/>
            <pc:sldMk cId="2646826843" sldId="500"/>
            <ac:spMk id="16" creationId="{00000000-0000-0000-0000-000000000000}"/>
          </ac:spMkLst>
        </pc:spChg>
        <pc:spChg chg="del">
          <ac:chgData name="Stewart Gale" userId="3647ddd2-6040-41ae-a96d-232c23482af8" providerId="ADAL" clId="{36A3DA7A-3BC4-4AC7-9080-223B79059226}" dt="2023-06-22T05:40:25.924" v="879" actId="478"/>
          <ac:spMkLst>
            <pc:docMk/>
            <pc:sldMk cId="2646826843" sldId="500"/>
            <ac:spMk id="17" creationId="{00000000-0000-0000-0000-000000000000}"/>
          </ac:spMkLst>
        </pc:spChg>
        <pc:spChg chg="add mod">
          <ac:chgData name="Stewart Gale" userId="3647ddd2-6040-41ae-a96d-232c23482af8" providerId="ADAL" clId="{36A3DA7A-3BC4-4AC7-9080-223B79059226}" dt="2023-06-22T05:42:02.813" v="921" actId="14100"/>
          <ac:spMkLst>
            <pc:docMk/>
            <pc:sldMk cId="2646826843" sldId="500"/>
            <ac:spMk id="19" creationId="{6DF96622-9327-4773-1551-6E640108B343}"/>
          </ac:spMkLst>
        </pc:spChg>
        <pc:spChg chg="add mod">
          <ac:chgData name="Stewart Gale" userId="3647ddd2-6040-41ae-a96d-232c23482af8" providerId="ADAL" clId="{36A3DA7A-3BC4-4AC7-9080-223B79059226}" dt="2023-06-22T05:42:15.118" v="925" actId="14100"/>
          <ac:spMkLst>
            <pc:docMk/>
            <pc:sldMk cId="2646826843" sldId="500"/>
            <ac:spMk id="21" creationId="{5790058D-F726-E1F8-575D-FE4018A4D561}"/>
          </ac:spMkLst>
        </pc:spChg>
        <pc:spChg chg="add mod">
          <ac:chgData name="Stewart Gale" userId="3647ddd2-6040-41ae-a96d-232c23482af8" providerId="ADAL" clId="{36A3DA7A-3BC4-4AC7-9080-223B79059226}" dt="2023-06-22T05:42:22.053" v="928" actId="1076"/>
          <ac:spMkLst>
            <pc:docMk/>
            <pc:sldMk cId="2646826843" sldId="500"/>
            <ac:spMk id="23" creationId="{9D091F04-8CCA-30A1-37E7-D33B58DFC281}"/>
          </ac:spMkLst>
        </pc:spChg>
        <pc:spChg chg="add mod">
          <ac:chgData name="Stewart Gale" userId="3647ddd2-6040-41ae-a96d-232c23482af8" providerId="ADAL" clId="{36A3DA7A-3BC4-4AC7-9080-223B79059226}" dt="2023-06-22T05:42:45.747" v="936" actId="1076"/>
          <ac:spMkLst>
            <pc:docMk/>
            <pc:sldMk cId="2646826843" sldId="500"/>
            <ac:spMk id="25" creationId="{7FF650AE-5CAA-D5DC-AE41-5D20202B28A3}"/>
          </ac:spMkLst>
        </pc:spChg>
        <pc:spChg chg="add mod">
          <ac:chgData name="Stewart Gale" userId="3647ddd2-6040-41ae-a96d-232c23482af8" providerId="ADAL" clId="{36A3DA7A-3BC4-4AC7-9080-223B79059226}" dt="2023-06-22T05:42:53.650" v="939" actId="1076"/>
          <ac:spMkLst>
            <pc:docMk/>
            <pc:sldMk cId="2646826843" sldId="500"/>
            <ac:spMk id="27" creationId="{4B74DDC3-2C3F-1A07-6FCC-50869F797CD4}"/>
          </ac:spMkLst>
        </pc:spChg>
        <pc:grpChg chg="del">
          <ac:chgData name="Stewart Gale" userId="3647ddd2-6040-41ae-a96d-232c23482af8" providerId="ADAL" clId="{36A3DA7A-3BC4-4AC7-9080-223B79059226}" dt="2023-06-22T05:40:32.320" v="880" actId="478"/>
          <ac:grpSpMkLst>
            <pc:docMk/>
            <pc:sldMk cId="2646826843" sldId="500"/>
            <ac:grpSpMk id="2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B2897-A562-0BCA-D3C2-7AD570FC7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8AFDFC-167C-E904-70A4-B58371A1F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4ED08-49B5-56FE-386E-37927883A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65C71-B511-006D-BF0C-C5F6F71D5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27A5F-BD40-E8F3-1653-1F0CC62C7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5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2030E-C04D-5770-36F1-4A1F209DE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FF6391-7614-88BC-3B9C-FF111F113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192D7-584D-880F-FF76-440B9F19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030FE-D1E3-B51F-0A58-54BCB32A4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3A410-D0BF-4A66-F5BC-2482AB72A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55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5B297C-551D-F619-F2BC-345E61270A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216EA-0059-7BCD-49AD-E02BBDED2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56A1C-817B-132E-5780-66AFF6B3F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DB336-DA07-1F9E-DE29-5F36DE404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BC654-FB21-A9C4-8B09-4A201B98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718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FC24F-CE8F-7D3A-951F-9D1364141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8F61A-B6FE-C6A4-4F9A-062DDEFAE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3C57A-502A-80BF-D583-49C5127A7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70AD7-55E3-7168-61D7-313FCE262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BA9A3-18CE-B47D-97DE-D75BF5693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085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ADB81-91D0-AB3A-DB99-AF1259FA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B02CE-487E-2E7D-7747-EA6A79054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3A4CA-36E7-9D55-4741-B6E30E98C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A561B-7EFD-F1E7-E373-47C5DD008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861D8-DCB6-92E5-83C2-A4264736E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86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D48E6-9059-B7AE-9BB9-F909E69C9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7B46A-6809-80CE-5573-7E20EBDDE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E6DD8-C0EF-716B-787E-0523FF6B4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610E8E-D947-013C-7378-0107789C1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5DB93-EE01-C8E2-E8A9-1D3E5BF4C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ECA75-959F-7C9A-352F-E067AAAE7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28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2BEA6-25BE-65AD-88DD-4D16251D5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0184A-DD2F-FD2F-7DE6-C8C95E1B9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0EB919-1D14-1CE8-B3D6-606509C3F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652EA8-058A-C9E1-B009-FA7E419506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C0100-0C87-8612-CB66-8F205C43F0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DD8A99-15BD-A335-F2E3-78E1C3EEC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41D8BF-AB68-D408-14DC-E97E26A0C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5C0DA8-302F-79AD-2258-6C7820A1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05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BD138-7570-DF14-7D4D-4B97779E5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BF687-D3DD-2083-A601-39610C7E3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122B41-E23B-8C49-D6DF-9A05D180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F1BB6-B0F9-2EE7-E826-A6E60EA4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329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8ADED7-51E4-07CE-C012-683A068D8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026B17-AC81-ED62-FA09-A09F617BF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C7DDC-4890-52C6-8386-DFE9A17B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42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94F48-B39F-51B3-D7AD-3786FFB0F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0F56D-0163-94C1-D8E7-33DB3CDEE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6D0C4-E3B3-E81F-DDA1-463A70D2A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0C343F-9273-34C3-9970-5E602440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3ED6D-0DFD-A68D-710B-31DC46AFA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1770D-7143-FD21-2AC6-688DD0B18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31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3E27E-56C6-65FD-F032-BDD4494DC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6EE036-E88C-3356-7377-4C72100C5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54CF8C-CA77-C802-F36E-12F85F4E6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715DD2-72A6-67AB-FFF5-5A96FA6CE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D996A-C6F8-AE2B-6420-4DB0607E2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E45DF-89CE-4264-92E3-2F17ABBF8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0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E4D80D-CEAF-FD96-2895-AEE2C44FB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2C215-F811-708F-6B19-C290E879D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2A429-22C5-DFDD-F739-E0E84A532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0DAA2-46F9-497C-8E69-B0237BD0B0C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2DDF5-EB44-C308-9152-DD5446B68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1FE60-5D2A-CB3E-88AD-DB776278A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C23B4-90D0-4C61-B8EA-726D0FE17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59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DB266C-59CD-092D-E1DC-1DC4918497D4}"/>
              </a:ext>
            </a:extLst>
          </p:cNvPr>
          <p:cNvSpPr txBox="1"/>
          <p:nvPr/>
        </p:nvSpPr>
        <p:spPr>
          <a:xfrm>
            <a:off x="880742" y="2401001"/>
            <a:ext cx="10955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u="sng" dirty="0"/>
              <a:t>FM: Algebraic Proofs</a:t>
            </a:r>
          </a:p>
        </p:txBody>
      </p:sp>
    </p:spTree>
    <p:extLst>
      <p:ext uri="{BB962C8B-B14F-4D97-AF65-F5344CB8AC3E}">
        <p14:creationId xmlns:p14="http://schemas.microsoft.com/office/powerpoint/2010/main" val="3059068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190665" y="1363487"/>
                <a:ext cx="9810670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In this identity,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4000" dirty="0"/>
                  <a:t> are integer constants.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h𝑥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=5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  <a:p>
                <a:pPr algn="ctr"/>
                <a:r>
                  <a:rPr lang="en-GB" sz="4000" dirty="0"/>
                  <a:t>Work out the values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665" y="1363487"/>
                <a:ext cx="9810670" cy="1938992"/>
              </a:xfrm>
              <a:prstGeom prst="rect">
                <a:avLst/>
              </a:prstGeom>
              <a:blipFill>
                <a:blip r:embed="rId2"/>
                <a:stretch>
                  <a:fillRect t="-1156" b="-75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263662" y="4571183"/>
                <a:ext cx="4274680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800" b="1" dirty="0"/>
                  <a:t>Comparing </a:t>
                </a:r>
                <a14:m>
                  <m:oMath xmlns:m="http://schemas.openxmlformats.org/officeDocument/2006/math">
                    <m:r>
                      <a:rPr lang="en-GB" sz="38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3800" b="1" dirty="0"/>
                  <a:t> terms:</a:t>
                </a: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62" y="4571183"/>
                <a:ext cx="4274680" cy="677108"/>
              </a:xfrm>
              <a:prstGeom prst="rect">
                <a:avLst/>
              </a:prstGeom>
              <a:blipFill>
                <a:blip r:embed="rId3"/>
                <a:stretch>
                  <a:fillRect l="-4708" t="-15315" r="-1997" b="-351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E26CDA6-E213-786D-5017-504D6FD1C70D}"/>
              </a:ext>
            </a:extLst>
          </p:cNvPr>
          <p:cNvSpPr txBox="1"/>
          <p:nvPr/>
        </p:nvSpPr>
        <p:spPr>
          <a:xfrm>
            <a:off x="354821" y="278026"/>
            <a:ext cx="2461306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Identities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9164383-5DD6-D518-7B60-DC7182CCC66C}"/>
                  </a:ext>
                </a:extLst>
              </p:cNvPr>
              <p:cNvSpPr txBox="1"/>
              <p:nvPr/>
            </p:nvSpPr>
            <p:spPr>
              <a:xfrm>
                <a:off x="2565322" y="3528875"/>
                <a:ext cx="7061355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𝒉𝒙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</m:t>
                      </m:r>
                    </m:oMath>
                  </m:oMathPara>
                </a14:m>
                <a:endParaRPr kumimoji="0" lang="en-GB" sz="3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9164383-5DD6-D518-7B60-DC7182CCC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322" y="3528875"/>
                <a:ext cx="7061355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6DF96622-9327-4773-1551-6E640108B343}"/>
              </a:ext>
            </a:extLst>
          </p:cNvPr>
          <p:cNvSpPr txBox="1"/>
          <p:nvPr/>
        </p:nvSpPr>
        <p:spPr>
          <a:xfrm>
            <a:off x="169697" y="5564311"/>
            <a:ext cx="568695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Comparing constant terms: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790058D-F726-E1F8-575D-FE4018A4D561}"/>
                  </a:ext>
                </a:extLst>
              </p:cNvPr>
              <p:cNvSpPr txBox="1"/>
              <p:nvPr/>
            </p:nvSpPr>
            <p:spPr>
              <a:xfrm>
                <a:off x="5595791" y="5564311"/>
                <a:ext cx="3598697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790058D-F726-E1F8-575D-FE4018A4D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791" y="5564311"/>
                <a:ext cx="3598697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091F04-8CCA-30A1-37E7-D33B58DFC281}"/>
                  </a:ext>
                </a:extLst>
              </p:cNvPr>
              <p:cNvSpPr txBox="1"/>
              <p:nvPr/>
            </p:nvSpPr>
            <p:spPr>
              <a:xfrm>
                <a:off x="8846679" y="5562608"/>
                <a:ext cx="2947957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→ 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091F04-8CCA-30A1-37E7-D33B58DFC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679" y="5562608"/>
                <a:ext cx="2947957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FF650AE-5CAA-D5DC-AE41-5D20202B28A3}"/>
                  </a:ext>
                </a:extLst>
              </p:cNvPr>
              <p:cNvSpPr txBox="1"/>
              <p:nvPr/>
            </p:nvSpPr>
            <p:spPr>
              <a:xfrm>
                <a:off x="4439466" y="4591126"/>
                <a:ext cx="3313065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FF650AE-5CAA-D5DC-AE41-5D20202B28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466" y="4591126"/>
                <a:ext cx="3313065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B74DDC3-2C3F-1A07-6FCC-50869F797CD4}"/>
                  </a:ext>
                </a:extLst>
              </p:cNvPr>
              <p:cNvSpPr txBox="1"/>
              <p:nvPr/>
            </p:nvSpPr>
            <p:spPr>
              <a:xfrm>
                <a:off x="7508739" y="4571183"/>
                <a:ext cx="2569295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→   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B74DDC3-2C3F-1A07-6FCC-50869F797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739" y="4571183"/>
                <a:ext cx="2569295" cy="6771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682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9" grpId="0"/>
      <p:bldP spid="21" grpId="0"/>
      <p:bldP spid="23" grpId="0"/>
      <p:bldP spid="25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1F7DDA90-8268-139D-73C5-3FCD1BDE046C}"/>
              </a:ext>
            </a:extLst>
          </p:cNvPr>
          <p:cNvGrpSpPr/>
          <p:nvPr/>
        </p:nvGrpSpPr>
        <p:grpSpPr>
          <a:xfrm>
            <a:off x="6653745" y="2746336"/>
            <a:ext cx="5270041" cy="2363564"/>
            <a:chOff x="540278" y="3089177"/>
            <a:chExt cx="5185397" cy="2363564"/>
          </a:xfrm>
        </p:grpSpPr>
        <p:sp>
          <p:nvSpPr>
            <p:cNvPr id="14" name="Rectangle 13"/>
            <p:cNvSpPr/>
            <p:nvPr/>
          </p:nvSpPr>
          <p:spPr>
            <a:xfrm>
              <a:off x="540278" y="3089177"/>
              <a:ext cx="5185397" cy="236356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90605" y="3136864"/>
              <a:ext cx="443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Consecutive Numbers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62935" y="3783195"/>
              <a:ext cx="460012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3200" dirty="0"/>
                <a:t>“Prove that the sum of any three consecutive integers is a multiple of 3.”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CA87AAF-AB11-D9AE-6A24-4C3B3630F2B6}"/>
              </a:ext>
            </a:extLst>
          </p:cNvPr>
          <p:cNvGrpSpPr/>
          <p:nvPr/>
        </p:nvGrpSpPr>
        <p:grpSpPr>
          <a:xfrm>
            <a:off x="417882" y="3288480"/>
            <a:ext cx="5373411" cy="1932305"/>
            <a:chOff x="6281938" y="4056219"/>
            <a:chExt cx="5373411" cy="1932305"/>
          </a:xfrm>
        </p:grpSpPr>
        <p:sp>
          <p:nvSpPr>
            <p:cNvPr id="17" name="Rectangle 16"/>
            <p:cNvSpPr/>
            <p:nvPr/>
          </p:nvSpPr>
          <p:spPr>
            <a:xfrm>
              <a:off x="6281938" y="4056219"/>
              <a:ext cx="5373411" cy="1932305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74088" y="4056219"/>
              <a:ext cx="4984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Even/Odd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352937" y="4833600"/>
                  <a:ext cx="5302412" cy="1088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3200" dirty="0">
                      <a:solidFill>
                        <a:schemeClr val="tx1"/>
                      </a:solidFill>
                    </a:rPr>
                    <a:t>e.g. “Show that for all integers </a:t>
                  </a:r>
                  <a14:m>
                    <m:oMath xmlns:m="http://schemas.openxmlformats.org/officeDocument/2006/math"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GB" sz="3200" dirty="0">
                      <a:solidFill>
                        <a:schemeClr val="tx1"/>
                      </a:solidFill>
                    </a:rPr>
                    <a:t>,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2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</m:oMath>
                  </a14:m>
                  <a:r>
                    <a:rPr lang="en-GB" sz="3200" dirty="0">
                      <a:solidFill>
                        <a:schemeClr val="tx1"/>
                      </a:solidFill>
                    </a:rPr>
                    <a:t> </a:t>
                  </a:r>
                  <a:r>
                    <a:rPr lang="en-GB" sz="3200" b="1" dirty="0">
                      <a:solidFill>
                        <a:schemeClr val="tx1"/>
                      </a:solidFill>
                    </a:rPr>
                    <a:t> </a:t>
                  </a:r>
                  <a:r>
                    <a:rPr lang="en-GB" sz="3200" dirty="0">
                      <a:solidFill>
                        <a:schemeClr val="tx1"/>
                      </a:solidFill>
                    </a:rPr>
                    <a:t>is always even.”</a:t>
                  </a:r>
                </a:p>
              </p:txBody>
            </p:sp>
          </mc:Choice>
          <mc:Fallback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2937" y="4833600"/>
                  <a:ext cx="5302412" cy="1088375"/>
                </a:xfrm>
                <a:prstGeom prst="rect">
                  <a:avLst/>
                </a:prstGeom>
                <a:blipFill>
                  <a:blip r:embed="rId2"/>
                  <a:stretch>
                    <a:fillRect l="-2874" t="-7263" r="-2299" b="-1787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14DFE8C-910E-2D35-0D40-7BC3CC59DD83}"/>
              </a:ext>
            </a:extLst>
          </p:cNvPr>
          <p:cNvSpPr txBox="1"/>
          <p:nvPr/>
        </p:nvSpPr>
        <p:spPr>
          <a:xfrm>
            <a:off x="403378" y="206248"/>
            <a:ext cx="43144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/>
              <a:t>Types of Proofs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94613F-C7E1-FA08-9537-564FF8BE7D32}"/>
              </a:ext>
            </a:extLst>
          </p:cNvPr>
          <p:cNvGrpSpPr/>
          <p:nvPr/>
        </p:nvGrpSpPr>
        <p:grpSpPr>
          <a:xfrm>
            <a:off x="6741751" y="312471"/>
            <a:ext cx="4826969" cy="1910809"/>
            <a:chOff x="6855615" y="1213858"/>
            <a:chExt cx="4826969" cy="231986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D42DBDE-54CF-77E0-921C-37242CC53A45}"/>
                </a:ext>
              </a:extLst>
            </p:cNvPr>
            <p:cNvSpPr/>
            <p:nvPr/>
          </p:nvSpPr>
          <p:spPr>
            <a:xfrm>
              <a:off x="6855615" y="1213858"/>
              <a:ext cx="4826969" cy="2319868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580523-165E-7DAE-6293-22CB7D90819D}"/>
                </a:ext>
              </a:extLst>
            </p:cNvPr>
            <p:cNvSpPr txBox="1"/>
            <p:nvPr/>
          </p:nvSpPr>
          <p:spPr>
            <a:xfrm>
              <a:off x="6855615" y="1351544"/>
              <a:ext cx="4826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 dirty="0"/>
                <a:t>Multiples of a Number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BC4090D-603D-7FF3-296D-72127F791D6B}"/>
                </a:ext>
              </a:extLst>
            </p:cNvPr>
            <p:cNvSpPr/>
            <p:nvPr/>
          </p:nvSpPr>
          <p:spPr>
            <a:xfrm>
              <a:off x="7058661" y="2135561"/>
              <a:ext cx="40966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3200" dirty="0"/>
                <a:t>“Show that 8x + 12 is a multiple of 4.”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20656A4-6882-54A7-3A22-1A85046E9F26}"/>
              </a:ext>
            </a:extLst>
          </p:cNvPr>
          <p:cNvGrpSpPr/>
          <p:nvPr/>
        </p:nvGrpSpPr>
        <p:grpSpPr>
          <a:xfrm>
            <a:off x="574889" y="1116235"/>
            <a:ext cx="5836632" cy="1932305"/>
            <a:chOff x="579324" y="811739"/>
            <a:chExt cx="5185397" cy="2021039"/>
          </a:xfrm>
        </p:grpSpPr>
        <p:sp>
          <p:nvSpPr>
            <p:cNvPr id="5" name="Rectangle 4"/>
            <p:cNvSpPr/>
            <p:nvPr/>
          </p:nvSpPr>
          <p:spPr>
            <a:xfrm>
              <a:off x="579324" y="811739"/>
              <a:ext cx="5185397" cy="202103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9EC35E2-F018-F331-28EA-E8A363178083}"/>
                </a:ext>
              </a:extLst>
            </p:cNvPr>
            <p:cNvSpPr txBox="1"/>
            <p:nvPr/>
          </p:nvSpPr>
          <p:spPr>
            <a:xfrm>
              <a:off x="618371" y="907106"/>
              <a:ext cx="51073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Numbers are Always Positive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0039F26-CEA7-DC8B-8F50-E211D6E262C9}"/>
                </a:ext>
              </a:extLst>
            </p:cNvPr>
            <p:cNvSpPr/>
            <p:nvPr/>
          </p:nvSpPr>
          <p:spPr>
            <a:xfrm>
              <a:off x="690604" y="1540759"/>
              <a:ext cx="4930431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3200" dirty="0"/>
                <a:t>“Prove that 2(</a:t>
              </a:r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3200" dirty="0"/>
                <a:t> + 7) –2(5 + </a:t>
              </a:r>
              <a:r>
                <a:rPr lang="en-GB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3200" dirty="0"/>
                <a:t>) is always a positive integer.”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B0177F4-0DA6-D94F-0277-1A1B60F7C32D}"/>
              </a:ext>
            </a:extLst>
          </p:cNvPr>
          <p:cNvGrpSpPr/>
          <p:nvPr/>
        </p:nvGrpSpPr>
        <p:grpSpPr>
          <a:xfrm>
            <a:off x="2657182" y="5416035"/>
            <a:ext cx="7283412" cy="1600557"/>
            <a:chOff x="6281938" y="4056219"/>
            <a:chExt cx="5373411" cy="237750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90B8047-D974-4100-4947-F96A8D4E12AD}"/>
                </a:ext>
              </a:extLst>
            </p:cNvPr>
            <p:cNvSpPr/>
            <p:nvPr/>
          </p:nvSpPr>
          <p:spPr>
            <a:xfrm>
              <a:off x="6281938" y="4056219"/>
              <a:ext cx="5373411" cy="1932305"/>
            </a:xfrm>
            <a:prstGeom prst="rect">
              <a:avLst/>
            </a:prstGeom>
            <a:solidFill>
              <a:srgbClr val="FFB9FF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CED4FD-EE5E-52B9-C80E-3B889A46AEAD}"/>
                </a:ext>
              </a:extLst>
            </p:cNvPr>
            <p:cNvSpPr txBox="1"/>
            <p:nvPr/>
          </p:nvSpPr>
          <p:spPr>
            <a:xfrm>
              <a:off x="6374088" y="4056219"/>
              <a:ext cx="4984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Identities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62ECDDD-A8FE-F479-5CAD-8B62F40960F6}"/>
                </a:ext>
              </a:extLst>
            </p:cNvPr>
            <p:cNvSpPr txBox="1"/>
            <p:nvPr/>
          </p:nvSpPr>
          <p:spPr>
            <a:xfrm>
              <a:off x="6352937" y="4833599"/>
              <a:ext cx="5302412" cy="1600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chemeClr val="tx1"/>
                  </a:solidFill>
                </a:rPr>
                <a:t>Show that the RHS is identical to the LHS.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5347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0188" y="1089318"/>
                <a:ext cx="756062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“Show that for </a:t>
                </a:r>
                <a:r>
                  <a:rPr lang="en-GB" sz="4800" b="1" dirty="0"/>
                  <a:t>any</a:t>
                </a:r>
                <a:r>
                  <a:rPr lang="en-GB" sz="4800" dirty="0"/>
                  <a:t> integer n,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800" dirty="0"/>
                  <a:t> is always even.”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88" y="1089318"/>
                <a:ext cx="7560629" cy="1569660"/>
              </a:xfrm>
              <a:prstGeom prst="rect">
                <a:avLst/>
              </a:prstGeom>
              <a:blipFill>
                <a:blip r:embed="rId2"/>
                <a:stretch>
                  <a:fillRect l="-3710" t="-8560" r="-2581" b="-20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6876" y="5768682"/>
                <a:ext cx="8822250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Therefore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4000" b="1" dirty="0"/>
                  <a:t> is even for all integers.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876" y="5768682"/>
                <a:ext cx="8822250" cy="721801"/>
              </a:xfrm>
              <a:prstGeom prst="rect">
                <a:avLst/>
              </a:prstGeom>
              <a:blipFill>
                <a:blip r:embed="rId3"/>
                <a:stretch>
                  <a:fillRect l="-2419" t="-12605" r="-1175" b="-352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A8D6B33-9CCA-4EC2-E5BF-84161932E3FF}"/>
              </a:ext>
            </a:extLst>
          </p:cNvPr>
          <p:cNvSpPr txBox="1"/>
          <p:nvPr/>
        </p:nvSpPr>
        <p:spPr>
          <a:xfrm>
            <a:off x="450188" y="259856"/>
            <a:ext cx="4228399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Even/Odd Proofs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0D4E18-78F5-7EC3-BFAF-FA1837F58EC9}"/>
              </a:ext>
            </a:extLst>
          </p:cNvPr>
          <p:cNvSpPr txBox="1"/>
          <p:nvPr/>
        </p:nvSpPr>
        <p:spPr>
          <a:xfrm>
            <a:off x="506876" y="3036770"/>
            <a:ext cx="41717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If n is odd: </a:t>
            </a:r>
            <a:endParaRPr lang="en-GB" sz="4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9F0235-B3D5-8F75-F143-3798FBE278B9}"/>
              </a:ext>
            </a:extLst>
          </p:cNvPr>
          <p:cNvSpPr txBox="1"/>
          <p:nvPr/>
        </p:nvSpPr>
        <p:spPr>
          <a:xfrm>
            <a:off x="5186397" y="3036770"/>
            <a:ext cx="48159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If n is even: 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959EE9-DB5D-B6DF-3439-16B0F9CA751E}"/>
                  </a:ext>
                </a:extLst>
              </p:cNvPr>
              <p:cNvSpPr txBox="1"/>
              <p:nvPr/>
            </p:nvSpPr>
            <p:spPr>
              <a:xfrm>
                <a:off x="506876" y="3720593"/>
                <a:ext cx="4076344" cy="19248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𝑜𝑑𝑑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𝑜𝑑𝑑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𝑜𝑑𝑑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𝑜𝑑𝑑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𝑜𝑑𝑑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959EE9-DB5D-B6DF-3439-16B0F9CA7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876" y="3720593"/>
                <a:ext cx="4076344" cy="19248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0A50C5E-084D-2F3E-A829-4DAA33C4AB24}"/>
                  </a:ext>
                </a:extLst>
              </p:cNvPr>
              <p:cNvSpPr txBox="1"/>
              <p:nvPr/>
            </p:nvSpPr>
            <p:spPr>
              <a:xfrm>
                <a:off x="5177628" y="3679711"/>
                <a:ext cx="4671574" cy="19248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0A50C5E-084D-2F3E-A829-4DAA33C4A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7628" y="3679711"/>
                <a:ext cx="4671574" cy="19248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EC00896-C21E-6D1B-74D4-634921119382}"/>
                  </a:ext>
                </a:extLst>
              </p:cNvPr>
              <p:cNvSpPr txBox="1"/>
              <p:nvPr/>
            </p:nvSpPr>
            <p:spPr>
              <a:xfrm>
                <a:off x="450187" y="1129881"/>
                <a:ext cx="1132481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Prove that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4400" dirty="0"/>
                  <a:t> is odd for all integers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EC00896-C21E-6D1B-74D4-634921119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87" y="1129881"/>
                <a:ext cx="11324815" cy="769441"/>
              </a:xfrm>
              <a:prstGeom prst="rect">
                <a:avLst/>
              </a:prstGeom>
              <a:blipFill>
                <a:blip r:embed="rId2"/>
                <a:stretch>
                  <a:fillRect l="-2207" t="-15748" r="-915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310DA7A-8695-B400-2FF2-1BBA2A40FE1B}"/>
              </a:ext>
            </a:extLst>
          </p:cNvPr>
          <p:cNvSpPr txBox="1"/>
          <p:nvPr/>
        </p:nvSpPr>
        <p:spPr>
          <a:xfrm>
            <a:off x="450187" y="243026"/>
            <a:ext cx="4228399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Even/Odd 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40A037-FA64-A87B-A8B8-AB3349EE383A}"/>
                  </a:ext>
                </a:extLst>
              </p:cNvPr>
              <p:cNvSpPr txBox="1"/>
              <p:nvPr/>
            </p:nvSpPr>
            <p:spPr>
              <a:xfrm>
                <a:off x="534335" y="2058659"/>
                <a:ext cx="1124066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If </a:t>
                </a:r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is odd, </a:t>
                </a:r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𝒐𝒅𝒅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𝒆𝒗𝒆𝒏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𝒐𝒅𝒅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𝒐𝒅𝒅</m:t>
                    </m:r>
                  </m:oMath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40A037-FA64-A87B-A8B8-AB3349EE3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35" y="2058659"/>
                <a:ext cx="11240669" cy="830997"/>
              </a:xfrm>
              <a:prstGeom prst="rect">
                <a:avLst/>
              </a:prstGeom>
              <a:blipFill>
                <a:blip r:embed="rId3"/>
                <a:stretch>
                  <a:fillRect l="-2495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42BCA1-3F54-F2FA-1ACB-43C9474C197C}"/>
                  </a:ext>
                </a:extLst>
              </p:cNvPr>
              <p:cNvSpPr txBox="1"/>
              <p:nvPr/>
            </p:nvSpPr>
            <p:spPr>
              <a:xfrm>
                <a:off x="534335" y="3242044"/>
                <a:ext cx="1139213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If </a:t>
                </a:r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is even, </a:t>
                </a:r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𝒆𝒗𝒆𝒏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𝒐𝒅𝒅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𝒐𝒅𝒅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𝒐𝒅𝒅</m:t>
                    </m:r>
                  </m:oMath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42BCA1-3F54-F2FA-1ACB-43C9474C1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35" y="3242044"/>
                <a:ext cx="11392134" cy="830997"/>
              </a:xfrm>
              <a:prstGeom prst="rect">
                <a:avLst/>
              </a:prstGeom>
              <a:blipFill>
                <a:blip r:embed="rId4"/>
                <a:stretch>
                  <a:fillRect l="-2463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AA58F9-5B35-7C6D-EFB3-163A37D1EF68}"/>
                  </a:ext>
                </a:extLst>
              </p:cNvPr>
              <p:cNvSpPr txBox="1"/>
              <p:nvPr/>
            </p:nvSpPr>
            <p:spPr>
              <a:xfrm>
                <a:off x="534334" y="4502421"/>
                <a:ext cx="1124066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Thus </a:t>
                </a:r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  <m:d>
                      <m:dPr>
                        <m:ctrlPr>
                          <a:rPr kumimoji="0" lang="en-GB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  <m:r>
                          <a:rPr kumimoji="0" lang="en-GB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e>
                    </m:d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is odd for all integers </a:t>
                </a:r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AA58F9-5B35-7C6D-EFB3-163A37D1E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34" y="4502421"/>
                <a:ext cx="11240669" cy="830997"/>
              </a:xfrm>
              <a:prstGeom prst="rect">
                <a:avLst/>
              </a:prstGeom>
              <a:blipFill>
                <a:blip r:embed="rId5"/>
                <a:stretch>
                  <a:fillRect l="-2495" t="-16176" r="-1247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830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064" y="1404639"/>
            <a:ext cx="113772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Prove the sum of three consecutive integers </a:t>
            </a:r>
          </a:p>
          <a:p>
            <a:pPr algn="ctr"/>
            <a:r>
              <a:rPr lang="en-GB" sz="4400" dirty="0"/>
              <a:t>are a multiple of 3.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4923" y="3140926"/>
            <a:ext cx="5969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+ x </a:t>
            </a:r>
            <a:r>
              <a:rPr lang="en-GB" sz="6000" dirty="0">
                <a:cs typeface="Times New Roman" panose="02020603050405020304" pitchFamily="18" charset="0"/>
              </a:rPr>
              <a:t>+ 1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x </a:t>
            </a:r>
            <a:r>
              <a:rPr lang="en-GB" sz="6000" dirty="0">
                <a:cs typeface="Times New Roman" panose="02020603050405020304" pitchFamily="18" charset="0"/>
              </a:rPr>
              <a:t>+ 2 =</a:t>
            </a:r>
            <a:endParaRPr lang="en-GB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7214223" y="3140926"/>
            <a:ext cx="22866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cs typeface="Times New Roman" panose="02020603050405020304" pitchFamily="18" charset="0"/>
              </a:rPr>
              <a:t>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000" dirty="0">
                <a:cs typeface="Times New Roman" panose="02020603050405020304" pitchFamily="18" charset="0"/>
              </a:rPr>
              <a:t>+ 3</a:t>
            </a:r>
            <a:endParaRPr lang="en-GB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6401139" y="4361160"/>
            <a:ext cx="36684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3(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000" dirty="0">
                <a:cs typeface="Times New Roman" panose="02020603050405020304" pitchFamily="18" charset="0"/>
              </a:rPr>
              <a:t>+ 1)</a:t>
            </a:r>
            <a:endParaRPr lang="en-GB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6712845" y="5732964"/>
            <a:ext cx="4641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Hence a multiple of 3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7F86E4-461D-92EC-48FD-60568F6B721A}"/>
              </a:ext>
            </a:extLst>
          </p:cNvPr>
          <p:cNvSpPr txBox="1"/>
          <p:nvPr/>
        </p:nvSpPr>
        <p:spPr>
          <a:xfrm>
            <a:off x="265064" y="345461"/>
            <a:ext cx="11706283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Multiples of a Number and Consecutive Numbers</a:t>
            </a:r>
          </a:p>
        </p:txBody>
      </p:sp>
    </p:spTree>
    <p:extLst>
      <p:ext uri="{BB962C8B-B14F-4D97-AF65-F5344CB8AC3E}">
        <p14:creationId xmlns:p14="http://schemas.microsoft.com/office/powerpoint/2010/main" val="155956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247733-449C-8210-E08A-0F7400B12B30}"/>
              </a:ext>
            </a:extLst>
          </p:cNvPr>
          <p:cNvSpPr txBox="1"/>
          <p:nvPr/>
        </p:nvSpPr>
        <p:spPr>
          <a:xfrm>
            <a:off x="265064" y="345461"/>
            <a:ext cx="11706283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Multiples of a Number and Consecutive Numbers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88817C-A943-93A8-E8D4-8A42285919D4}"/>
              </a:ext>
            </a:extLst>
          </p:cNvPr>
          <p:cNvSpPr txBox="1"/>
          <p:nvPr/>
        </p:nvSpPr>
        <p:spPr>
          <a:xfrm>
            <a:off x="265064" y="1356974"/>
            <a:ext cx="1159408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Prove that the difference between the squares of two consecutive odd numbers is a multiple of 8.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C332687-2FE8-1B5E-F631-9943E9B28CE1}"/>
                  </a:ext>
                </a:extLst>
              </p:cNvPr>
              <p:cNvSpPr/>
              <p:nvPr/>
            </p:nvSpPr>
            <p:spPr>
              <a:xfrm>
                <a:off x="412456" y="2980728"/>
                <a:ext cx="3789749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b="1" dirty="0"/>
                  <a:t>Let numbers be </a:t>
                </a:r>
                <a:endParaRPr lang="en-GB" sz="3200" b="1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3200" b="1" dirty="0"/>
                  <a:t> and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3200" b="1" dirty="0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C332687-2FE8-1B5E-F631-9943E9B28C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56" y="2980728"/>
                <a:ext cx="3789749" cy="1077218"/>
              </a:xfrm>
              <a:prstGeom prst="rect">
                <a:avLst/>
              </a:prstGeom>
              <a:blipFill>
                <a:blip r:embed="rId2"/>
                <a:stretch>
                  <a:fillRect l="-4187" t="-6780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86EAEF4-DEBC-80F8-15B1-98C5D703A070}"/>
              </a:ext>
            </a:extLst>
          </p:cNvPr>
          <p:cNvSpPr txBox="1"/>
          <p:nvPr/>
        </p:nvSpPr>
        <p:spPr>
          <a:xfrm>
            <a:off x="6303387" y="5682791"/>
            <a:ext cx="45182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 is divisible by 8.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C3018A-718E-6747-BF2D-6629EBE1AC93}"/>
                  </a:ext>
                </a:extLst>
              </p:cNvPr>
              <p:cNvSpPr txBox="1"/>
              <p:nvPr/>
            </p:nvSpPr>
            <p:spPr>
              <a:xfrm>
                <a:off x="4955241" y="3066088"/>
                <a:ext cx="4905376" cy="658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kumimoji="0" lang="en-GB" sz="36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+mn-ea"/>
                    <a:cs typeface="+mn-cs"/>
                  </a:rPr>
                </a:br>
                <a:endParaRPr kumimoji="0" lang="en-GB" sz="36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C3018A-718E-6747-BF2D-6629EBE1A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241" y="3066088"/>
                <a:ext cx="4905376" cy="6589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C14BA3-DEAB-104F-399A-23AF259024F5}"/>
                  </a:ext>
                </a:extLst>
              </p:cNvPr>
              <p:cNvSpPr txBox="1"/>
              <p:nvPr/>
            </p:nvSpPr>
            <p:spPr>
              <a:xfrm>
                <a:off x="4639720" y="3950202"/>
                <a:ext cx="7139824" cy="7177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=4</m:t>
                      </m:r>
                      <m:sSup>
                        <m:sSup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+1−</m:t>
                      </m:r>
                      <m:d>
                        <m:d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4</m:t>
                          </m:r>
                          <m:sSup>
                            <m:sSup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𝑛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−4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𝑛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br>
                  <a:rPr kumimoji="0" lang="en-GB" sz="36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</a:rPr>
                </a:br>
                <a:endParaRPr lang="en-GB" sz="36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C14BA3-DEAB-104F-399A-23AF259024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720" y="3950202"/>
                <a:ext cx="7139824" cy="7177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871D6C-C003-3720-34A3-68055CE74971}"/>
                  </a:ext>
                </a:extLst>
              </p:cNvPr>
              <p:cNvSpPr txBox="1"/>
              <p:nvPr/>
            </p:nvSpPr>
            <p:spPr>
              <a:xfrm>
                <a:off x="4639720" y="4792809"/>
                <a:ext cx="6682704" cy="658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=4</m:t>
                      </m:r>
                      <m:sSup>
                        <m:sSup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+1−4</m:t>
                      </m:r>
                      <m:sSup>
                        <m:sSup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−1</m:t>
                      </m:r>
                    </m:oMath>
                  </m:oMathPara>
                </a14:m>
                <a:br>
                  <a:rPr kumimoji="0" lang="en-GB" sz="36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</a:rPr>
                </a:br>
                <a:endParaRPr lang="en-GB" sz="36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871D6C-C003-3720-34A3-68055CE74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720" y="4792809"/>
                <a:ext cx="6682704" cy="6589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3C0C98B-255F-F987-7074-57C949C91C72}"/>
                  </a:ext>
                </a:extLst>
              </p:cNvPr>
              <p:cNvSpPr txBox="1"/>
              <p:nvPr/>
            </p:nvSpPr>
            <p:spPr>
              <a:xfrm>
                <a:off x="4639720" y="5652014"/>
                <a:ext cx="124889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𝟖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3C0C98B-255F-F987-7074-57C949C91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720" y="5652014"/>
                <a:ext cx="1248895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330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8" grpId="0"/>
      <p:bldP spid="10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55CAF9-9FFB-43E4-1CF4-09AA4C1AC68F}"/>
                  </a:ext>
                </a:extLst>
              </p:cNvPr>
              <p:cNvSpPr txBox="1"/>
              <p:nvPr/>
            </p:nvSpPr>
            <p:spPr>
              <a:xfrm>
                <a:off x="815060" y="1354245"/>
                <a:ext cx="1056188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800" dirty="0"/>
                  <a:t>Prove that for all values of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+10&gt;0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55CAF9-9FFB-43E4-1CF4-09AA4C1AC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60" y="1354245"/>
                <a:ext cx="10561880" cy="1569660"/>
              </a:xfrm>
              <a:prstGeom prst="rect">
                <a:avLst/>
              </a:prstGeom>
              <a:blipFill>
                <a:blip r:embed="rId2"/>
                <a:stretch>
                  <a:fillRect l="-2656" t="-85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CF0EBBD-FD6A-32F5-DDA9-F8633A57ACEC}"/>
              </a:ext>
            </a:extLst>
          </p:cNvPr>
          <p:cNvSpPr txBox="1"/>
          <p:nvPr/>
        </p:nvSpPr>
        <p:spPr>
          <a:xfrm>
            <a:off x="450188" y="395950"/>
            <a:ext cx="7083794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Numbers are Always Positive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0BDD4B-9701-EB8A-65D4-63489304E279}"/>
                  </a:ext>
                </a:extLst>
              </p:cNvPr>
              <p:cNvSpPr txBox="1"/>
              <p:nvPr/>
            </p:nvSpPr>
            <p:spPr>
              <a:xfrm>
                <a:off x="1512547" y="3311193"/>
                <a:ext cx="4583453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𝟏𝟎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0BDD4B-9701-EB8A-65D4-63489304E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547" y="3311193"/>
                <a:ext cx="4583453" cy="847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6BE61A-055B-EFC1-28B0-C897BC303B04}"/>
                  </a:ext>
                </a:extLst>
              </p:cNvPr>
              <p:cNvSpPr txBox="1"/>
              <p:nvPr/>
            </p:nvSpPr>
            <p:spPr>
              <a:xfrm>
                <a:off x="5991283" y="3351807"/>
                <a:ext cx="3835712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4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6BE61A-055B-EFC1-28B0-C897BC303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283" y="3351807"/>
                <a:ext cx="3835712" cy="8477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16103A2-9197-46B4-82D8-5CDDA6142F93}"/>
                  </a:ext>
                </a:extLst>
              </p:cNvPr>
              <p:cNvSpPr txBox="1"/>
              <p:nvPr/>
            </p:nvSpPr>
            <p:spPr>
              <a:xfrm>
                <a:off x="300125" y="4544384"/>
                <a:ext cx="11382315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GB" sz="4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GB" sz="4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en-GB" sz="4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r>
                              <a:rPr kumimoji="0" lang="en-GB" sz="4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kumimoji="0" lang="en-GB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≥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because</a:t>
                </a:r>
                <a:r>
                  <a:rPr kumimoji="0" lang="en-GB" sz="36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any number square is positive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16103A2-9197-46B4-82D8-5CDDA6142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25" y="4544384"/>
                <a:ext cx="11382315" cy="847733"/>
              </a:xfrm>
              <a:prstGeom prst="rect">
                <a:avLst/>
              </a:prstGeom>
              <a:blipFill>
                <a:blip r:embed="rId5"/>
                <a:stretch>
                  <a:fillRect r="-161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F050A3-42D0-CBA4-0199-8E44F8BC735E}"/>
                  </a:ext>
                </a:extLst>
              </p:cNvPr>
              <p:cNvSpPr txBox="1"/>
              <p:nvPr/>
            </p:nvSpPr>
            <p:spPr>
              <a:xfrm>
                <a:off x="300125" y="5736961"/>
                <a:ext cx="6095064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GB" sz="4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GB" sz="4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en-GB" sz="4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r>
                              <a:rPr kumimoji="0" lang="en-GB" sz="4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kumimoji="0" lang="en-GB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F050A3-42D0-CBA4-0199-8E44F8BC7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25" y="5736961"/>
                <a:ext cx="6095064" cy="847733"/>
              </a:xfrm>
              <a:prstGeom prst="rect">
                <a:avLst/>
              </a:prstGeom>
              <a:blipFill>
                <a:blip r:embed="rId6"/>
                <a:stretch>
                  <a:fillRect l="-3100" t="-13669" b="-381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94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03193" y="1069734"/>
                <a:ext cx="108270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What values of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dirty="0"/>
                  <a:t> make each of </a:t>
                </a:r>
              </a:p>
              <a:p>
                <a:pPr algn="ctr"/>
                <a:r>
                  <a:rPr lang="en-GB" sz="5400" dirty="0"/>
                  <a:t>the following equality hold true?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93" y="1069734"/>
                <a:ext cx="10827000" cy="1754326"/>
              </a:xfrm>
              <a:prstGeom prst="rect">
                <a:avLst/>
              </a:prstGeom>
              <a:blipFill>
                <a:blip r:embed="rId2"/>
                <a:stretch>
                  <a:fillRect t="-9375" b="-201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697671" y="3019767"/>
                <a:ext cx="273969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671" y="3019767"/>
                <a:ext cx="273969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167182" y="2976852"/>
                <a:ext cx="30059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is 2 or –2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182" y="2976852"/>
                <a:ext cx="3005963" cy="769441"/>
              </a:xfrm>
              <a:prstGeom prst="rect">
                <a:avLst/>
              </a:prstGeom>
              <a:blipFill>
                <a:blip r:embed="rId4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31148" y="3942000"/>
                <a:ext cx="521062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148" y="3942000"/>
                <a:ext cx="521062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116693" y="3941999"/>
                <a:ext cx="498904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could be anything!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693" y="3941999"/>
                <a:ext cx="4989040" cy="769441"/>
              </a:xfrm>
              <a:prstGeom prst="rect">
                <a:avLst/>
              </a:prstGeom>
              <a:blipFill>
                <a:blip r:embed="rId6"/>
                <a:stretch>
                  <a:fillRect t="-16667" r="-1954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021883" y="5093513"/>
                <a:ext cx="9894820" cy="1569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 The identity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</a:rPr>
                      <m:t>𝑓</m:t>
                    </m:r>
                    <m:r>
                      <a:rPr lang="en-GB" sz="4800" i="1">
                        <a:solidFill>
                          <a:schemeClr val="tx1"/>
                        </a:solidFill>
                      </a:rPr>
                      <m:t>(</m:t>
                    </m:r>
                    <m:r>
                      <a:rPr lang="en-GB" sz="4800" i="1">
                        <a:solidFill>
                          <a:schemeClr val="tx1"/>
                        </a:solidFill>
                      </a:rPr>
                      <m:t>𝑥</m:t>
                    </m:r>
                    <m:r>
                      <a:rPr lang="en-GB" sz="4800" i="1">
                        <a:solidFill>
                          <a:schemeClr val="tx1"/>
                        </a:solidFill>
                      </a:rPr>
                      <m:t>)≡</m:t>
                    </m:r>
                    <m:r>
                      <a:rPr lang="en-GB" sz="4800" i="1">
                        <a:solidFill>
                          <a:schemeClr val="tx1"/>
                        </a:solidFill>
                      </a:rPr>
                      <m:t>𝑔</m:t>
                    </m:r>
                    <m:r>
                      <a:rPr lang="en-GB" sz="4800" i="1">
                        <a:solidFill>
                          <a:schemeClr val="tx1"/>
                        </a:solidFill>
                      </a:rPr>
                      <m:t>(</m:t>
                    </m:r>
                    <m:r>
                      <a:rPr lang="en-GB" sz="4800" i="1">
                        <a:solidFill>
                          <a:schemeClr val="tx1"/>
                        </a:solidFill>
                      </a:rPr>
                      <m:t>𝑥</m:t>
                    </m:r>
                    <m:r>
                      <a:rPr lang="en-GB" sz="4800" i="1">
                        <a:solidFill>
                          <a:schemeClr val="tx1"/>
                        </a:solidFill>
                      </a:rPr>
                      <m:t>)</m:t>
                    </m:r>
                  </m:oMath>
                </a14:m>
                <a:r>
                  <a:rPr lang="en-GB" sz="4800" i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means it is true for </a:t>
                </a:r>
                <a:r>
                  <a:rPr lang="en-GB" sz="4800" b="1" u="sng" dirty="0">
                    <a:solidFill>
                      <a:schemeClr val="tx1"/>
                    </a:solidFill>
                  </a:rPr>
                  <a:t>all</a:t>
                </a:r>
                <a:r>
                  <a:rPr lang="en-GB" sz="4800" dirty="0">
                    <a:solidFill>
                      <a:schemeClr val="tx1"/>
                    </a:solidFill>
                  </a:rPr>
                  <a:t> values of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</a:rPr>
                      <m:t>𝑥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. </a:t>
                </a:r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883" y="5093513"/>
                <a:ext cx="9894820" cy="1569660"/>
              </a:xfrm>
              <a:prstGeom prst="rect">
                <a:avLst/>
              </a:prstGeom>
              <a:blipFill>
                <a:blip r:embed="rId7"/>
                <a:stretch>
                  <a:fillRect t="-8560" b="-202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EAEE617A-7AC6-8716-FE46-3693722FF1C8}"/>
              </a:ext>
            </a:extLst>
          </p:cNvPr>
          <p:cNvSpPr txBox="1"/>
          <p:nvPr/>
        </p:nvSpPr>
        <p:spPr>
          <a:xfrm>
            <a:off x="294309" y="233053"/>
            <a:ext cx="2461306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Identities</a:t>
            </a: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17E2F920-1293-6D39-F7BF-EDB7F3C4B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970678"/>
              </p:ext>
            </p:extLst>
          </p:nvPr>
        </p:nvGraphicFramePr>
        <p:xfrm>
          <a:off x="695617" y="2867969"/>
          <a:ext cx="10889627" cy="2029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4689">
                  <a:extLst>
                    <a:ext uri="{9D8B030D-6E8A-4147-A177-3AD203B41FA5}">
                      <a16:colId xmlns:a16="http://schemas.microsoft.com/office/drawing/2014/main" val="2672315472"/>
                    </a:ext>
                  </a:extLst>
                </a:gridCol>
                <a:gridCol w="5694938">
                  <a:extLst>
                    <a:ext uri="{9D8B030D-6E8A-4147-A177-3AD203B41FA5}">
                      <a16:colId xmlns:a16="http://schemas.microsoft.com/office/drawing/2014/main" val="1249148630"/>
                    </a:ext>
                  </a:extLst>
                </a:gridCol>
              </a:tblGrid>
              <a:tr h="101491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784297"/>
                  </a:ext>
                </a:extLst>
              </a:tr>
              <a:tr h="101491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934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36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230896-0B66-C54B-13F3-36AF3CE5FB2D}"/>
              </a:ext>
            </a:extLst>
          </p:cNvPr>
          <p:cNvSpPr txBox="1"/>
          <p:nvPr/>
        </p:nvSpPr>
        <p:spPr>
          <a:xfrm>
            <a:off x="354821" y="278026"/>
            <a:ext cx="2461306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Identities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B7DA10-C105-553F-5931-D51A897CFD37}"/>
                  </a:ext>
                </a:extLst>
              </p:cNvPr>
              <p:cNvSpPr txBox="1"/>
              <p:nvPr/>
            </p:nvSpPr>
            <p:spPr>
              <a:xfrm>
                <a:off x="1157374" y="1219399"/>
                <a:ext cx="986977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≡4(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+2)</m:t>
                      </m:r>
                    </m:oMath>
                  </m:oMathPara>
                </a14:m>
                <a:endParaRPr lang="en-GB" sz="4800" dirty="0"/>
              </a:p>
              <a:p>
                <a:pPr algn="ctr"/>
                <a:r>
                  <a:rPr lang="en-GB" sz="4800" dirty="0"/>
                  <a:t>Work out the values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800" dirty="0"/>
                  <a:t> and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B7DA10-C105-553F-5931-D51A897CF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374" y="1219399"/>
                <a:ext cx="9869770" cy="1569660"/>
              </a:xfrm>
              <a:prstGeom prst="rect">
                <a:avLst/>
              </a:prstGeom>
              <a:blipFill>
                <a:blip r:embed="rId2"/>
                <a:stretch>
                  <a:fillRect b="-19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A93BDB6-41EF-B904-9F25-D5679C11BFCD}"/>
              </a:ext>
            </a:extLst>
          </p:cNvPr>
          <p:cNvSpPr txBox="1"/>
          <p:nvPr/>
        </p:nvSpPr>
        <p:spPr>
          <a:xfrm>
            <a:off x="280491" y="5874609"/>
            <a:ext cx="60081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Comparing constant terms: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23A156-0E0B-6329-E701-5ECC28F40EA6}"/>
                  </a:ext>
                </a:extLst>
              </p:cNvPr>
              <p:cNvSpPr txBox="1"/>
              <p:nvPr/>
            </p:nvSpPr>
            <p:spPr>
              <a:xfrm>
                <a:off x="1960280" y="2960991"/>
                <a:ext cx="78299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4000" b="1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23A156-0E0B-6329-E701-5ECC28F40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280" y="2960991"/>
                <a:ext cx="782990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AC63DE-01B3-F7D8-4AF3-72A3FA7FC90E}"/>
                  </a:ext>
                </a:extLst>
              </p:cNvPr>
              <p:cNvSpPr txBox="1"/>
              <p:nvPr/>
            </p:nvSpPr>
            <p:spPr>
              <a:xfrm>
                <a:off x="3423390" y="3960313"/>
                <a:ext cx="60950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𝟏𝟎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≡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AC63DE-01B3-F7D8-4AF3-72A3FA7FC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390" y="3960313"/>
                <a:ext cx="609506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9E012B-0A89-7EF5-895D-D71552888BCD}"/>
                  </a:ext>
                </a:extLst>
              </p:cNvPr>
              <p:cNvSpPr txBox="1"/>
              <p:nvPr/>
            </p:nvSpPr>
            <p:spPr>
              <a:xfrm>
                <a:off x="307487" y="4938602"/>
                <a:ext cx="456183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Comparing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terms: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9E012B-0A89-7EF5-895D-D71552888B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87" y="4938602"/>
                <a:ext cx="4561833" cy="707886"/>
              </a:xfrm>
              <a:prstGeom prst="rect">
                <a:avLst/>
              </a:prstGeom>
              <a:blipFill>
                <a:blip r:embed="rId5"/>
                <a:stretch>
                  <a:fillRect l="-4673" t="-15517" r="-534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029FE2-E6B9-019B-DA97-EAC93C8EA50D}"/>
                  </a:ext>
                </a:extLst>
              </p:cNvPr>
              <p:cNvSpPr txBox="1"/>
              <p:nvPr/>
            </p:nvSpPr>
            <p:spPr>
              <a:xfrm>
                <a:off x="4696817" y="4994791"/>
                <a:ext cx="266887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029FE2-E6B9-019B-DA97-EAC93C8EA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817" y="4994791"/>
                <a:ext cx="266887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54465F-2958-412A-05AF-6F6F6B259A14}"/>
                  </a:ext>
                </a:extLst>
              </p:cNvPr>
              <p:cNvSpPr txBox="1"/>
              <p:nvPr/>
            </p:nvSpPr>
            <p:spPr>
              <a:xfrm>
                <a:off x="6967392" y="4959635"/>
                <a:ext cx="285399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→  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54465F-2958-412A-05AF-6F6F6B259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392" y="4959635"/>
                <a:ext cx="285399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B9FC38-F457-78D2-586E-00132A0514D0}"/>
                  </a:ext>
                </a:extLst>
              </p:cNvPr>
              <p:cNvSpPr txBox="1"/>
              <p:nvPr/>
            </p:nvSpPr>
            <p:spPr>
              <a:xfrm>
                <a:off x="6183420" y="5895642"/>
                <a:ext cx="349351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𝟏𝟎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B9FC38-F457-78D2-586E-00132A051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420" y="5895642"/>
                <a:ext cx="349351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237E96-09FE-8A7B-4550-82320F9BB24A}"/>
                  </a:ext>
                </a:extLst>
              </p:cNvPr>
              <p:cNvSpPr txBox="1"/>
              <p:nvPr/>
            </p:nvSpPr>
            <p:spPr>
              <a:xfrm>
                <a:off x="9676933" y="5876441"/>
                <a:ext cx="239398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→  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237E96-09FE-8A7B-4550-82320F9BB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6933" y="5876441"/>
                <a:ext cx="2393988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024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565</Words>
  <Application>Microsoft Office PowerPoint</Application>
  <PresentationFormat>Widescreen</PresentationFormat>
  <Paragraphs>81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2023-06-22T04:20:37Z</dcterms:created>
  <dcterms:modified xsi:type="dcterms:W3CDTF">2023-06-22T05:43:25Z</dcterms:modified>
</cp:coreProperties>
</file>