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693" r:id="rId3"/>
    <p:sldId id="661" r:id="rId4"/>
    <p:sldId id="707" r:id="rId5"/>
    <p:sldId id="704" r:id="rId6"/>
    <p:sldId id="659" r:id="rId7"/>
    <p:sldId id="702" r:id="rId8"/>
    <p:sldId id="705" r:id="rId9"/>
    <p:sldId id="658" r:id="rId10"/>
    <p:sldId id="703" r:id="rId11"/>
    <p:sldId id="706" r:id="rId12"/>
    <p:sldId id="699" r:id="rId13"/>
    <p:sldId id="663" r:id="rId14"/>
    <p:sldId id="7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0F6A4E-4983-4153-A530-2E979485E8CE}" v="48" dt="2026-03-06T03:14:55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modSld">
      <pc:chgData name="Stewart Gale" userId="3647ddd2-6040-41ae-a96d-232c23482af8" providerId="ADAL" clId="{163176A0-02FC-47D8-8D6B-77EA423298B5}" dt="2026-03-06T03:15:06.838" v="203" actId="1076"/>
      <pc:docMkLst>
        <pc:docMk/>
      </pc:docMkLst>
      <pc:sldChg chg="addSp modSp mod modAnim">
        <pc:chgData name="Stewart Gale" userId="3647ddd2-6040-41ae-a96d-232c23482af8" providerId="ADAL" clId="{163176A0-02FC-47D8-8D6B-77EA423298B5}" dt="2026-03-06T03:07:44.290" v="49"/>
        <pc:sldMkLst>
          <pc:docMk/>
          <pc:sldMk cId="3818294150" sldId="659"/>
        </pc:sldMkLst>
        <pc:spChg chg="add mod">
          <ac:chgData name="Stewart Gale" userId="3647ddd2-6040-41ae-a96d-232c23482af8" providerId="ADAL" clId="{163176A0-02FC-47D8-8D6B-77EA423298B5}" dt="2026-03-06T03:07:36.999" v="48" actId="1076"/>
          <ac:spMkLst>
            <pc:docMk/>
            <pc:sldMk cId="3818294150" sldId="659"/>
            <ac:spMk id="2" creationId="{4F75CF06-F003-EF16-584B-E5D659E83D9C}"/>
          </ac:spMkLst>
        </pc:spChg>
        <pc:spChg chg="mod">
          <ac:chgData name="Stewart Gale" userId="3647ddd2-6040-41ae-a96d-232c23482af8" providerId="ADAL" clId="{163176A0-02FC-47D8-8D6B-77EA423298B5}" dt="2026-03-06T03:06:41.921" v="31" actId="1037"/>
          <ac:spMkLst>
            <pc:docMk/>
            <pc:sldMk cId="3818294150" sldId="659"/>
            <ac:spMk id="26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3-06T03:06:41.921" v="31" actId="1037"/>
          <ac:spMkLst>
            <pc:docMk/>
            <pc:sldMk cId="3818294150" sldId="659"/>
            <ac:spMk id="35" creationId="{FAAD7E47-1A2E-942B-9F05-A893433B2300}"/>
          </ac:spMkLst>
        </pc:spChg>
        <pc:spChg chg="mod">
          <ac:chgData name="Stewart Gale" userId="3647ddd2-6040-41ae-a96d-232c23482af8" providerId="ADAL" clId="{163176A0-02FC-47D8-8D6B-77EA423298B5}" dt="2026-03-06T03:06:41.921" v="31" actId="1037"/>
          <ac:spMkLst>
            <pc:docMk/>
            <pc:sldMk cId="3818294150" sldId="659"/>
            <ac:spMk id="36" creationId="{159EF7DD-8CB8-C787-8386-C568EA41895C}"/>
          </ac:spMkLst>
        </pc:spChg>
        <pc:spChg chg="mod">
          <ac:chgData name="Stewart Gale" userId="3647ddd2-6040-41ae-a96d-232c23482af8" providerId="ADAL" clId="{163176A0-02FC-47D8-8D6B-77EA423298B5}" dt="2026-03-06T03:06:41.921" v="31" actId="1037"/>
          <ac:spMkLst>
            <pc:docMk/>
            <pc:sldMk cId="3818294150" sldId="659"/>
            <ac:spMk id="38" creationId="{795202B6-F94E-C64D-D0E8-DB826ADCFCCC}"/>
          </ac:spMkLst>
        </pc:spChg>
        <pc:spChg chg="mod">
          <ac:chgData name="Stewart Gale" userId="3647ddd2-6040-41ae-a96d-232c23482af8" providerId="ADAL" clId="{163176A0-02FC-47D8-8D6B-77EA423298B5}" dt="2026-03-06T03:06:47.267" v="32" actId="14100"/>
          <ac:spMkLst>
            <pc:docMk/>
            <pc:sldMk cId="3818294150" sldId="659"/>
            <ac:spMk id="40" creationId="{B54EA13C-CE5B-E0C0-92BA-10F44B4249BE}"/>
          </ac:spMkLst>
        </pc:spChg>
        <pc:spChg chg="mod">
          <ac:chgData name="Stewart Gale" userId="3647ddd2-6040-41ae-a96d-232c23482af8" providerId="ADAL" clId="{163176A0-02FC-47D8-8D6B-77EA423298B5}" dt="2026-03-06T03:07:00.032" v="35" actId="14100"/>
          <ac:spMkLst>
            <pc:docMk/>
            <pc:sldMk cId="3818294150" sldId="659"/>
            <ac:spMk id="42" creationId="{5957442D-904D-E6B0-E0EF-1396484A5348}"/>
          </ac:spMkLst>
        </pc:spChg>
        <pc:spChg chg="mod">
          <ac:chgData name="Stewart Gale" userId="3647ddd2-6040-41ae-a96d-232c23482af8" providerId="ADAL" clId="{163176A0-02FC-47D8-8D6B-77EA423298B5}" dt="2026-03-06T03:07:34.408" v="47" actId="14100"/>
          <ac:spMkLst>
            <pc:docMk/>
            <pc:sldMk cId="3818294150" sldId="659"/>
            <ac:spMk id="43" creationId="{A1F92864-58D4-A487-20AF-486DA0E2D048}"/>
          </ac:spMkLst>
        </pc:spChg>
        <pc:cxnChg chg="mod">
          <ac:chgData name="Stewart Gale" userId="3647ddd2-6040-41ae-a96d-232c23482af8" providerId="ADAL" clId="{163176A0-02FC-47D8-8D6B-77EA423298B5}" dt="2026-03-06T03:06:41.921" v="31" actId="1037"/>
          <ac:cxnSpMkLst>
            <pc:docMk/>
            <pc:sldMk cId="3818294150" sldId="659"/>
            <ac:cxnSpMk id="45" creationId="{7A45526C-84E8-C729-38F6-B04E8C7C6E4E}"/>
          </ac:cxnSpMkLst>
        </pc:cxnChg>
        <pc:cxnChg chg="mod">
          <ac:chgData name="Stewart Gale" userId="3647ddd2-6040-41ae-a96d-232c23482af8" providerId="ADAL" clId="{163176A0-02FC-47D8-8D6B-77EA423298B5}" dt="2026-03-06T03:06:41.921" v="31" actId="1037"/>
          <ac:cxnSpMkLst>
            <pc:docMk/>
            <pc:sldMk cId="3818294150" sldId="659"/>
            <ac:cxnSpMk id="47" creationId="{D8D298AF-768B-B461-603A-68AF0A7205F5}"/>
          </ac:cxnSpMkLst>
        </pc:cxnChg>
      </pc:sldChg>
      <pc:sldChg chg="addSp modSp mod modAnim">
        <pc:chgData name="Stewart Gale" userId="3647ddd2-6040-41ae-a96d-232c23482af8" providerId="ADAL" clId="{163176A0-02FC-47D8-8D6B-77EA423298B5}" dt="2026-03-06T03:12:13.085" v="168"/>
        <pc:sldMkLst>
          <pc:docMk/>
          <pc:sldMk cId="408934212" sldId="702"/>
        </pc:sldMkLst>
        <pc:spChg chg="mod">
          <ac:chgData name="Stewart Gale" userId="3647ddd2-6040-41ae-a96d-232c23482af8" providerId="ADAL" clId="{163176A0-02FC-47D8-8D6B-77EA423298B5}" dt="2026-03-06T03:11:14.547" v="135" actId="1037"/>
          <ac:spMkLst>
            <pc:docMk/>
            <pc:sldMk cId="408934212" sldId="702"/>
            <ac:spMk id="2" creationId="{803E91AA-BB08-92A9-4099-9C0B307FE501}"/>
          </ac:spMkLst>
        </pc:spChg>
        <pc:spChg chg="mod">
          <ac:chgData name="Stewart Gale" userId="3647ddd2-6040-41ae-a96d-232c23482af8" providerId="ADAL" clId="{163176A0-02FC-47D8-8D6B-77EA423298B5}" dt="2026-03-06T03:11:32.426" v="151" actId="1035"/>
          <ac:spMkLst>
            <pc:docMk/>
            <pc:sldMk cId="408934212" sldId="702"/>
            <ac:spMk id="4" creationId="{1E5EB47A-70BD-54FD-0778-D13048E12AA5}"/>
          </ac:spMkLst>
        </pc:spChg>
        <pc:spChg chg="mod">
          <ac:chgData name="Stewart Gale" userId="3647ddd2-6040-41ae-a96d-232c23482af8" providerId="ADAL" clId="{163176A0-02FC-47D8-8D6B-77EA423298B5}" dt="2026-03-06T03:11:32.426" v="151" actId="1035"/>
          <ac:spMkLst>
            <pc:docMk/>
            <pc:sldMk cId="408934212" sldId="702"/>
            <ac:spMk id="6" creationId="{CA7AB531-49AD-B60F-ECFF-AF11B3023E9F}"/>
          </ac:spMkLst>
        </pc:spChg>
        <pc:spChg chg="mod">
          <ac:chgData name="Stewart Gale" userId="3647ddd2-6040-41ae-a96d-232c23482af8" providerId="ADAL" clId="{163176A0-02FC-47D8-8D6B-77EA423298B5}" dt="2026-03-06T03:08:55.676" v="76" actId="1036"/>
          <ac:spMkLst>
            <pc:docMk/>
            <pc:sldMk cId="408934212" sldId="702"/>
            <ac:spMk id="8" creationId="{E395D352-149C-F04B-5867-9A823127CFC5}"/>
          </ac:spMkLst>
        </pc:spChg>
        <pc:spChg chg="mod">
          <ac:chgData name="Stewart Gale" userId="3647ddd2-6040-41ae-a96d-232c23482af8" providerId="ADAL" clId="{163176A0-02FC-47D8-8D6B-77EA423298B5}" dt="2026-03-06T03:09:49.255" v="90" actId="1076"/>
          <ac:spMkLst>
            <pc:docMk/>
            <pc:sldMk cId="408934212" sldId="702"/>
            <ac:spMk id="13" creationId="{779240D7-F3CB-9FA4-901F-FD4DCEA677AB}"/>
          </ac:spMkLst>
        </pc:spChg>
        <pc:spChg chg="mod">
          <ac:chgData name="Stewart Gale" userId="3647ddd2-6040-41ae-a96d-232c23482af8" providerId="ADAL" clId="{163176A0-02FC-47D8-8D6B-77EA423298B5}" dt="2026-03-06T03:08:55.676" v="76" actId="1036"/>
          <ac:spMkLst>
            <pc:docMk/>
            <pc:sldMk cId="408934212" sldId="702"/>
            <ac:spMk id="14" creationId="{74A06F0F-49D6-2EDA-D328-A46F617627A5}"/>
          </ac:spMkLst>
        </pc:spChg>
        <pc:spChg chg="mod">
          <ac:chgData name="Stewart Gale" userId="3647ddd2-6040-41ae-a96d-232c23482af8" providerId="ADAL" clId="{163176A0-02FC-47D8-8D6B-77EA423298B5}" dt="2026-03-06T03:11:32.426" v="151" actId="1035"/>
          <ac:spMkLst>
            <pc:docMk/>
            <pc:sldMk cId="408934212" sldId="702"/>
            <ac:spMk id="16" creationId="{58ED89C6-B224-C90C-99D9-26A12B7E9611}"/>
          </ac:spMkLst>
        </pc:spChg>
        <pc:spChg chg="mod">
          <ac:chgData name="Stewart Gale" userId="3647ddd2-6040-41ae-a96d-232c23482af8" providerId="ADAL" clId="{163176A0-02FC-47D8-8D6B-77EA423298B5}" dt="2026-03-06T03:09:36.152" v="87" actId="1076"/>
          <ac:spMkLst>
            <pc:docMk/>
            <pc:sldMk cId="408934212" sldId="702"/>
            <ac:spMk id="20" creationId="{1EAFA856-8023-A9D2-47CF-46A4D0775C03}"/>
          </ac:spMkLst>
        </pc:spChg>
        <pc:spChg chg="add mod">
          <ac:chgData name="Stewart Gale" userId="3647ddd2-6040-41ae-a96d-232c23482af8" providerId="ADAL" clId="{163176A0-02FC-47D8-8D6B-77EA423298B5}" dt="2026-03-06T03:11:14.547" v="135" actId="1037"/>
          <ac:spMkLst>
            <pc:docMk/>
            <pc:sldMk cId="408934212" sldId="702"/>
            <ac:spMk id="24" creationId="{21214353-DD6A-2D42-8E3E-BA4AF0A298C6}"/>
          </ac:spMkLst>
        </pc:spChg>
        <pc:spChg chg="add mod">
          <ac:chgData name="Stewart Gale" userId="3647ddd2-6040-41ae-a96d-232c23482af8" providerId="ADAL" clId="{163176A0-02FC-47D8-8D6B-77EA423298B5}" dt="2026-03-06T03:11:32.426" v="151" actId="1035"/>
          <ac:spMkLst>
            <pc:docMk/>
            <pc:sldMk cId="408934212" sldId="702"/>
            <ac:spMk id="26" creationId="{776BE2C0-0CAD-9D37-9945-2C6DE7DB535E}"/>
          </ac:spMkLst>
        </pc:spChg>
        <pc:spChg chg="mod">
          <ac:chgData name="Stewart Gale" userId="3647ddd2-6040-41ae-a96d-232c23482af8" providerId="ADAL" clId="{163176A0-02FC-47D8-8D6B-77EA423298B5}" dt="2026-03-06T03:11:14.547" v="135" actId="1037"/>
          <ac:spMkLst>
            <pc:docMk/>
            <pc:sldMk cId="408934212" sldId="702"/>
            <ac:spMk id="27" creationId="{32DF277C-E541-295B-CCEA-54ED6884BB55}"/>
          </ac:spMkLst>
        </pc:spChg>
        <pc:spChg chg="mod">
          <ac:chgData name="Stewart Gale" userId="3647ddd2-6040-41ae-a96d-232c23482af8" providerId="ADAL" clId="{163176A0-02FC-47D8-8D6B-77EA423298B5}" dt="2026-03-06T03:11:45.424" v="154" actId="14100"/>
          <ac:spMkLst>
            <pc:docMk/>
            <pc:sldMk cId="408934212" sldId="702"/>
            <ac:spMk id="29" creationId="{47C17C92-7CD7-7FC3-3203-2A025F2D7E15}"/>
          </ac:spMkLst>
        </pc:spChg>
        <pc:cxnChg chg="mod">
          <ac:chgData name="Stewart Gale" userId="3647ddd2-6040-41ae-a96d-232c23482af8" providerId="ADAL" clId="{163176A0-02FC-47D8-8D6B-77EA423298B5}" dt="2026-03-06T03:09:33.066" v="86" actId="14100"/>
          <ac:cxnSpMkLst>
            <pc:docMk/>
            <pc:sldMk cId="408934212" sldId="702"/>
            <ac:cxnSpMk id="10" creationId="{5DE8432A-96E3-0ACF-920E-57C16BCC4A68}"/>
          </ac:cxnSpMkLst>
        </pc:cxnChg>
        <pc:cxnChg chg="mod">
          <ac:chgData name="Stewart Gale" userId="3647ddd2-6040-41ae-a96d-232c23482af8" providerId="ADAL" clId="{163176A0-02FC-47D8-8D6B-77EA423298B5}" dt="2026-03-06T03:09:53.617" v="92" actId="1076"/>
          <ac:cxnSpMkLst>
            <pc:docMk/>
            <pc:sldMk cId="408934212" sldId="702"/>
            <ac:cxnSpMk id="11" creationId="{00EC4FFA-5258-83D4-C131-26F5C624D2C3}"/>
          </ac:cxnSpMkLst>
        </pc:cxnChg>
        <pc:cxnChg chg="mod">
          <ac:chgData name="Stewart Gale" userId="3647ddd2-6040-41ae-a96d-232c23482af8" providerId="ADAL" clId="{163176A0-02FC-47D8-8D6B-77EA423298B5}" dt="2026-03-06T03:08:55.676" v="76" actId="1036"/>
          <ac:cxnSpMkLst>
            <pc:docMk/>
            <pc:sldMk cId="408934212" sldId="702"/>
            <ac:cxnSpMk id="12" creationId="{E0F7B5AB-0B9B-2729-1C5C-CED122D63EA4}"/>
          </ac:cxnSpMkLst>
        </pc:cxnChg>
        <pc:cxnChg chg="mod">
          <ac:chgData name="Stewart Gale" userId="3647ddd2-6040-41ae-a96d-232c23482af8" providerId="ADAL" clId="{163176A0-02FC-47D8-8D6B-77EA423298B5}" dt="2026-03-06T03:11:14.547" v="135" actId="1037"/>
          <ac:cxnSpMkLst>
            <pc:docMk/>
            <pc:sldMk cId="408934212" sldId="702"/>
            <ac:cxnSpMk id="45" creationId="{E739B7ED-6F74-95EF-E9A3-EC8E17CFE5C7}"/>
          </ac:cxnSpMkLst>
        </pc:cxnChg>
        <pc:cxnChg chg="mod">
          <ac:chgData name="Stewart Gale" userId="3647ddd2-6040-41ae-a96d-232c23482af8" providerId="ADAL" clId="{163176A0-02FC-47D8-8D6B-77EA423298B5}" dt="2026-03-06T03:11:56.116" v="167" actId="1038"/>
          <ac:cxnSpMkLst>
            <pc:docMk/>
            <pc:sldMk cId="408934212" sldId="702"/>
            <ac:cxnSpMk id="47" creationId="{3B4F7C82-C4D4-E2AF-F2B8-CC9C09E57D61}"/>
          </ac:cxnSpMkLst>
        </pc:cxnChg>
      </pc:sldChg>
      <pc:sldChg chg="addSp modSp new mod modAnim">
        <pc:chgData name="Stewart Gale" userId="3647ddd2-6040-41ae-a96d-232c23482af8" providerId="ADAL" clId="{163176A0-02FC-47D8-8D6B-77EA423298B5}" dt="2026-03-06T03:15:06.838" v="203" actId="1076"/>
        <pc:sldMkLst>
          <pc:docMk/>
          <pc:sldMk cId="213226828" sldId="707"/>
        </pc:sldMkLst>
        <pc:spChg chg="add mod">
          <ac:chgData name="Stewart Gale" userId="3647ddd2-6040-41ae-a96d-232c23482af8" providerId="ADAL" clId="{163176A0-02FC-47D8-8D6B-77EA423298B5}" dt="2026-03-06T03:15:06.838" v="203" actId="1076"/>
          <ac:spMkLst>
            <pc:docMk/>
            <pc:sldMk cId="213226828" sldId="707"/>
            <ac:spMk id="2" creationId="{AD0AD676-B50D-0E60-FF76-B394BD572B65}"/>
          </ac:spMkLst>
        </pc:spChg>
        <pc:spChg chg="add mod">
          <ac:chgData name="Stewart Gale" userId="3647ddd2-6040-41ae-a96d-232c23482af8" providerId="ADAL" clId="{163176A0-02FC-47D8-8D6B-77EA423298B5}" dt="2026-03-06T03:15:00.969" v="202" actId="1076"/>
          <ac:spMkLst>
            <pc:docMk/>
            <pc:sldMk cId="213226828" sldId="707"/>
            <ac:spMk id="3" creationId="{234E204C-CEC4-B38F-4C66-17D5DE1E2E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F1F00-46C3-4711-A53D-16921DC0A54D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1771B-0CF1-42F5-B74A-90A3A481C0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49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386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53F39-D8F7-0F1A-0EA0-76E6CB113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71EB3-BA51-A65D-8A4F-D81AD4065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36946-C029-8DB1-55A1-06FB94FC6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5E288-5D7F-2B91-65A5-127861EC06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517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0767F-4789-623E-221C-951E79298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32A6D-39C1-19F5-10E9-293F715F6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1FA03-4017-AA07-D16F-902711AA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763A4-438D-3870-E9D9-B09214550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99539-0D59-DE45-E275-12E8A836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0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9F04B-A875-835B-59A2-CA058DF73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15BD9-EB4E-A211-3ECC-A4A0481E3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CFF4A-7647-0F0E-B560-F573D397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8B039-644A-5D66-96D0-72492D79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55815-E9CB-84BE-6226-2E244A7B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64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BE635A-643F-6C9E-0F4F-9A1AF7617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C844D-0F0A-C9BC-4FD8-2E32EB46A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2CC9B-1428-6A19-D67D-635E08B2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87F3D-1648-0BAD-4CA2-AB123CDA8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8B8A5-5C64-11E7-EE2D-699A761B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60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5154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772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646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543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4439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223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477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630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9A929-6151-98E0-56C6-558992355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69F8D-42C4-7CC0-CFDC-2CB32E081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9CDF9-2EAB-2A5E-3236-19D34228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C63EC-F06A-C2B2-BF35-BDB979955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8769D-C89A-ACA8-19DB-96CC81225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4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938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233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0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67E9-EA1F-60E3-009D-1CA7F3A9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BA3AD-7E01-D16C-DC20-07E9B7BB5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59671-716B-76B5-E1C3-0108878C5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A7F22-71EC-FC5B-E25E-B9C3C663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9884A-4D79-ADFE-15EA-6375A1C1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80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5FFA2-2A31-182A-8C79-1E9FA1602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77DC7-C499-CC58-8B30-07486B145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24EA2-D458-A425-0384-470EEEE30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40F1D-BCE5-C097-F340-A82174C4B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3D5D8-277C-3237-0F85-7BB7D804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13A22-2A08-4059-8906-8B5783F6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21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D437B-1616-F978-4F86-8E97E161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A1AA7-75C7-CA4A-B017-BC81C4656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8D692-BB30-D9AF-B907-91D59D34A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7525F-7361-DD8D-CA4A-23E1C6BD6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66116-3280-0AD1-684D-2B659F2A3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038F8-A91B-04C3-93FB-340F6A69C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EF1565-4815-30BE-B1EC-F62756BF0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ED9F5-F474-D9B5-C553-963D1D6C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42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0CCCE-AB5F-6A70-83B6-CAF882E1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61723-B66C-0C31-CC30-279F44B98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7AF36F-D3B1-9B75-EADF-47F2C9C1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1777F1-E366-6F64-DF00-73184398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063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426EB9-5224-CC5A-0516-45F34383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2FAE5B-7A14-F2F6-E956-3AEF3E11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3C1BC-05BE-708A-90EA-5F81126C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80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C16C-BF9F-5E4B-66EB-0D7E17FEA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8604B-D6AF-8C8E-37BC-04E4268D3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FBF68-FD52-DECF-75A9-E26FF3C2E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7F401-B006-7B8D-8850-6E2C3D24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7949D-85DA-13DC-65EB-5775A4E46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261C6-BE1D-B54E-57E0-2CD55C118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71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4DC34-D7A1-97F7-6C5B-135CC5A0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415615-9765-48C7-3084-86E1ED11C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99883D-843E-1E85-3D86-22A52BF80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087D6-924E-5933-E88A-4737F3E21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127946-085F-7AB5-EC41-C0EF3972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2F4E2-1976-D8F8-04A2-8D596ACD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94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95D7E0-E6B9-FFAD-9ADA-C71154002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23AD3-3A0E-E40A-7E41-FB2C8C1EB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FD383-240A-3359-3601-C922AD249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600743-FE80-4D3A-85B1-B2D5AC24D2B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A2737-E951-0DA2-4F71-DD816F40E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D403A-C911-29FB-B445-FCC1B36AC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B22FEA-2D92-4223-9ED3-AC759E9CA9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74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069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00.png"/><Relationship Id="rId7" Type="http://schemas.openxmlformats.org/officeDocument/2006/relationships/image" Target="../media/image24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2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5.png"/><Relationship Id="rId3" Type="http://schemas.openxmlformats.org/officeDocument/2006/relationships/image" Target="../media/image51.png"/><Relationship Id="rId21" Type="http://schemas.openxmlformats.org/officeDocument/2006/relationships/image" Target="../media/image68.png"/><Relationship Id="rId7" Type="http://schemas.openxmlformats.org/officeDocument/2006/relationships/image" Target="../media/image55.png"/><Relationship Id="rId17" Type="http://schemas.openxmlformats.org/officeDocument/2006/relationships/image" Target="../media/image64.png"/><Relationship Id="rId2" Type="http://schemas.openxmlformats.org/officeDocument/2006/relationships/image" Target="../media/image500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1.png"/><Relationship Id="rId5" Type="http://schemas.openxmlformats.org/officeDocument/2006/relationships/image" Target="../media/image53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10" Type="http://schemas.openxmlformats.org/officeDocument/2006/relationships/image" Target="../media/image58.png"/><Relationship Id="rId19" Type="http://schemas.openxmlformats.org/officeDocument/2006/relationships/image" Target="../media/image66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0.png"/><Relationship Id="rId22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72.png"/><Relationship Id="rId21" Type="http://schemas.openxmlformats.org/officeDocument/2006/relationships/image" Target="../media/image83.png"/><Relationship Id="rId7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85.png"/><Relationship Id="rId2" Type="http://schemas.openxmlformats.org/officeDocument/2006/relationships/image" Target="../media/image500.png"/><Relationship Id="rId16" Type="http://schemas.openxmlformats.org/officeDocument/2006/relationships/image" Target="../media/image80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77.png"/><Relationship Id="rId24" Type="http://schemas.openxmlformats.org/officeDocument/2006/relationships/image" Target="../media/image84.png"/><Relationship Id="rId5" Type="http://schemas.openxmlformats.org/officeDocument/2006/relationships/image" Target="../media/image74.png"/><Relationship Id="rId15" Type="http://schemas.openxmlformats.org/officeDocument/2006/relationships/image" Target="../media/image79.png"/><Relationship Id="rId23" Type="http://schemas.openxmlformats.org/officeDocument/2006/relationships/image" Target="../media/image70.png"/><Relationship Id="rId10" Type="http://schemas.openxmlformats.org/officeDocument/2006/relationships/image" Target="../media/image58.png"/><Relationship Id="rId19" Type="http://schemas.openxmlformats.org/officeDocument/2006/relationships/image" Target="../media/image66.png"/><Relationship Id="rId4" Type="http://schemas.openxmlformats.org/officeDocument/2006/relationships/image" Target="../media/image73.png"/><Relationship Id="rId9" Type="http://schemas.openxmlformats.org/officeDocument/2006/relationships/image" Target="../media/image57.png"/><Relationship Id="rId14" Type="http://schemas.openxmlformats.org/officeDocument/2006/relationships/image" Target="../media/image78.png"/><Relationship Id="rId22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00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png"/><Relationship Id="rId11" Type="http://schemas.openxmlformats.org/officeDocument/2006/relationships/image" Target="../media/image24.png"/><Relationship Id="rId5" Type="http://schemas.openxmlformats.org/officeDocument/2006/relationships/image" Target="../media/image180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0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3352" y="476672"/>
            <a:ext cx="116652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Elastic, Strings and Springs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Hooke’s </a:t>
            </a:r>
            <a:r>
              <a:rPr lang="en-GB" sz="8800" dirty="0">
                <a:solidFill>
                  <a:prstClr val="black"/>
                </a:solidFill>
                <a:latin typeface="Calibri"/>
              </a:rPr>
              <a:t>L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 - Dynamics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7608" y="3501008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Chapter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(Part 4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AAD39-2CBF-D21C-C6FF-44EB0DCB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3405B82E-EA93-EBA8-BDA0-5CBEBE69A53E}"/>
              </a:ext>
            </a:extLst>
          </p:cNvPr>
          <p:cNvSpPr txBox="1"/>
          <p:nvPr/>
        </p:nvSpPr>
        <p:spPr>
          <a:xfrm>
            <a:off x="3347884" y="234803"/>
            <a:ext cx="5208684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Example C: Slope</a:t>
            </a:r>
            <a:endParaRPr lang="en-GB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515CD3-866F-3A19-9822-832BC6AF900C}"/>
                  </a:ext>
                </a:extLst>
              </p:cNvPr>
              <p:cNvSpPr txBox="1"/>
              <p:nvPr/>
            </p:nvSpPr>
            <p:spPr>
              <a:xfrm>
                <a:off x="414986" y="1406971"/>
                <a:ext cx="11243594" cy="50887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A particle P, of mass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800" dirty="0"/>
                  <a:t>, rests in equilibrium on a rough plane inclined at 30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 to the horizontal. </a:t>
                </a:r>
              </a:p>
              <a:p>
                <a:r>
                  <a:rPr lang="en-GB" sz="2800" dirty="0"/>
                  <a:t>The coefficient of friction between the particle and the plane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800" dirty="0"/>
                  <a:t>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P is attached to a fixed point A on the plane by a light elastic spring with </a:t>
                </a:r>
              </a:p>
              <a:p>
                <a:r>
                  <a:rPr lang="en-GB" sz="2800" dirty="0"/>
                  <a:t>natural length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and modulus of elasticity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P is free to move only in a straight line below A down the line of greatest slope.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Write an inequality for the length AP.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515CD3-866F-3A19-9822-832BC6AF9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86" y="1406971"/>
                <a:ext cx="11243594" cy="5088765"/>
              </a:xfrm>
              <a:prstGeom prst="rect">
                <a:avLst/>
              </a:prstGeom>
              <a:blipFill>
                <a:blip r:embed="rId2"/>
                <a:stretch>
                  <a:fillRect b="-11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4891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44F9-BB97-FB15-7B10-383808D47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06847E-DE7A-A7F4-4382-12A0EF40EA61}"/>
                  </a:ext>
                </a:extLst>
              </p:cNvPr>
              <p:cNvSpPr txBox="1"/>
              <p:nvPr/>
            </p:nvSpPr>
            <p:spPr>
              <a:xfrm>
                <a:off x="275117" y="293745"/>
                <a:ext cx="11641766" cy="28977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particle P, of mass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, rests in equilibrium on a rough plane inclined at 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horizontal. </a:t>
                </a:r>
              </a:p>
              <a:p>
                <a:r>
                  <a:rPr lang="en-GB" sz="2400" dirty="0"/>
                  <a:t>The coefficient of friction between the particle and the plane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400" dirty="0"/>
                  <a:t>. </a:t>
                </a:r>
              </a:p>
              <a:p>
                <a:r>
                  <a:rPr lang="en-GB" sz="2400" dirty="0"/>
                  <a:t>P is attached to a fixed point A on the plane by a light elastic spring with </a:t>
                </a:r>
              </a:p>
              <a:p>
                <a:r>
                  <a:rPr lang="en-GB" sz="2400" dirty="0"/>
                  <a:t>natural length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 and modulus of elasticity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2400" dirty="0"/>
                  <a:t>. </a:t>
                </a:r>
              </a:p>
              <a:p>
                <a:r>
                  <a:rPr lang="en-GB" sz="2400" dirty="0"/>
                  <a:t>P is free to move only in a straight line below A down the line of greatest slope. </a:t>
                </a:r>
              </a:p>
              <a:p>
                <a:r>
                  <a:rPr lang="en-GB" sz="2400" dirty="0"/>
                  <a:t>Write an inequality for the length AP.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06847E-DE7A-A7F4-4382-12A0EF40E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17" y="293745"/>
                <a:ext cx="11641766" cy="2897716"/>
              </a:xfrm>
              <a:prstGeom prst="rect">
                <a:avLst/>
              </a:prstGeom>
              <a:blipFill>
                <a:blip r:embed="rId2"/>
                <a:stretch>
                  <a:fillRect b="-3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C9EF8-2FD2-A577-229D-64C4D9C25D5F}"/>
              </a:ext>
            </a:extLst>
          </p:cNvPr>
          <p:cNvCxnSpPr>
            <a:cxnSpLocks/>
          </p:cNvCxnSpPr>
          <p:nvPr/>
        </p:nvCxnSpPr>
        <p:spPr>
          <a:xfrm flipV="1">
            <a:off x="671448" y="4362250"/>
            <a:ext cx="4896544" cy="17335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6FCD0-55EC-65D5-6884-DBEAB9A87080}"/>
              </a:ext>
            </a:extLst>
          </p:cNvPr>
          <p:cNvCxnSpPr>
            <a:cxnSpLocks/>
          </p:cNvCxnSpPr>
          <p:nvPr/>
        </p:nvCxnSpPr>
        <p:spPr>
          <a:xfrm flipV="1">
            <a:off x="671450" y="6063813"/>
            <a:ext cx="4968550" cy="41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Freeform: Shape 18">
            <a:extLst>
              <a:ext uri="{FF2B5EF4-FFF2-40B4-BE49-F238E27FC236}">
                <a16:creationId xmlns:a16="http://schemas.microsoft.com/office/drawing/2014/main" id="{75A3FD3B-D6EF-E5D3-6A83-D130387F3355}"/>
              </a:ext>
            </a:extLst>
          </p:cNvPr>
          <p:cNvSpPr/>
          <p:nvPr/>
        </p:nvSpPr>
        <p:spPr>
          <a:xfrm>
            <a:off x="1404645" y="5827129"/>
            <a:ext cx="106909" cy="278324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A9D15D1-6179-594B-1501-76B9093D3343}"/>
                  </a:ext>
                </a:extLst>
              </p:cNvPr>
              <p:cNvSpPr txBox="1"/>
              <p:nvPr/>
            </p:nvSpPr>
            <p:spPr>
              <a:xfrm>
                <a:off x="1469825" y="5691494"/>
                <a:ext cx="7354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A9D15D1-6179-594B-1501-76B9093D3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825" y="5691494"/>
                <a:ext cx="73542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CF5D6FB7-B54A-8A24-8802-B88115F68764}"/>
              </a:ext>
            </a:extLst>
          </p:cNvPr>
          <p:cNvSpPr/>
          <p:nvPr/>
        </p:nvSpPr>
        <p:spPr>
          <a:xfrm>
            <a:off x="2858394" y="4948722"/>
            <a:ext cx="333334" cy="3155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99ABA99-9525-4B4A-130B-FFE40ABF7719}"/>
              </a:ext>
            </a:extLst>
          </p:cNvPr>
          <p:cNvCxnSpPr>
            <a:cxnSpLocks/>
          </p:cNvCxnSpPr>
          <p:nvPr/>
        </p:nvCxnSpPr>
        <p:spPr>
          <a:xfrm flipV="1">
            <a:off x="3191728" y="4320870"/>
            <a:ext cx="1997204" cy="71086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6421C0-46D0-60C0-B937-5A528076007A}"/>
                  </a:ext>
                </a:extLst>
              </p:cNvPr>
              <p:cNvSpPr txBox="1"/>
              <p:nvPr/>
            </p:nvSpPr>
            <p:spPr>
              <a:xfrm>
                <a:off x="4797487" y="3620374"/>
                <a:ext cx="5751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6421C0-46D0-60C0-B937-5A5280760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487" y="3620374"/>
                <a:ext cx="57512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1650ED4-7082-E218-868B-5521B2F7EB7A}"/>
              </a:ext>
            </a:extLst>
          </p:cNvPr>
          <p:cNvSpPr/>
          <p:nvPr/>
        </p:nvSpPr>
        <p:spPr>
          <a:xfrm rot="20440003">
            <a:off x="5080920" y="4146036"/>
            <a:ext cx="216024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E212EF-B360-149B-4BAE-A5493192D923}"/>
                  </a:ext>
                </a:extLst>
              </p:cNvPr>
              <p:cNvSpPr txBox="1"/>
              <p:nvPr/>
            </p:nvSpPr>
            <p:spPr>
              <a:xfrm>
                <a:off x="2663720" y="4347929"/>
                <a:ext cx="5751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E212EF-B360-149B-4BAE-A5493192D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20" y="4347929"/>
                <a:ext cx="57512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8D0BBD-5225-CB56-CB75-FE2A40503E01}"/>
                  </a:ext>
                </a:extLst>
              </p:cNvPr>
              <p:cNvSpPr txBox="1"/>
              <p:nvPr/>
            </p:nvSpPr>
            <p:spPr>
              <a:xfrm>
                <a:off x="6538259" y="3429000"/>
                <a:ext cx="489654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3200" dirty="0"/>
                  <a:t> could be on the point of moving </a:t>
                </a:r>
                <a:r>
                  <a:rPr lang="en-US" sz="3200" b="1" dirty="0"/>
                  <a:t>up </a:t>
                </a:r>
                <a:r>
                  <a:rPr lang="en-US" sz="3200" dirty="0"/>
                  <a:t>the plane.</a:t>
                </a:r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8D0BBD-5225-CB56-CB75-FE2A40503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259" y="3429000"/>
                <a:ext cx="4896544" cy="1077218"/>
              </a:xfrm>
              <a:prstGeom prst="rect">
                <a:avLst/>
              </a:prstGeom>
              <a:blipFill>
                <a:blip r:embed="rId6"/>
                <a:stretch>
                  <a:fillRect l="-3238" t="-6818"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448FF4-5D61-C01E-B18A-FA54E3B3AC9B}"/>
                  </a:ext>
                </a:extLst>
              </p:cNvPr>
              <p:cNvSpPr txBox="1"/>
              <p:nvPr/>
            </p:nvSpPr>
            <p:spPr>
              <a:xfrm>
                <a:off x="6653484" y="5383717"/>
                <a:ext cx="478131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3200" dirty="0"/>
                  <a:t> could be on the point of moving </a:t>
                </a:r>
                <a:r>
                  <a:rPr lang="en-US" sz="3200" b="1" dirty="0"/>
                  <a:t>down </a:t>
                </a:r>
                <a:r>
                  <a:rPr lang="en-US" sz="3200" dirty="0"/>
                  <a:t>the plane.</a:t>
                </a:r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448FF4-5D61-C01E-B18A-FA54E3B3A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484" y="5383717"/>
                <a:ext cx="4781319" cy="1077218"/>
              </a:xfrm>
              <a:prstGeom prst="rect">
                <a:avLst/>
              </a:prstGeom>
              <a:blipFill>
                <a:blip r:embed="rId7"/>
                <a:stretch>
                  <a:fillRect l="-3185" t="-6780" r="-2166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7E81C09E-75EB-CA3F-670C-4A52A3D73D10}"/>
              </a:ext>
            </a:extLst>
          </p:cNvPr>
          <p:cNvSpPr txBox="1"/>
          <p:nvPr/>
        </p:nvSpPr>
        <p:spPr>
          <a:xfrm>
            <a:off x="8629632" y="4625556"/>
            <a:ext cx="81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OR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A4044B-2927-0469-1EB1-5EFD955DF2A4}"/>
              </a:ext>
            </a:extLst>
          </p:cNvPr>
          <p:cNvCxnSpPr>
            <a:cxnSpLocks/>
          </p:cNvCxnSpPr>
          <p:nvPr/>
        </p:nvCxnSpPr>
        <p:spPr>
          <a:xfrm flipV="1">
            <a:off x="3262219" y="4667090"/>
            <a:ext cx="1999671" cy="712206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1DC096-FEA3-0BB0-1B76-FBCBA2A0225D}"/>
                  </a:ext>
                </a:extLst>
              </p:cNvPr>
              <p:cNvSpPr txBox="1"/>
              <p:nvPr/>
            </p:nvSpPr>
            <p:spPr>
              <a:xfrm>
                <a:off x="4235675" y="4844893"/>
                <a:ext cx="3996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1DC096-FEA3-0BB0-1B76-FBCBA2A02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675" y="4844893"/>
                <a:ext cx="39969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1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0" grpId="0" animBg="1"/>
      <p:bldP spid="23" grpId="0"/>
      <p:bldP spid="3" grpId="0" animBg="1"/>
      <p:bldP spid="4" grpId="0"/>
      <p:bldP spid="29" grpId="0"/>
      <p:bldP spid="30" grpId="0"/>
      <p:bldP spid="31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575A05-D562-4ACB-9038-4E82C90B81D9}"/>
              </a:ext>
            </a:extLst>
          </p:cNvPr>
          <p:cNvCxnSpPr>
            <a:cxnSpLocks/>
          </p:cNvCxnSpPr>
          <p:nvPr/>
        </p:nvCxnSpPr>
        <p:spPr>
          <a:xfrm flipV="1">
            <a:off x="606983" y="968761"/>
            <a:ext cx="5328592" cy="1895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F668BD-0EBB-4D3F-B249-D4013660FBA8}"/>
              </a:ext>
            </a:extLst>
          </p:cNvPr>
          <p:cNvCxnSpPr>
            <a:cxnSpLocks/>
          </p:cNvCxnSpPr>
          <p:nvPr/>
        </p:nvCxnSpPr>
        <p:spPr>
          <a:xfrm>
            <a:off x="606985" y="2864271"/>
            <a:ext cx="47525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E314C7-C742-4DEC-8E47-1C0C5CF3BD33}"/>
              </a:ext>
            </a:extLst>
          </p:cNvPr>
          <p:cNvCxnSpPr>
            <a:cxnSpLocks/>
          </p:cNvCxnSpPr>
          <p:nvPr/>
        </p:nvCxnSpPr>
        <p:spPr>
          <a:xfrm>
            <a:off x="3475302" y="1820963"/>
            <a:ext cx="216024" cy="565235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A79AFC-AEC3-479E-B056-99E92C810015}"/>
              </a:ext>
            </a:extLst>
          </p:cNvPr>
          <p:cNvCxnSpPr>
            <a:cxnSpLocks/>
          </p:cNvCxnSpPr>
          <p:nvPr/>
        </p:nvCxnSpPr>
        <p:spPr>
          <a:xfrm flipH="1" flipV="1">
            <a:off x="3153202" y="1055519"/>
            <a:ext cx="196284" cy="52762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8">
            <a:extLst>
              <a:ext uri="{FF2B5EF4-FFF2-40B4-BE49-F238E27FC236}">
                <a16:creationId xmlns:a16="http://schemas.microsoft.com/office/drawing/2014/main" id="{5E65C1D0-4917-47D4-A309-A0B8C14AD487}"/>
              </a:ext>
            </a:extLst>
          </p:cNvPr>
          <p:cNvSpPr/>
          <p:nvPr/>
        </p:nvSpPr>
        <p:spPr>
          <a:xfrm>
            <a:off x="1340180" y="2595630"/>
            <a:ext cx="106909" cy="278324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DE9569-6D01-4B99-ABC1-3465741525B9}"/>
                  </a:ext>
                </a:extLst>
              </p:cNvPr>
              <p:cNvSpPr txBox="1"/>
              <p:nvPr/>
            </p:nvSpPr>
            <p:spPr>
              <a:xfrm>
                <a:off x="1405360" y="2459995"/>
                <a:ext cx="7354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DE9569-6D01-4B99-ABC1-346574152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360" y="2459995"/>
                <a:ext cx="735426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/>
              <p:nvPr/>
            </p:nvSpPr>
            <p:spPr>
              <a:xfrm>
                <a:off x="2846589" y="570150"/>
                <a:ext cx="543422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589" y="570150"/>
                <a:ext cx="543422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715A78-E298-4648-B887-72ED0D11986F}"/>
                  </a:ext>
                </a:extLst>
              </p:cNvPr>
              <p:cNvSpPr txBox="1"/>
              <p:nvPr/>
            </p:nvSpPr>
            <p:spPr>
              <a:xfrm>
                <a:off x="3685073" y="1967723"/>
                <a:ext cx="177310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30</m:t>
                      </m:r>
                    </m:oMath>
                  </m:oMathPara>
                </a14:m>
                <a:endParaRPr lang="en-GB" sz="4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715A78-E298-4648-B887-72ED0D119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073" y="1967723"/>
                <a:ext cx="1773108" cy="523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A79AFC-AEC3-479E-B056-99E92C810015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2084518" y="1669946"/>
            <a:ext cx="1177984" cy="413083"/>
          </a:xfrm>
          <a:prstGeom prst="straightConnector1">
            <a:avLst/>
          </a:prstGeom>
          <a:ln w="28575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3262500" y="1512166"/>
            <a:ext cx="333334" cy="3155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/>
              <p:nvPr/>
            </p:nvSpPr>
            <p:spPr>
              <a:xfrm>
                <a:off x="1282148" y="1707041"/>
                <a:ext cx="9818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148" y="1707041"/>
                <a:ext cx="98185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CA79AFC-AEC3-479E-B056-99E92C810015}"/>
              </a:ext>
            </a:extLst>
          </p:cNvPr>
          <p:cNvCxnSpPr>
            <a:cxnSpLocks/>
          </p:cNvCxnSpPr>
          <p:nvPr/>
        </p:nvCxnSpPr>
        <p:spPr>
          <a:xfrm flipV="1">
            <a:off x="3571057" y="1197796"/>
            <a:ext cx="996366" cy="367512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/>
              <p:nvPr/>
            </p:nvSpPr>
            <p:spPr>
              <a:xfrm>
                <a:off x="4130678" y="629391"/>
                <a:ext cx="575120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678" y="629391"/>
                <a:ext cx="575120" cy="523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86D14A29-13B0-DC18-F817-8973CDB9D2C4}"/>
              </a:ext>
            </a:extLst>
          </p:cNvPr>
          <p:cNvSpPr/>
          <p:nvPr/>
        </p:nvSpPr>
        <p:spPr>
          <a:xfrm rot="20440003">
            <a:off x="5485026" y="709480"/>
            <a:ext cx="216024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84066E-BD5B-FD4D-5992-32B19FB1A238}"/>
              </a:ext>
            </a:extLst>
          </p:cNvPr>
          <p:cNvCxnSpPr>
            <a:cxnSpLocks/>
          </p:cNvCxnSpPr>
          <p:nvPr/>
        </p:nvCxnSpPr>
        <p:spPr>
          <a:xfrm flipV="1">
            <a:off x="4495612" y="880245"/>
            <a:ext cx="991378" cy="35054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BB80184-A5DA-6B87-7AD3-B3FF5FFD1FBA}"/>
                  </a:ext>
                </a:extLst>
              </p:cNvPr>
              <p:cNvSpPr txBox="1"/>
              <p:nvPr/>
            </p:nvSpPr>
            <p:spPr>
              <a:xfrm>
                <a:off x="6252053" y="242175"/>
                <a:ext cx="58153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 could be on the point of moving </a:t>
                </a:r>
              </a:p>
              <a:p>
                <a:pPr algn="ctr"/>
                <a:r>
                  <a:rPr lang="en-US" sz="2800" b="1" dirty="0"/>
                  <a:t>up </a:t>
                </a:r>
                <a:r>
                  <a:rPr lang="en-US" sz="2800" dirty="0"/>
                  <a:t>the plane.</a:t>
                </a:r>
                <a:endParaRPr lang="en-GB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BB80184-A5DA-6B87-7AD3-B3FF5FFD1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053" y="242175"/>
                <a:ext cx="5815306" cy="954107"/>
              </a:xfrm>
              <a:prstGeom prst="rect">
                <a:avLst/>
              </a:prstGeom>
              <a:blipFill>
                <a:blip r:embed="rId7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77764D-9CD1-B470-0144-0344B3177D97}"/>
                  </a:ext>
                </a:extLst>
              </p:cNvPr>
              <p:cNvSpPr txBox="1"/>
              <p:nvPr/>
            </p:nvSpPr>
            <p:spPr>
              <a:xfrm>
                <a:off x="448158" y="3440845"/>
                <a:ext cx="9572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77764D-9CD1-B470-0144-0344B3177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58" y="3440845"/>
                <a:ext cx="95720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A65553F-9EBE-580F-DF68-5D8E84360810}"/>
                  </a:ext>
                </a:extLst>
              </p:cNvPr>
              <p:cNvSpPr txBox="1"/>
              <p:nvPr/>
            </p:nvSpPr>
            <p:spPr>
              <a:xfrm>
                <a:off x="617695" y="5605620"/>
                <a:ext cx="1733889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𝑙</m:t>
                          </m:r>
                        </m:den>
                      </m:f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A65553F-9EBE-580F-DF68-5D8E84360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95" y="5605620"/>
                <a:ext cx="1733889" cy="9105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CB86D1-C3C2-D6BB-3A85-D12561080C2A}"/>
                  </a:ext>
                </a:extLst>
              </p:cNvPr>
              <p:cNvSpPr txBox="1"/>
              <p:nvPr/>
            </p:nvSpPr>
            <p:spPr>
              <a:xfrm>
                <a:off x="448158" y="4611840"/>
                <a:ext cx="9572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CB86D1-C3C2-D6BB-3A85-D12561080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58" y="4611840"/>
                <a:ext cx="957202" cy="461665"/>
              </a:xfrm>
              <a:prstGeom prst="rect">
                <a:avLst/>
              </a:prstGeom>
              <a:blipFill>
                <a:blip r:embed="rId10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DCA104-ED7B-673D-B3E7-F189CA35B7BC}"/>
                  </a:ext>
                </a:extLst>
              </p:cNvPr>
              <p:cNvSpPr txBox="1"/>
              <p:nvPr/>
            </p:nvSpPr>
            <p:spPr>
              <a:xfrm>
                <a:off x="6816080" y="1052736"/>
                <a:ext cx="468052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DCA104-ED7B-673D-B3E7-F189CA35B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1052736"/>
                <a:ext cx="468052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EC95A08-258A-5169-A965-F441AE491F9E}"/>
              </a:ext>
            </a:extLst>
          </p:cNvPr>
          <p:cNvCxnSpPr>
            <a:cxnSpLocks/>
          </p:cNvCxnSpPr>
          <p:nvPr/>
        </p:nvCxnSpPr>
        <p:spPr>
          <a:xfrm flipH="1">
            <a:off x="2846589" y="2407731"/>
            <a:ext cx="895605" cy="287264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466509-57AB-ADB0-1F5A-C4C2AD2E0774}"/>
                  </a:ext>
                </a:extLst>
              </p:cNvPr>
              <p:cNvSpPr txBox="1"/>
              <p:nvPr/>
            </p:nvSpPr>
            <p:spPr>
              <a:xfrm>
                <a:off x="3347861" y="2423785"/>
                <a:ext cx="177310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30</m:t>
                      </m:r>
                    </m:oMath>
                  </m:oMathPara>
                </a14:m>
                <a:endParaRPr lang="en-GB" sz="4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466509-57AB-ADB0-1F5A-C4C2AD2E0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1" y="2423785"/>
                <a:ext cx="1773108" cy="5232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84A203-EC89-C0E7-0A22-0ED9C0B1D11C}"/>
                  </a:ext>
                </a:extLst>
              </p:cNvPr>
              <p:cNvSpPr txBox="1"/>
              <p:nvPr/>
            </p:nvSpPr>
            <p:spPr>
              <a:xfrm>
                <a:off x="5401060" y="1672940"/>
                <a:ext cx="5576214" cy="1306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𝑚𝑔𝑥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84A203-EC89-C0E7-0A22-0ED9C0B1D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60" y="1672940"/>
                <a:ext cx="5576214" cy="130644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CB8A7F-6F2B-1D3E-FD51-9B4FDD94EBB4}"/>
                  </a:ext>
                </a:extLst>
              </p:cNvPr>
              <p:cNvSpPr txBox="1"/>
              <p:nvPr/>
            </p:nvSpPr>
            <p:spPr>
              <a:xfrm>
                <a:off x="6312024" y="2752438"/>
                <a:ext cx="2779901" cy="1306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CB8A7F-6F2B-1D3E-FD51-9B4FDD94E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752438"/>
                <a:ext cx="2779901" cy="13064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6C3BD-AB05-309D-726F-72F479D5572B}"/>
                  </a:ext>
                </a:extLst>
              </p:cNvPr>
              <p:cNvSpPr txBox="1"/>
              <p:nvPr/>
            </p:nvSpPr>
            <p:spPr>
              <a:xfrm>
                <a:off x="6844864" y="3983948"/>
                <a:ext cx="198462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6C3BD-AB05-309D-726F-72F479D55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864" y="3983948"/>
                <a:ext cx="1984627" cy="7386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E885C4-C52B-715C-C4FD-A10E82D89CC6}"/>
                  </a:ext>
                </a:extLst>
              </p:cNvPr>
              <p:cNvSpPr txBox="1"/>
              <p:nvPr/>
            </p:nvSpPr>
            <p:spPr>
              <a:xfrm>
                <a:off x="7302113" y="4515520"/>
                <a:ext cx="1296144" cy="1199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E885C4-C52B-715C-C4FD-A10E82D89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113" y="4515520"/>
                <a:ext cx="1296144" cy="119930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15969CE-99DC-7DC5-DC5C-52B64C4E1955}"/>
                  </a:ext>
                </a:extLst>
              </p:cNvPr>
              <p:cNvSpPr txBox="1"/>
              <p:nvPr/>
            </p:nvSpPr>
            <p:spPr>
              <a:xfrm>
                <a:off x="6744072" y="5408803"/>
                <a:ext cx="4233202" cy="1304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𝐴𝑃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15969CE-99DC-7DC5-DC5C-52B64C4E1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5408803"/>
                <a:ext cx="4233202" cy="130420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ADC924-8DBE-A1DC-FE07-EB65C18C7433}"/>
                  </a:ext>
                </a:extLst>
              </p:cNvPr>
              <p:cNvSpPr txBox="1"/>
              <p:nvPr/>
            </p:nvSpPr>
            <p:spPr>
              <a:xfrm>
                <a:off x="5166417" y="226155"/>
                <a:ext cx="5751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ADC924-8DBE-A1DC-FE07-EB65C18C7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417" y="226155"/>
                <a:ext cx="57512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8094DFF-7A77-8EA7-8ABC-712DB24ADD55}"/>
                  </a:ext>
                </a:extLst>
              </p:cNvPr>
              <p:cNvSpPr txBox="1"/>
              <p:nvPr/>
            </p:nvSpPr>
            <p:spPr>
              <a:xfrm>
                <a:off x="1092471" y="3169065"/>
                <a:ext cx="1378675" cy="866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8094DFF-7A77-8EA7-8ABC-712DB24AD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471" y="3169065"/>
                <a:ext cx="1378675" cy="86696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C070504-6D82-7C00-6282-0ABCA5736806}"/>
                  </a:ext>
                </a:extLst>
              </p:cNvPr>
              <p:cNvSpPr txBox="1"/>
              <p:nvPr/>
            </p:nvSpPr>
            <p:spPr>
              <a:xfrm>
                <a:off x="1230416" y="4331145"/>
                <a:ext cx="2831977" cy="869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C070504-6D82-7C00-6282-0ABCA5736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416" y="4331145"/>
                <a:ext cx="2831977" cy="86934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1EA1213-50E3-9D91-A7A1-2F36E0947347}"/>
                  </a:ext>
                </a:extLst>
              </p:cNvPr>
              <p:cNvSpPr txBox="1"/>
              <p:nvPr/>
            </p:nvSpPr>
            <p:spPr>
              <a:xfrm>
                <a:off x="2146905" y="5614468"/>
                <a:ext cx="122837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𝑚𝑔𝑥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1EA1213-50E3-9D91-A7A1-2F36E0947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05" y="5614468"/>
                <a:ext cx="1228372" cy="90172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4B6D3AC-4AC7-5403-4812-8938913DC4BA}"/>
              </a:ext>
            </a:extLst>
          </p:cNvPr>
          <p:cNvCxnSpPr>
            <a:cxnSpLocks/>
          </p:cNvCxnSpPr>
          <p:nvPr/>
        </p:nvCxnSpPr>
        <p:spPr>
          <a:xfrm flipV="1">
            <a:off x="3620145" y="1191489"/>
            <a:ext cx="1999671" cy="712206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49092D9-A8FB-331F-2430-65F23D9FCD91}"/>
                  </a:ext>
                </a:extLst>
              </p:cNvPr>
              <p:cNvSpPr txBox="1"/>
              <p:nvPr/>
            </p:nvSpPr>
            <p:spPr>
              <a:xfrm>
                <a:off x="4593601" y="1369292"/>
                <a:ext cx="3996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49092D9-A8FB-331F-2430-65F23D9FC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601" y="1369292"/>
                <a:ext cx="399693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34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37" grpId="0"/>
      <p:bldP spid="2" grpId="0"/>
      <p:bldP spid="4" grpId="0"/>
      <p:bldP spid="5" grpId="0"/>
      <p:bldP spid="7" grpId="0"/>
      <p:bldP spid="8" grpId="0"/>
      <p:bldP spid="25" grpId="0"/>
      <p:bldP spid="29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5BF37-28FF-2304-A275-D926E2643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9F7417-6AE5-89FB-BD4A-AB836A12D531}"/>
              </a:ext>
            </a:extLst>
          </p:cNvPr>
          <p:cNvCxnSpPr>
            <a:cxnSpLocks/>
          </p:cNvCxnSpPr>
          <p:nvPr/>
        </p:nvCxnSpPr>
        <p:spPr>
          <a:xfrm flipV="1">
            <a:off x="606983" y="968761"/>
            <a:ext cx="5328592" cy="1895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AE24F6-F16D-043B-9BEF-86AA9DA36E32}"/>
              </a:ext>
            </a:extLst>
          </p:cNvPr>
          <p:cNvCxnSpPr>
            <a:cxnSpLocks/>
          </p:cNvCxnSpPr>
          <p:nvPr/>
        </p:nvCxnSpPr>
        <p:spPr>
          <a:xfrm>
            <a:off x="606985" y="2864271"/>
            <a:ext cx="47525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F7A7FF-D08F-97B3-98BD-63DCA9B8836D}"/>
              </a:ext>
            </a:extLst>
          </p:cNvPr>
          <p:cNvCxnSpPr>
            <a:cxnSpLocks/>
          </p:cNvCxnSpPr>
          <p:nvPr/>
        </p:nvCxnSpPr>
        <p:spPr>
          <a:xfrm>
            <a:off x="3475302" y="1820963"/>
            <a:ext cx="216024" cy="565235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9A618E3-0B6E-DD04-0A51-3A48E7EF2BCB}"/>
              </a:ext>
            </a:extLst>
          </p:cNvPr>
          <p:cNvCxnSpPr>
            <a:cxnSpLocks/>
          </p:cNvCxnSpPr>
          <p:nvPr/>
        </p:nvCxnSpPr>
        <p:spPr>
          <a:xfrm flipH="1" flipV="1">
            <a:off x="3153202" y="1055519"/>
            <a:ext cx="196284" cy="527620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8">
            <a:extLst>
              <a:ext uri="{FF2B5EF4-FFF2-40B4-BE49-F238E27FC236}">
                <a16:creationId xmlns:a16="http://schemas.microsoft.com/office/drawing/2014/main" id="{3D1BBDCB-B40D-8841-5508-85629EFBA2D5}"/>
              </a:ext>
            </a:extLst>
          </p:cNvPr>
          <p:cNvSpPr/>
          <p:nvPr/>
        </p:nvSpPr>
        <p:spPr>
          <a:xfrm>
            <a:off x="1340180" y="2595630"/>
            <a:ext cx="106909" cy="278324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592289-4AB6-4F73-9F97-89FC54D282E3}"/>
                  </a:ext>
                </a:extLst>
              </p:cNvPr>
              <p:cNvSpPr txBox="1"/>
              <p:nvPr/>
            </p:nvSpPr>
            <p:spPr>
              <a:xfrm>
                <a:off x="1405360" y="2459995"/>
                <a:ext cx="7354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DE9569-6D01-4B99-ABC1-346574152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360" y="2459995"/>
                <a:ext cx="735426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EDD1B1C-B4FB-CD56-89E9-9C266BD08AF5}"/>
                  </a:ext>
                </a:extLst>
              </p:cNvPr>
              <p:cNvSpPr txBox="1"/>
              <p:nvPr/>
            </p:nvSpPr>
            <p:spPr>
              <a:xfrm>
                <a:off x="2863068" y="576208"/>
                <a:ext cx="543422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EDD1B1C-B4FB-CD56-89E9-9C266BD08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068" y="576208"/>
                <a:ext cx="543422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0E23DF-21FD-0D5F-A214-E32FEAD15277}"/>
                  </a:ext>
                </a:extLst>
              </p:cNvPr>
              <p:cNvSpPr txBox="1"/>
              <p:nvPr/>
            </p:nvSpPr>
            <p:spPr>
              <a:xfrm>
                <a:off x="3680869" y="1922373"/>
                <a:ext cx="177310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30</m:t>
                      </m:r>
                    </m:oMath>
                  </m:oMathPara>
                </a14:m>
                <a:endParaRPr lang="en-GB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0E23DF-21FD-0D5F-A214-E32FEAD15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869" y="1922373"/>
                <a:ext cx="1773108" cy="523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3AEDF03-373B-DEAA-00FB-A7F3DCEEDF00}"/>
              </a:ext>
            </a:extLst>
          </p:cNvPr>
          <p:cNvCxnSpPr>
            <a:cxnSpLocks/>
          </p:cNvCxnSpPr>
          <p:nvPr/>
        </p:nvCxnSpPr>
        <p:spPr>
          <a:xfrm flipV="1">
            <a:off x="3523548" y="1319329"/>
            <a:ext cx="603989" cy="211633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F4284560-9C9B-0058-F9CA-A8096FF8CB11}"/>
              </a:ext>
            </a:extLst>
          </p:cNvPr>
          <p:cNvSpPr/>
          <p:nvPr/>
        </p:nvSpPr>
        <p:spPr>
          <a:xfrm>
            <a:off x="3262500" y="1512166"/>
            <a:ext cx="333334" cy="3155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7581C9C-6305-0DB5-47D7-E4924A2973F5}"/>
                  </a:ext>
                </a:extLst>
              </p:cNvPr>
              <p:cNvSpPr txBox="1"/>
              <p:nvPr/>
            </p:nvSpPr>
            <p:spPr>
              <a:xfrm>
                <a:off x="3463494" y="850564"/>
                <a:ext cx="6585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7581C9C-6305-0DB5-47D7-E4924A297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494" y="850564"/>
                <a:ext cx="65856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EE4598-6C87-B2FB-79B2-34DE5866ECE5}"/>
              </a:ext>
            </a:extLst>
          </p:cNvPr>
          <p:cNvCxnSpPr>
            <a:cxnSpLocks/>
          </p:cNvCxnSpPr>
          <p:nvPr/>
        </p:nvCxnSpPr>
        <p:spPr>
          <a:xfrm flipV="1">
            <a:off x="3595834" y="1309647"/>
            <a:ext cx="1042853" cy="360608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96E5BED-0CDC-80EA-9FCD-BF2A88DE43E5}"/>
                  </a:ext>
                </a:extLst>
              </p:cNvPr>
              <p:cNvSpPr txBox="1"/>
              <p:nvPr/>
            </p:nvSpPr>
            <p:spPr>
              <a:xfrm>
                <a:off x="4385280" y="648052"/>
                <a:ext cx="575120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96E5BED-0CDC-80EA-9FCD-BF2A88DE4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80" y="648052"/>
                <a:ext cx="575120" cy="523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AA9CFFF-14A6-D553-9FF0-67A624A9ED32}"/>
              </a:ext>
            </a:extLst>
          </p:cNvPr>
          <p:cNvCxnSpPr>
            <a:cxnSpLocks/>
          </p:cNvCxnSpPr>
          <p:nvPr/>
        </p:nvCxnSpPr>
        <p:spPr>
          <a:xfrm flipV="1">
            <a:off x="4594831" y="968781"/>
            <a:ext cx="991378" cy="35054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3C540A-47C1-771A-2531-1718D38F4758}"/>
                  </a:ext>
                </a:extLst>
              </p:cNvPr>
              <p:cNvSpPr txBox="1"/>
              <p:nvPr/>
            </p:nvSpPr>
            <p:spPr>
              <a:xfrm>
                <a:off x="6252053" y="242175"/>
                <a:ext cx="58153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 could be on the point of moving </a:t>
                </a:r>
              </a:p>
              <a:p>
                <a:pPr algn="ctr"/>
                <a:r>
                  <a:rPr lang="en-US" sz="2800" b="1" dirty="0"/>
                  <a:t>down </a:t>
                </a:r>
                <a:r>
                  <a:rPr lang="en-US" sz="2800" dirty="0"/>
                  <a:t>the plane.</a:t>
                </a:r>
                <a:endParaRPr lang="en-GB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3C540A-47C1-771A-2531-1718D38F4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053" y="242175"/>
                <a:ext cx="5815306" cy="954107"/>
              </a:xfrm>
              <a:prstGeom prst="rect">
                <a:avLst/>
              </a:prstGeom>
              <a:blipFill>
                <a:blip r:embed="rId7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3C146C-85CF-77A1-FA1C-11CC949B5E96}"/>
                  </a:ext>
                </a:extLst>
              </p:cNvPr>
              <p:cNvSpPr txBox="1"/>
              <p:nvPr/>
            </p:nvSpPr>
            <p:spPr>
              <a:xfrm>
                <a:off x="448158" y="3440845"/>
                <a:ext cx="9572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77764D-9CD1-B470-0144-0344B3177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58" y="3440845"/>
                <a:ext cx="95720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FC1677-9061-A590-5EA1-5DA4D0D2E4E2}"/>
                  </a:ext>
                </a:extLst>
              </p:cNvPr>
              <p:cNvSpPr txBox="1"/>
              <p:nvPr/>
            </p:nvSpPr>
            <p:spPr>
              <a:xfrm>
                <a:off x="617695" y="5605620"/>
                <a:ext cx="1733889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𝑙</m:t>
                          </m:r>
                        </m:den>
                      </m:f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A65553F-9EBE-580F-DF68-5D8E84360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95" y="5605620"/>
                <a:ext cx="1733889" cy="9105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AE12D23-E5D6-1FAF-2F2C-91B4DDCA52B7}"/>
                  </a:ext>
                </a:extLst>
              </p:cNvPr>
              <p:cNvSpPr txBox="1"/>
              <p:nvPr/>
            </p:nvSpPr>
            <p:spPr>
              <a:xfrm>
                <a:off x="448158" y="4611840"/>
                <a:ext cx="9572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CB86D1-C3C2-D6BB-3A85-D12561080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58" y="4611840"/>
                <a:ext cx="957202" cy="461665"/>
              </a:xfrm>
              <a:prstGeom prst="rect">
                <a:avLst/>
              </a:prstGeom>
              <a:blipFill>
                <a:blip r:embed="rId10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656F242-E042-7667-B619-8F363B0DD1D2}"/>
                  </a:ext>
                </a:extLst>
              </p:cNvPr>
              <p:cNvSpPr txBox="1"/>
              <p:nvPr/>
            </p:nvSpPr>
            <p:spPr>
              <a:xfrm>
                <a:off x="6816080" y="1052736"/>
                <a:ext cx="468052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656F242-E042-7667-B619-8F363B0DD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1052736"/>
                <a:ext cx="468052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1440DA3-0284-A4F4-96C2-4E4C45983E88}"/>
              </a:ext>
            </a:extLst>
          </p:cNvPr>
          <p:cNvCxnSpPr>
            <a:cxnSpLocks/>
          </p:cNvCxnSpPr>
          <p:nvPr/>
        </p:nvCxnSpPr>
        <p:spPr>
          <a:xfrm flipH="1">
            <a:off x="2846589" y="2407731"/>
            <a:ext cx="895605" cy="287264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A14F9F8-C516-AB3D-381F-45EA5C6D045B}"/>
                  </a:ext>
                </a:extLst>
              </p:cNvPr>
              <p:cNvSpPr txBox="1"/>
              <p:nvPr/>
            </p:nvSpPr>
            <p:spPr>
              <a:xfrm>
                <a:off x="3347861" y="2423785"/>
                <a:ext cx="177310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30</m:t>
                      </m:r>
                    </m:oMath>
                  </m:oMathPara>
                </a14:m>
                <a:endParaRPr lang="en-GB" sz="4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466509-57AB-ADB0-1F5A-C4C2AD2E0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1" y="2423785"/>
                <a:ext cx="1773108" cy="5232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A77AE66-A4BC-171C-7768-5B51125C199E}"/>
                  </a:ext>
                </a:extLst>
              </p:cNvPr>
              <p:cNvSpPr txBox="1"/>
              <p:nvPr/>
            </p:nvSpPr>
            <p:spPr>
              <a:xfrm>
                <a:off x="6656059" y="1687143"/>
                <a:ext cx="3107794" cy="1306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𝑚𝑔𝑥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A77AE66-A4BC-171C-7768-5B51125C1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059" y="1687143"/>
                <a:ext cx="3107794" cy="130644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F4ABBA-2AC4-A2A4-5132-9CC09F2708C8}"/>
                  </a:ext>
                </a:extLst>
              </p:cNvPr>
              <p:cNvSpPr txBox="1"/>
              <p:nvPr/>
            </p:nvSpPr>
            <p:spPr>
              <a:xfrm>
                <a:off x="7438146" y="2742738"/>
                <a:ext cx="2128054" cy="1306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F4ABBA-2AC4-A2A4-5132-9CC09F270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146" y="2742738"/>
                <a:ext cx="2128054" cy="13064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F2D68F-2B84-C17A-0BC9-8BB297DDC5E0}"/>
                  </a:ext>
                </a:extLst>
              </p:cNvPr>
              <p:cNvSpPr txBox="1"/>
              <p:nvPr/>
            </p:nvSpPr>
            <p:spPr>
              <a:xfrm>
                <a:off x="8209956" y="3961813"/>
                <a:ext cx="1284745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F2D68F-2B84-C17A-0BC9-8BB297DDC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956" y="3961813"/>
                <a:ext cx="1284745" cy="7386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03AF83-EF9F-3A18-70D8-C0550C73C1D8}"/>
                  </a:ext>
                </a:extLst>
              </p:cNvPr>
              <p:cNvSpPr txBox="1"/>
              <p:nvPr/>
            </p:nvSpPr>
            <p:spPr>
              <a:xfrm>
                <a:off x="7104112" y="4725427"/>
                <a:ext cx="367240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𝐴𝑃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03AF83-EF9F-3A18-70D8-C0550C73C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725427"/>
                <a:ext cx="3672408" cy="73866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A5A31F-E58B-8FC8-FE59-2D22645AD6D4}"/>
                  </a:ext>
                </a:extLst>
              </p:cNvPr>
              <p:cNvSpPr txBox="1"/>
              <p:nvPr/>
            </p:nvSpPr>
            <p:spPr>
              <a:xfrm>
                <a:off x="5166417" y="226155"/>
                <a:ext cx="5751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ADC924-8DBE-A1DC-FE07-EB65C18C7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417" y="226155"/>
                <a:ext cx="57512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67AF20-FCE0-C1DC-9D4A-BEEA739C913C}"/>
                  </a:ext>
                </a:extLst>
              </p:cNvPr>
              <p:cNvSpPr txBox="1"/>
              <p:nvPr/>
            </p:nvSpPr>
            <p:spPr>
              <a:xfrm>
                <a:off x="2808383" y="1242953"/>
                <a:ext cx="5751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67AF20-FCE0-C1DC-9D4A-BEEA739C9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383" y="1242953"/>
                <a:ext cx="575120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162363-629F-AABC-AF44-F8BCAA57C423}"/>
                  </a:ext>
                </a:extLst>
              </p:cNvPr>
              <p:cNvSpPr txBox="1"/>
              <p:nvPr/>
            </p:nvSpPr>
            <p:spPr>
              <a:xfrm>
                <a:off x="1092471" y="3164222"/>
                <a:ext cx="1378675" cy="866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162363-629F-AABC-AF44-F8BCAA57C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471" y="3164222"/>
                <a:ext cx="1378675" cy="86696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504C73-66F7-211D-1C7A-6FE44E67751F}"/>
                  </a:ext>
                </a:extLst>
              </p:cNvPr>
              <p:cNvSpPr txBox="1"/>
              <p:nvPr/>
            </p:nvSpPr>
            <p:spPr>
              <a:xfrm>
                <a:off x="1230416" y="4331145"/>
                <a:ext cx="2831977" cy="869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504C73-66F7-211D-1C7A-6FE44E677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416" y="4331145"/>
                <a:ext cx="2831977" cy="86934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6CC8F4D-2C55-A327-0A4D-4AAD95C6F12D}"/>
                  </a:ext>
                </a:extLst>
              </p:cNvPr>
              <p:cNvSpPr txBox="1"/>
              <p:nvPr/>
            </p:nvSpPr>
            <p:spPr>
              <a:xfrm>
                <a:off x="2146905" y="5614468"/>
                <a:ext cx="122837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𝑚𝑔𝑥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1EA1213-50E3-9D91-A7A1-2F36E0947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05" y="5614468"/>
                <a:ext cx="1228372" cy="90172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>
            <a:extLst>
              <a:ext uri="{FF2B5EF4-FFF2-40B4-BE49-F238E27FC236}">
                <a16:creationId xmlns:a16="http://schemas.microsoft.com/office/drawing/2014/main" id="{D4CDA3DC-2044-A2DB-0E3F-BABF12102762}"/>
              </a:ext>
            </a:extLst>
          </p:cNvPr>
          <p:cNvSpPr/>
          <p:nvPr/>
        </p:nvSpPr>
        <p:spPr>
          <a:xfrm rot="20440003">
            <a:off x="5485026" y="709480"/>
            <a:ext cx="216024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8505789-4A13-8CE4-0FA4-F18D89891F14}"/>
                  </a:ext>
                </a:extLst>
              </p:cNvPr>
              <p:cNvSpPr txBox="1"/>
              <p:nvPr/>
            </p:nvSpPr>
            <p:spPr>
              <a:xfrm>
                <a:off x="7273922" y="5516656"/>
                <a:ext cx="3332787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US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0" lang="en-US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𝑨𝑷</m:t>
                      </m:r>
                      <m:r>
                        <a:rPr kumimoji="0" lang="en-US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8505789-4A13-8CE4-0FA4-F18D89891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922" y="5516656"/>
                <a:ext cx="3332787" cy="113101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82C8B5F-5FC9-D40B-B8E0-C299EC8574C0}"/>
              </a:ext>
            </a:extLst>
          </p:cNvPr>
          <p:cNvCxnSpPr>
            <a:cxnSpLocks/>
          </p:cNvCxnSpPr>
          <p:nvPr/>
        </p:nvCxnSpPr>
        <p:spPr>
          <a:xfrm flipV="1">
            <a:off x="3619721" y="1205617"/>
            <a:ext cx="1999671" cy="712206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B0BF055-549E-FC1D-91EA-F4511F415589}"/>
                  </a:ext>
                </a:extLst>
              </p:cNvPr>
              <p:cNvSpPr txBox="1"/>
              <p:nvPr/>
            </p:nvSpPr>
            <p:spPr>
              <a:xfrm>
                <a:off x="4593177" y="1383420"/>
                <a:ext cx="3996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B0BF055-549E-FC1D-91EA-F4511F415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177" y="1383420"/>
                <a:ext cx="399693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42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37" grpId="0"/>
      <p:bldP spid="2" grpId="0"/>
      <p:bldP spid="4" grpId="0"/>
      <p:bldP spid="5" grpId="0"/>
      <p:bldP spid="8" grpId="0"/>
      <p:bldP spid="25" grpId="0"/>
      <p:bldP spid="29" grpId="0"/>
      <p:bldP spid="32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663687" y="309866"/>
            <a:ext cx="720161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Dynamics Problems</a:t>
            </a:r>
            <a:endParaRPr lang="en-GB" sz="60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F68929-BCB7-4B76-968F-00F9F3D3F712}"/>
              </a:ext>
            </a:extLst>
          </p:cNvPr>
          <p:cNvSpPr txBox="1"/>
          <p:nvPr/>
        </p:nvSpPr>
        <p:spPr>
          <a:xfrm>
            <a:off x="611323" y="1648680"/>
            <a:ext cx="110770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/>
              <a:t>Key ideas to Remember: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E3567-7BBD-8058-928F-869964EF5123}"/>
              </a:ext>
            </a:extLst>
          </p:cNvPr>
          <p:cNvSpPr txBox="1"/>
          <p:nvPr/>
        </p:nvSpPr>
        <p:spPr>
          <a:xfrm>
            <a:off x="611322" y="2584144"/>
            <a:ext cx="214891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F = ma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D7C39E-0213-77C0-28BE-4DD4405F9B19}"/>
              </a:ext>
            </a:extLst>
          </p:cNvPr>
          <p:cNvSpPr txBox="1"/>
          <p:nvPr/>
        </p:nvSpPr>
        <p:spPr>
          <a:xfrm>
            <a:off x="611323" y="3505937"/>
            <a:ext cx="1112253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Maximum displacement occurs when velocity = 0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47C806-F17B-982A-9F0B-21EC074A704F}"/>
              </a:ext>
            </a:extLst>
          </p:cNvPr>
          <p:cNvSpPr txBox="1"/>
          <p:nvPr/>
        </p:nvSpPr>
        <p:spPr>
          <a:xfrm>
            <a:off x="611322" y="4489238"/>
            <a:ext cx="1080447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Maximum velocity occurs when acceleration =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61AD9F7-3108-1B8F-78D8-13AAB4416BE4}"/>
                  </a:ext>
                </a:extLst>
              </p:cNvPr>
              <p:cNvSpPr txBox="1"/>
              <p:nvPr/>
            </p:nvSpPr>
            <p:spPr>
              <a:xfrm>
                <a:off x="611323" y="5363194"/>
                <a:ext cx="3460881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𝐹𝑟</m:t>
                        </m:r>
                      </m:e>
                      <m:sub>
                        <m:r>
                          <a:rPr kumimoji="0" lang="en-GB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𝑚𝑎𝑥</m:t>
                        </m:r>
                      </m:sub>
                    </m:sSub>
                    <m:r>
                      <a:rPr kumimoji="0" lang="en-GB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  <m:r>
                      <a:rPr kumimoji="0" lang="en-GB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61AD9F7-3108-1B8F-78D8-13AAB4416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23" y="5363194"/>
                <a:ext cx="3460881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89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D0AD676-B50D-0E60-FF76-B394BD572B65}"/>
                  </a:ext>
                </a:extLst>
              </p:cNvPr>
              <p:cNvSpPr txBox="1"/>
              <p:nvPr/>
            </p:nvSpPr>
            <p:spPr>
              <a:xfrm>
                <a:off x="1254061" y="2037833"/>
                <a:ext cx="4275370" cy="266399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D0AD676-B50D-0E60-FF76-B394BD572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061" y="2037833"/>
                <a:ext cx="4275370" cy="26639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4E204C-CEC4-B38F-4C66-17D5DE1E2E7D}"/>
                  </a:ext>
                </a:extLst>
              </p:cNvPr>
              <p:cNvSpPr txBox="1"/>
              <p:nvPr/>
            </p:nvSpPr>
            <p:spPr>
              <a:xfrm>
                <a:off x="6495900" y="2868735"/>
                <a:ext cx="4396217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7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7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4E204C-CEC4-B38F-4C66-17D5DE1E2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900" y="2868735"/>
                <a:ext cx="4396217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4">
            <a:extLst>
              <a:ext uri="{FF2B5EF4-FFF2-40B4-BE49-F238E27FC236}">
                <a16:creationId xmlns:a16="http://schemas.microsoft.com/office/drawing/2014/main" id="{F98D9B0C-6721-CE3D-2646-80C4CF4B306C}"/>
              </a:ext>
            </a:extLst>
          </p:cNvPr>
          <p:cNvSpPr txBox="1"/>
          <p:nvPr/>
        </p:nvSpPr>
        <p:spPr>
          <a:xfrm>
            <a:off x="1002653" y="266273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Game Plan:</a:t>
            </a:r>
          </a:p>
        </p:txBody>
      </p:sp>
    </p:spTree>
    <p:extLst>
      <p:ext uri="{BB962C8B-B14F-4D97-AF65-F5344CB8AC3E}">
        <p14:creationId xmlns:p14="http://schemas.microsoft.com/office/powerpoint/2010/main" val="21322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C9A71-8928-8ED4-09CD-E937D0F97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CD9957A-B23E-8DE1-7A6C-693DEC8E9548}"/>
              </a:ext>
            </a:extLst>
          </p:cNvPr>
          <p:cNvSpPr txBox="1"/>
          <p:nvPr/>
        </p:nvSpPr>
        <p:spPr>
          <a:xfrm>
            <a:off x="2889412" y="239466"/>
            <a:ext cx="5760471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Example A: Vertical</a:t>
            </a:r>
            <a:endParaRPr lang="en-GB" sz="4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D972D4-B79F-FD19-F77B-AE5B0F59E4DA}"/>
              </a:ext>
            </a:extLst>
          </p:cNvPr>
          <p:cNvSpPr txBox="1"/>
          <p:nvPr/>
        </p:nvSpPr>
        <p:spPr>
          <a:xfrm>
            <a:off x="313599" y="1260046"/>
            <a:ext cx="11462571" cy="466281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700" dirty="0"/>
              <a:t>One end of a light elastic string, of natural length 0.5m and modulus of elasticity 20N, is attached to a fixed point A. </a:t>
            </a:r>
          </a:p>
          <a:p>
            <a:endParaRPr lang="en-GB" sz="2700" dirty="0"/>
          </a:p>
          <a:p>
            <a:r>
              <a:rPr lang="en-GB" sz="2700" dirty="0"/>
              <a:t>The other end is attached to a particle of mass 2kg. </a:t>
            </a:r>
          </a:p>
          <a:p>
            <a:endParaRPr lang="en-GB" sz="2700" dirty="0"/>
          </a:p>
          <a:p>
            <a:r>
              <a:rPr lang="en-GB" sz="2700" dirty="0"/>
              <a:t>The particle is held at a point which is 1.5m below A and released from rest. </a:t>
            </a:r>
          </a:p>
          <a:p>
            <a:endParaRPr lang="en-GB" sz="2700" dirty="0"/>
          </a:p>
          <a:p>
            <a:r>
              <a:rPr lang="en-GB" sz="2700" dirty="0"/>
              <a:t>Find:</a:t>
            </a:r>
          </a:p>
          <a:p>
            <a:pPr marL="342900" indent="-342900">
              <a:buAutoNum type="alphaLcParenR"/>
            </a:pPr>
            <a:r>
              <a:rPr lang="en-US" sz="2700" dirty="0"/>
              <a:t>The initial acceleration of the particle</a:t>
            </a:r>
          </a:p>
          <a:p>
            <a:pPr marL="342900" indent="-342900">
              <a:buAutoNum type="alphaLcParenR"/>
            </a:pPr>
            <a:endParaRPr lang="en-US" sz="2700" dirty="0"/>
          </a:p>
          <a:p>
            <a:pPr marL="342900" indent="-342900">
              <a:buAutoNum type="alphaLcParenR"/>
            </a:pPr>
            <a:r>
              <a:rPr lang="en-US" sz="2700" dirty="0"/>
              <a:t>The length of the string when the particle reaches its maximum speed.</a:t>
            </a:r>
            <a:endParaRPr lang="en-GB" sz="2700" dirty="0"/>
          </a:p>
        </p:txBody>
      </p:sp>
    </p:spTree>
    <p:extLst>
      <p:ext uri="{BB962C8B-B14F-4D97-AF65-F5344CB8AC3E}">
        <p14:creationId xmlns:p14="http://schemas.microsoft.com/office/powerpoint/2010/main" val="399177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4714" y="232480"/>
            <a:ext cx="11462571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One end of a light elastic string, of natural length 0.5m and modulus of elasticity 20N, is attached to a fixed point A. The other end is attached to a particle of mass 2kg. </a:t>
            </a:r>
          </a:p>
          <a:p>
            <a:r>
              <a:rPr lang="en-GB" sz="2400" dirty="0"/>
              <a:t>The particle is held at a point which is 1.5m below A and released from rest. </a:t>
            </a:r>
          </a:p>
          <a:p>
            <a:r>
              <a:rPr lang="en-GB" sz="2400" dirty="0"/>
              <a:t>Find:</a:t>
            </a:r>
          </a:p>
          <a:p>
            <a:pPr marL="342900" indent="-342900">
              <a:buAutoNum type="alphaLcParenR"/>
            </a:pPr>
            <a:r>
              <a:rPr lang="en-US" sz="2400" dirty="0"/>
              <a:t>The initial acceleration of the particle</a:t>
            </a:r>
          </a:p>
          <a:p>
            <a:pPr marL="342900" indent="-342900">
              <a:buAutoNum type="alphaLcParenR"/>
            </a:pPr>
            <a:r>
              <a:rPr lang="en-US" sz="2400" dirty="0"/>
              <a:t>The length of the string when the particle reaches its maximum speed.</a:t>
            </a:r>
            <a:endParaRPr lang="en-GB" sz="2400" dirty="0"/>
          </a:p>
        </p:txBody>
      </p:sp>
      <p:sp>
        <p:nvSpPr>
          <p:cNvPr id="8" name="Oval 7"/>
          <p:cNvSpPr/>
          <p:nvPr/>
        </p:nvSpPr>
        <p:spPr>
          <a:xfrm>
            <a:off x="1722198" y="4733777"/>
            <a:ext cx="593751" cy="529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0" name="Straight Arrow Connector 9"/>
          <p:cNvCxnSpPr>
            <a:cxnSpLocks/>
            <a:stCxn id="8" idx="0"/>
          </p:cNvCxnSpPr>
          <p:nvPr/>
        </p:nvCxnSpPr>
        <p:spPr>
          <a:xfrm flipV="1">
            <a:off x="2019074" y="4124252"/>
            <a:ext cx="0" cy="609525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  <a:stCxn id="8" idx="0"/>
          </p:cNvCxnSpPr>
          <p:nvPr/>
        </p:nvCxnSpPr>
        <p:spPr>
          <a:xfrm flipV="1">
            <a:off x="2019074" y="3104184"/>
            <a:ext cx="6391" cy="16295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8" idx="4"/>
          </p:cNvCxnSpPr>
          <p:nvPr/>
        </p:nvCxnSpPr>
        <p:spPr>
          <a:xfrm>
            <a:off x="2019074" y="5263108"/>
            <a:ext cx="0" cy="851662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78187" y="3978064"/>
            <a:ext cx="425182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0778" y="6102301"/>
                <a:ext cx="593750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78" y="6102301"/>
                <a:ext cx="593750" cy="523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2785324" y="3104184"/>
            <a:ext cx="0" cy="195549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4837" y="3716455"/>
            <a:ext cx="833314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1.5</a:t>
            </a:r>
            <a:endParaRPr lang="en-GB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1839107" y="2823130"/>
            <a:ext cx="386782" cy="461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</a:t>
            </a:r>
            <a:endParaRPr lang="en-GB" sz="2400" b="1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F566E1-D921-C012-25C3-F4DFF3D5E1A3}"/>
              </a:ext>
            </a:extLst>
          </p:cNvPr>
          <p:cNvGrpSpPr/>
          <p:nvPr/>
        </p:nvGrpSpPr>
        <p:grpSpPr>
          <a:xfrm>
            <a:off x="590659" y="4564920"/>
            <a:ext cx="483267" cy="648076"/>
            <a:chOff x="401245" y="3844786"/>
            <a:chExt cx="483267" cy="648076"/>
          </a:xfrm>
        </p:grpSpPr>
        <p:cxnSp>
          <p:nvCxnSpPr>
            <p:cNvPr id="21" name="Straight Arrow Connector 20"/>
            <p:cNvCxnSpPr>
              <a:cxnSpLocks/>
            </p:cNvCxnSpPr>
            <p:nvPr/>
          </p:nvCxnSpPr>
          <p:spPr>
            <a:xfrm flipV="1">
              <a:off x="823575" y="3844786"/>
              <a:ext cx="0" cy="6480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cxnSpLocks/>
            </p:cNvCxnSpPr>
            <p:nvPr/>
          </p:nvCxnSpPr>
          <p:spPr>
            <a:xfrm flipV="1">
              <a:off x="823575" y="4097377"/>
              <a:ext cx="0" cy="3500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01245" y="3872069"/>
              <a:ext cx="48326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</a:t>
              </a:r>
              <a:endParaRPr lang="en-GB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10127" y="2853891"/>
                <a:ext cx="148359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127" y="2853891"/>
                <a:ext cx="1483596" cy="18158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AAD7E47-1A2E-942B-9F05-A893433B2300}"/>
                  </a:ext>
                </a:extLst>
              </p:cNvPr>
              <p:cNvSpPr txBox="1"/>
              <p:nvPr/>
            </p:nvSpPr>
            <p:spPr>
              <a:xfrm>
                <a:off x="8677524" y="3482042"/>
                <a:ext cx="247245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AAD7E47-1A2E-942B-9F05-A893433B2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7524" y="3482042"/>
                <a:ext cx="247245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9EF7DD-8CB8-C787-8386-C568EA41895C}"/>
                  </a:ext>
                </a:extLst>
              </p:cNvPr>
              <p:cNvSpPr txBox="1"/>
              <p:nvPr/>
            </p:nvSpPr>
            <p:spPr>
              <a:xfrm>
                <a:off x="9594913" y="2870486"/>
                <a:ext cx="154683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9EF7DD-8CB8-C787-8386-C568EA418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913" y="2870486"/>
                <a:ext cx="154683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5202B6-F94E-C64D-D0E8-DB826ADCFCCC}"/>
                  </a:ext>
                </a:extLst>
              </p:cNvPr>
              <p:cNvSpPr txBox="1"/>
              <p:nvPr/>
            </p:nvSpPr>
            <p:spPr>
              <a:xfrm>
                <a:off x="8500798" y="3995113"/>
                <a:ext cx="258885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40−2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5202B6-F94E-C64D-D0E8-DB826ADCF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798" y="3995113"/>
                <a:ext cx="2588857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4EA13C-CE5B-E0C0-92BA-10F44B4249BE}"/>
                  </a:ext>
                </a:extLst>
              </p:cNvPr>
              <p:cNvSpPr txBox="1"/>
              <p:nvPr/>
            </p:nvSpPr>
            <p:spPr>
              <a:xfrm>
                <a:off x="9596791" y="4788152"/>
                <a:ext cx="25432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=10.2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4EA13C-CE5B-E0C0-92BA-10F44B424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791" y="4788152"/>
                <a:ext cx="254321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957442D-904D-E6B0-E0EF-1396484A5348}"/>
                  </a:ext>
                </a:extLst>
              </p:cNvPr>
              <p:cNvSpPr txBox="1"/>
              <p:nvPr/>
            </p:nvSpPr>
            <p:spPr>
              <a:xfrm>
                <a:off x="5495060" y="2990150"/>
                <a:ext cx="1454526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957442D-904D-E6B0-E0EF-1396484A5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060" y="2990150"/>
                <a:ext cx="1454526" cy="9105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1F92864-58D4-A487-20AF-486DA0E2D048}"/>
                  </a:ext>
                </a:extLst>
              </p:cNvPr>
              <p:cNvSpPr txBox="1"/>
              <p:nvPr/>
            </p:nvSpPr>
            <p:spPr>
              <a:xfrm>
                <a:off x="5493724" y="4114027"/>
                <a:ext cx="2106551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20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×1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0.5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1F92864-58D4-A487-20AF-486DA0E2D0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724" y="4114027"/>
                <a:ext cx="2106551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A45526C-84E8-C729-38F6-B04E8C7C6E4E}"/>
              </a:ext>
            </a:extLst>
          </p:cNvPr>
          <p:cNvCxnSpPr>
            <a:cxnSpLocks/>
          </p:cNvCxnSpPr>
          <p:nvPr/>
        </p:nvCxnSpPr>
        <p:spPr>
          <a:xfrm>
            <a:off x="3777100" y="2911099"/>
            <a:ext cx="0" cy="3612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8D298AF-768B-B461-603A-68AF0A7205F5}"/>
              </a:ext>
            </a:extLst>
          </p:cNvPr>
          <p:cNvCxnSpPr>
            <a:cxnSpLocks/>
          </p:cNvCxnSpPr>
          <p:nvPr/>
        </p:nvCxnSpPr>
        <p:spPr>
          <a:xfrm>
            <a:off x="8500798" y="2927446"/>
            <a:ext cx="0" cy="3612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9BB15F9-117A-B2C6-DD84-EDE337471DF4}"/>
              </a:ext>
            </a:extLst>
          </p:cNvPr>
          <p:cNvSpPr txBox="1"/>
          <p:nvPr/>
        </p:nvSpPr>
        <p:spPr>
          <a:xfrm>
            <a:off x="371801" y="2834257"/>
            <a:ext cx="48326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a)</a:t>
            </a:r>
            <a:endParaRPr lang="en-GB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F75CF06-F003-EF16-584B-E5D659E83D9C}"/>
                  </a:ext>
                </a:extLst>
              </p:cNvPr>
              <p:cNvSpPr txBox="1"/>
              <p:nvPr/>
            </p:nvSpPr>
            <p:spPr>
              <a:xfrm>
                <a:off x="5491737" y="5427329"/>
                <a:ext cx="129442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=40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F75CF06-F003-EF16-584B-E5D659E83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737" y="5427329"/>
                <a:ext cx="129442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29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5" grpId="0"/>
      <p:bldP spid="36" grpId="0"/>
      <p:bldP spid="38" grpId="0"/>
      <p:bldP spid="40" grpId="0"/>
      <p:bldP spid="42" grpId="0"/>
      <p:bldP spid="4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65B53-BB00-E666-F60C-E35FAFF44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294D7C-54AF-8DB7-9135-AC4DF79CABB1}"/>
              </a:ext>
            </a:extLst>
          </p:cNvPr>
          <p:cNvSpPr txBox="1"/>
          <p:nvPr/>
        </p:nvSpPr>
        <p:spPr>
          <a:xfrm>
            <a:off x="364714" y="232480"/>
            <a:ext cx="11462571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One end of a light elastic string, of natural length 0.5m and modulus of elasticity 20N, is attached to a fixed point A. The other end is attached to a particle of mass 2kg. </a:t>
            </a:r>
          </a:p>
          <a:p>
            <a:r>
              <a:rPr lang="en-GB" sz="2400" dirty="0"/>
              <a:t>The particle is held at a point which is 1.5m below A and released from rest. </a:t>
            </a:r>
          </a:p>
          <a:p>
            <a:r>
              <a:rPr lang="en-GB" sz="2400" dirty="0"/>
              <a:t>Find:</a:t>
            </a:r>
          </a:p>
          <a:p>
            <a:pPr marL="342900" indent="-342900">
              <a:buAutoNum type="alphaLcParenR"/>
            </a:pPr>
            <a:r>
              <a:rPr lang="en-US" sz="2400" dirty="0"/>
              <a:t>The initial acceleration of the particle</a:t>
            </a:r>
          </a:p>
          <a:p>
            <a:pPr marL="342900" indent="-342900">
              <a:buAutoNum type="alphaLcParenR"/>
            </a:pPr>
            <a:r>
              <a:rPr lang="en-US" sz="2400" dirty="0"/>
              <a:t>The length of the string when the particle reaches its maximum speed.</a:t>
            </a:r>
            <a:endParaRPr lang="en-GB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95D352-149C-F04B-5867-9A823127CFC5}"/>
              </a:ext>
            </a:extLst>
          </p:cNvPr>
          <p:cNvSpPr/>
          <p:nvPr/>
        </p:nvSpPr>
        <p:spPr>
          <a:xfrm>
            <a:off x="1967971" y="4954620"/>
            <a:ext cx="593751" cy="529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E8432A-96E3-0ACF-920E-57C16BCC4A68}"/>
              </a:ext>
            </a:extLst>
          </p:cNvPr>
          <p:cNvCxnSpPr>
            <a:cxnSpLocks/>
          </p:cNvCxnSpPr>
          <p:nvPr/>
        </p:nvCxnSpPr>
        <p:spPr>
          <a:xfrm flipH="1" flipV="1">
            <a:off x="2264846" y="3869927"/>
            <a:ext cx="13707" cy="1084693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EC4FFA-5258-83D4-C131-26F5C624D2C3}"/>
              </a:ext>
            </a:extLst>
          </p:cNvPr>
          <p:cNvCxnSpPr>
            <a:cxnSpLocks/>
          </p:cNvCxnSpPr>
          <p:nvPr/>
        </p:nvCxnSpPr>
        <p:spPr>
          <a:xfrm flipH="1" flipV="1">
            <a:off x="2263320" y="3297395"/>
            <a:ext cx="10579" cy="7031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F7B5AB-0B9B-2729-1C5C-CED122D63EA4}"/>
              </a:ext>
            </a:extLst>
          </p:cNvPr>
          <p:cNvCxnSpPr>
            <a:cxnSpLocks/>
          </p:cNvCxnSpPr>
          <p:nvPr/>
        </p:nvCxnSpPr>
        <p:spPr>
          <a:xfrm>
            <a:off x="2281029" y="5483951"/>
            <a:ext cx="3727" cy="523405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79240D7-F3CB-9FA4-901F-FD4DCEA677AB}"/>
              </a:ext>
            </a:extLst>
          </p:cNvPr>
          <p:cNvSpPr txBox="1"/>
          <p:nvPr/>
        </p:nvSpPr>
        <p:spPr>
          <a:xfrm>
            <a:off x="1755380" y="3670866"/>
            <a:ext cx="42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00FF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A06F0F-49D6-2EDA-D328-A46F617627A5}"/>
                  </a:ext>
                </a:extLst>
              </p:cNvPr>
              <p:cNvSpPr txBox="1"/>
              <p:nvPr/>
            </p:nvSpPr>
            <p:spPr>
              <a:xfrm>
                <a:off x="1988971" y="5885694"/>
                <a:ext cx="590023" cy="52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A06F0F-49D6-2EDA-D328-A46F61762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971" y="5885694"/>
                <a:ext cx="590023" cy="529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EAFA856-8023-A9D2-47CF-46A4D0775C03}"/>
              </a:ext>
            </a:extLst>
          </p:cNvPr>
          <p:cNvSpPr txBox="1"/>
          <p:nvPr/>
        </p:nvSpPr>
        <p:spPr>
          <a:xfrm>
            <a:off x="2069929" y="2849881"/>
            <a:ext cx="386782" cy="461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</a:t>
            </a:r>
            <a:endParaRPr lang="en-GB" sz="2400" b="1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300F79-A8FF-A0AD-64DC-1FEE3C1B8830}"/>
              </a:ext>
            </a:extLst>
          </p:cNvPr>
          <p:cNvGrpSpPr/>
          <p:nvPr/>
        </p:nvGrpSpPr>
        <p:grpSpPr>
          <a:xfrm>
            <a:off x="846223" y="4599221"/>
            <a:ext cx="483267" cy="648076"/>
            <a:chOff x="401245" y="3844786"/>
            <a:chExt cx="483267" cy="64807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DB7F893-A814-7CFA-5D74-E6E129CD51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575" y="3844786"/>
              <a:ext cx="0" cy="6480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DF6E003-84DB-7187-740A-0E569F73D0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575" y="4097377"/>
              <a:ext cx="0" cy="3500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FFA5EF-B303-F8DA-BDA8-ADF7378E3ACF}"/>
                </a:ext>
              </a:extLst>
            </p:cNvPr>
            <p:cNvSpPr txBox="1"/>
            <p:nvPr/>
          </p:nvSpPr>
          <p:spPr>
            <a:xfrm>
              <a:off x="401245" y="3872069"/>
              <a:ext cx="48326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</a:t>
              </a:r>
              <a:endParaRPr lang="en-GB" sz="2800" dirty="0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39B7ED-6F74-95EF-E9A3-EC8E17CFE5C7}"/>
              </a:ext>
            </a:extLst>
          </p:cNvPr>
          <p:cNvCxnSpPr>
            <a:cxnSpLocks/>
          </p:cNvCxnSpPr>
          <p:nvPr/>
        </p:nvCxnSpPr>
        <p:spPr>
          <a:xfrm>
            <a:off x="3323770" y="2944177"/>
            <a:ext cx="0" cy="3612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B4F7C82-C4D4-E2AF-F2B8-CC9C09E57D61}"/>
              </a:ext>
            </a:extLst>
          </p:cNvPr>
          <p:cNvCxnSpPr>
            <a:cxnSpLocks/>
          </p:cNvCxnSpPr>
          <p:nvPr/>
        </p:nvCxnSpPr>
        <p:spPr>
          <a:xfrm>
            <a:off x="7471283" y="2944177"/>
            <a:ext cx="0" cy="36813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0E651E7-38DE-2BF1-DCEB-732A5B34854A}"/>
              </a:ext>
            </a:extLst>
          </p:cNvPr>
          <p:cNvSpPr txBox="1"/>
          <p:nvPr/>
        </p:nvSpPr>
        <p:spPr>
          <a:xfrm>
            <a:off x="371801" y="2834257"/>
            <a:ext cx="48326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b)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3E91AA-BB08-92A9-4099-9C0B307FE501}"/>
              </a:ext>
            </a:extLst>
          </p:cNvPr>
          <p:cNvSpPr txBox="1"/>
          <p:nvPr/>
        </p:nvSpPr>
        <p:spPr>
          <a:xfrm>
            <a:off x="3484114" y="2848028"/>
            <a:ext cx="3832562" cy="67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Max velocity when a =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5EB47A-70BD-54FD-0778-D13048E12AA5}"/>
                  </a:ext>
                </a:extLst>
              </p:cNvPr>
              <p:cNvSpPr txBox="1"/>
              <p:nvPr/>
            </p:nvSpPr>
            <p:spPr>
              <a:xfrm>
                <a:off x="9606226" y="4953688"/>
                <a:ext cx="192292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=0.49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5EB47A-70BD-54FD-0778-D13048E12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226" y="4953688"/>
                <a:ext cx="192292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7AB531-49AD-B60F-ECFF-AF11B3023E9F}"/>
                  </a:ext>
                </a:extLst>
              </p:cNvPr>
              <p:cNvSpPr txBox="1"/>
              <p:nvPr/>
            </p:nvSpPr>
            <p:spPr>
              <a:xfrm>
                <a:off x="9442263" y="3792233"/>
                <a:ext cx="2012577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20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0.5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7AB531-49AD-B60F-ECFF-AF11B3023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263" y="3792233"/>
                <a:ext cx="2012577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ED89C6-B224-C90C-99D9-26A12B7E9611}"/>
                  </a:ext>
                </a:extLst>
              </p:cNvPr>
              <p:cNvSpPr txBox="1"/>
              <p:nvPr/>
            </p:nvSpPr>
            <p:spPr>
              <a:xfrm>
                <a:off x="9684245" y="2697652"/>
                <a:ext cx="1528615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ED89C6-B224-C90C-99D9-26A12B7E9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245" y="2697652"/>
                <a:ext cx="1528615" cy="910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2DF277C-E541-295B-CCEA-54ED6884BB55}"/>
                  </a:ext>
                </a:extLst>
              </p:cNvPr>
              <p:cNvSpPr txBox="1"/>
              <p:nvPr/>
            </p:nvSpPr>
            <p:spPr>
              <a:xfrm>
                <a:off x="3887232" y="4261628"/>
                <a:ext cx="282537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2DF277C-E541-295B-CCEA-54ED6884B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232" y="4261628"/>
                <a:ext cx="282537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7C17C92-7CD7-7FC3-3203-2A025F2D7E15}"/>
                  </a:ext>
                </a:extLst>
              </p:cNvPr>
              <p:cNvSpPr txBox="1"/>
              <p:nvPr/>
            </p:nvSpPr>
            <p:spPr>
              <a:xfrm>
                <a:off x="8793734" y="5550194"/>
                <a:ext cx="201257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Total Length </a:t>
                </a:r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=0.49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+0.5</m:t>
                      </m:r>
                    </m:oMath>
                  </m:oMathPara>
                </a14:m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1600" b="1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7C17C92-7CD7-7FC3-3203-2A025F2D7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3734" y="5550194"/>
                <a:ext cx="2012575" cy="1200329"/>
              </a:xfrm>
              <a:prstGeom prst="rect">
                <a:avLst/>
              </a:prstGeom>
              <a:blipFill>
                <a:blip r:embed="rId7"/>
                <a:stretch>
                  <a:fillRect l="-4848" t="-35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214353-DD6A-2D42-8E3E-BA4AF0A298C6}"/>
                  </a:ext>
                </a:extLst>
              </p:cNvPr>
              <p:cNvSpPr txBox="1"/>
              <p:nvPr/>
            </p:nvSpPr>
            <p:spPr>
              <a:xfrm>
                <a:off x="5091718" y="3608317"/>
                <a:ext cx="15676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214353-DD6A-2D42-8E3E-BA4AF0A29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718" y="3608317"/>
                <a:ext cx="156764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76BE2C0-0CAD-9D37-9945-2C6DE7DB535E}"/>
                  </a:ext>
                </a:extLst>
              </p:cNvPr>
              <p:cNvSpPr txBox="1"/>
              <p:nvPr/>
            </p:nvSpPr>
            <p:spPr>
              <a:xfrm>
                <a:off x="7804792" y="2764180"/>
                <a:ext cx="148359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76BE2C0-0CAD-9D37-9945-2C6DE7DB5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792" y="2764180"/>
                <a:ext cx="1483596" cy="18158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3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6" grpId="0"/>
      <p:bldP spid="27" grpId="0"/>
      <p:bldP spid="29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67BED-8306-4DDD-8660-6994E915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5B5BFE0-8CDC-E3CA-1001-0F90145F05DD}"/>
              </a:ext>
            </a:extLst>
          </p:cNvPr>
          <p:cNvSpPr txBox="1"/>
          <p:nvPr/>
        </p:nvSpPr>
        <p:spPr>
          <a:xfrm>
            <a:off x="2659831" y="246162"/>
            <a:ext cx="611500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Example B: Mid Point</a:t>
            </a:r>
            <a:endParaRPr lang="en-GB" sz="4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1B338A-8147-CF2C-A723-FEE4F1F5B317}"/>
              </a:ext>
            </a:extLst>
          </p:cNvPr>
          <p:cNvSpPr txBox="1"/>
          <p:nvPr/>
        </p:nvSpPr>
        <p:spPr>
          <a:xfrm>
            <a:off x="391738" y="1242318"/>
            <a:ext cx="11408523" cy="526297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particle </a:t>
            </a:r>
            <a:r>
              <a:rPr lang="en-GB" sz="2400" i="1" dirty="0"/>
              <a:t>P </a:t>
            </a:r>
            <a:r>
              <a:rPr lang="en-GB" sz="2400" dirty="0"/>
              <a:t>of mass 1.5 kg is attached to the mid-point of a light elastic string of natural length 0.30 m and modulus of elasticity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dirty="0"/>
              <a:t> newtons. </a:t>
            </a:r>
          </a:p>
          <a:p>
            <a:endParaRPr lang="en-GB" sz="2400" dirty="0"/>
          </a:p>
          <a:p>
            <a:r>
              <a:rPr lang="en-GB" sz="2400" dirty="0"/>
              <a:t>The ends of the string are attached to two fixed points </a:t>
            </a:r>
            <a:r>
              <a:rPr lang="en-GB" sz="2400" i="1" dirty="0"/>
              <a:t>A </a:t>
            </a:r>
            <a:r>
              <a:rPr lang="en-GB" sz="2400" dirty="0"/>
              <a:t>and </a:t>
            </a:r>
            <a:r>
              <a:rPr lang="en-GB" sz="2400" i="1" dirty="0"/>
              <a:t>B</a:t>
            </a:r>
            <a:r>
              <a:rPr lang="en-GB" sz="2400" dirty="0"/>
              <a:t>, where </a:t>
            </a:r>
            <a:r>
              <a:rPr lang="en-GB" sz="2400" i="1" dirty="0"/>
              <a:t>AB </a:t>
            </a:r>
            <a:r>
              <a:rPr lang="en-GB" sz="2400" dirty="0"/>
              <a:t>is horizontal and </a:t>
            </a:r>
            <a:r>
              <a:rPr lang="en-GB" sz="2400" i="1" dirty="0"/>
              <a:t>AB </a:t>
            </a:r>
            <a:r>
              <a:rPr lang="en-GB" sz="2400" dirty="0"/>
              <a:t>= 0.48 m. </a:t>
            </a:r>
          </a:p>
          <a:p>
            <a:endParaRPr lang="en-GB" sz="2400" dirty="0"/>
          </a:p>
          <a:p>
            <a:r>
              <a:rPr lang="en-GB" sz="2400" dirty="0"/>
              <a:t>Initially </a:t>
            </a:r>
            <a:r>
              <a:rPr lang="en-GB" sz="2400" i="1" dirty="0"/>
              <a:t>P </a:t>
            </a:r>
            <a:r>
              <a:rPr lang="en-GB" sz="2400" dirty="0"/>
              <a:t>is held at rest at the mid-point, </a:t>
            </a:r>
            <a:r>
              <a:rPr lang="en-GB" sz="2400" i="1" dirty="0"/>
              <a:t>M</a:t>
            </a:r>
            <a:r>
              <a:rPr lang="en-GB" sz="2400" dirty="0"/>
              <a:t>, of the line </a:t>
            </a:r>
            <a:r>
              <a:rPr lang="en-GB" sz="2400" i="1" dirty="0"/>
              <a:t>AB </a:t>
            </a:r>
            <a:r>
              <a:rPr lang="en-GB" sz="2400" dirty="0"/>
              <a:t>and the tension in the string is 240 N. </a:t>
            </a:r>
          </a:p>
          <a:p>
            <a:endParaRPr lang="en-GB" sz="2400" dirty="0"/>
          </a:p>
          <a:p>
            <a:r>
              <a:rPr lang="en-GB" sz="2400" dirty="0"/>
              <a:t>The particle is now held at rest at the point </a:t>
            </a:r>
            <a:r>
              <a:rPr lang="en-GB" sz="2400" i="1" dirty="0"/>
              <a:t>C</a:t>
            </a:r>
            <a:r>
              <a:rPr lang="en-GB" sz="2400" dirty="0"/>
              <a:t>, where </a:t>
            </a:r>
            <a:r>
              <a:rPr lang="en-GB" sz="2400" i="1" dirty="0"/>
              <a:t>C </a:t>
            </a:r>
            <a:r>
              <a:rPr lang="en-GB" sz="2400" dirty="0"/>
              <a:t>is 0.07m vertically below </a:t>
            </a:r>
            <a:r>
              <a:rPr lang="en-GB" sz="2400" i="1" dirty="0"/>
              <a:t>M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r>
              <a:rPr lang="en-GB" sz="2400" dirty="0"/>
              <a:t>The particle is released from rest at </a:t>
            </a:r>
            <a:r>
              <a:rPr lang="en-GB" sz="2400" i="1" dirty="0"/>
              <a:t>C</a:t>
            </a:r>
            <a:r>
              <a:rPr lang="en-GB" sz="2400" dirty="0"/>
              <a:t>. </a:t>
            </a:r>
          </a:p>
          <a:p>
            <a:r>
              <a:rPr lang="en-GB" sz="2400" dirty="0"/>
              <a:t>Given that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i="1" dirty="0"/>
              <a:t> </a:t>
            </a:r>
            <a:r>
              <a:rPr lang="en-GB" sz="2400" dirty="0"/>
              <a:t>= 400. </a:t>
            </a:r>
          </a:p>
          <a:p>
            <a:r>
              <a:rPr lang="en-GB" sz="2400" dirty="0"/>
              <a:t>Find the magnitude of the initial acceleration of </a:t>
            </a:r>
            <a:r>
              <a:rPr lang="en-GB" sz="2400" i="1" dirty="0"/>
              <a:t>P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05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1738" y="203364"/>
            <a:ext cx="11408523" cy="267765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particle </a:t>
            </a:r>
            <a:r>
              <a:rPr lang="en-GB" sz="2400" i="1" dirty="0"/>
              <a:t>P </a:t>
            </a:r>
            <a:r>
              <a:rPr lang="en-GB" sz="2400" dirty="0"/>
              <a:t>of mass 1.5 kg is attached to the mid-point of a light elastic string of natural length 0.30 m and modulus of elasticity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dirty="0"/>
              <a:t> </a:t>
            </a:r>
            <a:r>
              <a:rPr lang="en-GB" sz="2400" dirty="0" err="1"/>
              <a:t>newtons</a:t>
            </a:r>
            <a:r>
              <a:rPr lang="en-GB" sz="2400" dirty="0"/>
              <a:t>. The ends of the string are attached to two fixed points </a:t>
            </a:r>
            <a:r>
              <a:rPr lang="en-GB" sz="2400" i="1" dirty="0"/>
              <a:t>A </a:t>
            </a:r>
            <a:r>
              <a:rPr lang="en-GB" sz="2400" dirty="0"/>
              <a:t>and </a:t>
            </a:r>
            <a:r>
              <a:rPr lang="en-GB" sz="2400" i="1" dirty="0"/>
              <a:t>B</a:t>
            </a:r>
            <a:r>
              <a:rPr lang="en-GB" sz="2400" dirty="0"/>
              <a:t>, where </a:t>
            </a:r>
            <a:r>
              <a:rPr lang="en-GB" sz="2400" i="1" dirty="0"/>
              <a:t>AB </a:t>
            </a:r>
            <a:r>
              <a:rPr lang="en-GB" sz="2400" dirty="0"/>
              <a:t>is horizontal and </a:t>
            </a:r>
            <a:r>
              <a:rPr lang="en-GB" sz="2400" i="1" dirty="0"/>
              <a:t>AB </a:t>
            </a:r>
            <a:r>
              <a:rPr lang="en-GB" sz="2400" dirty="0"/>
              <a:t>= 0.48 m. Initially </a:t>
            </a:r>
            <a:r>
              <a:rPr lang="en-GB" sz="2400" i="1" dirty="0"/>
              <a:t>P </a:t>
            </a:r>
            <a:r>
              <a:rPr lang="en-GB" sz="2400" dirty="0"/>
              <a:t>is held at rest at the mid-point, </a:t>
            </a:r>
            <a:r>
              <a:rPr lang="en-GB" sz="2400" i="1" dirty="0"/>
              <a:t>M</a:t>
            </a:r>
            <a:r>
              <a:rPr lang="en-GB" sz="2400" dirty="0"/>
              <a:t>, of the line </a:t>
            </a:r>
            <a:r>
              <a:rPr lang="en-GB" sz="2400" i="1" dirty="0"/>
              <a:t>AB </a:t>
            </a:r>
            <a:r>
              <a:rPr lang="en-GB" sz="2400" dirty="0"/>
              <a:t>and the tension in the string is 240 N. The particle is now held at rest at the point </a:t>
            </a:r>
            <a:r>
              <a:rPr lang="en-GB" sz="2400" i="1" dirty="0"/>
              <a:t>C</a:t>
            </a:r>
            <a:r>
              <a:rPr lang="en-GB" sz="2400" dirty="0"/>
              <a:t>, where </a:t>
            </a:r>
            <a:r>
              <a:rPr lang="en-GB" sz="2400" i="1" dirty="0"/>
              <a:t>C </a:t>
            </a:r>
            <a:r>
              <a:rPr lang="en-GB" sz="2400" dirty="0"/>
              <a:t>is 0.07m vertically below </a:t>
            </a:r>
            <a:r>
              <a:rPr lang="en-GB" sz="2400" i="1" dirty="0"/>
              <a:t>M</a:t>
            </a:r>
            <a:r>
              <a:rPr lang="en-GB" sz="2400" dirty="0"/>
              <a:t>. The particle is released from rest at </a:t>
            </a:r>
            <a:r>
              <a:rPr lang="en-GB" sz="2400" i="1" dirty="0"/>
              <a:t>C</a:t>
            </a:r>
            <a:r>
              <a:rPr lang="en-GB" sz="2400" dirty="0"/>
              <a:t>.</a:t>
            </a:r>
          </a:p>
          <a:p>
            <a:r>
              <a:rPr lang="en-GB" sz="2400" dirty="0"/>
              <a:t>Given that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i="1" dirty="0"/>
              <a:t> </a:t>
            </a:r>
            <a:r>
              <a:rPr lang="en-GB" sz="2400" dirty="0"/>
              <a:t>= 400. Find the magnitude of the initial acceleration of </a:t>
            </a:r>
            <a:r>
              <a:rPr lang="en-GB" sz="2400" i="1" dirty="0"/>
              <a:t>P</a:t>
            </a:r>
            <a:r>
              <a:rPr lang="en-GB" sz="2400" dirty="0"/>
              <a:t>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7E930-F86A-7164-EE25-5A5B167990C7}"/>
              </a:ext>
            </a:extLst>
          </p:cNvPr>
          <p:cNvSpPr/>
          <p:nvPr/>
        </p:nvSpPr>
        <p:spPr>
          <a:xfrm>
            <a:off x="2840462" y="5145306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B66B8D-CB17-33AC-DF06-F412C56D9749}"/>
              </a:ext>
            </a:extLst>
          </p:cNvPr>
          <p:cNvCxnSpPr>
            <a:cxnSpLocks/>
            <a:stCxn id="2" idx="7"/>
            <a:endCxn id="6" idx="2"/>
          </p:cNvCxnSpPr>
          <p:nvPr/>
        </p:nvCxnSpPr>
        <p:spPr>
          <a:xfrm flipV="1">
            <a:off x="3050813" y="3803777"/>
            <a:ext cx="2115279" cy="137900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C7B22AB-D127-700B-BBCB-CC0C0DF6E184}"/>
              </a:ext>
            </a:extLst>
          </p:cNvPr>
          <p:cNvCxnSpPr>
            <a:cxnSpLocks/>
            <a:stCxn id="2" idx="1"/>
            <a:endCxn id="5" idx="2"/>
          </p:cNvCxnSpPr>
          <p:nvPr/>
        </p:nvCxnSpPr>
        <p:spPr>
          <a:xfrm flipH="1" flipV="1">
            <a:off x="856112" y="3837409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1AB9FD3-6A81-D72E-7A19-28AF8FEC92AB}"/>
              </a:ext>
            </a:extLst>
          </p:cNvPr>
          <p:cNvSpPr txBox="1"/>
          <p:nvPr/>
        </p:nvSpPr>
        <p:spPr>
          <a:xfrm>
            <a:off x="583092" y="3421912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F7495-C624-4857-6040-35B28DDDD1FC}"/>
              </a:ext>
            </a:extLst>
          </p:cNvPr>
          <p:cNvSpPr txBox="1"/>
          <p:nvPr/>
        </p:nvSpPr>
        <p:spPr>
          <a:xfrm>
            <a:off x="4975656" y="3388279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CE222F-5FBB-800B-ADC8-FC4519287916}"/>
                  </a:ext>
                </a:extLst>
              </p:cNvPr>
              <p:cNvSpPr txBox="1"/>
              <p:nvPr/>
            </p:nvSpPr>
            <p:spPr>
              <a:xfrm>
                <a:off x="1341798" y="3238393"/>
                <a:ext cx="1209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.24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CE222F-5FBB-800B-ADC8-FC4519287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798" y="3238393"/>
                <a:ext cx="120988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D0AC892-BD57-8555-3543-07ED31004B0E}"/>
              </a:ext>
            </a:extLst>
          </p:cNvPr>
          <p:cNvCxnSpPr>
            <a:cxnSpLocks/>
            <a:stCxn id="6" idx="2"/>
            <a:endCxn id="5" idx="2"/>
          </p:cNvCxnSpPr>
          <p:nvPr/>
        </p:nvCxnSpPr>
        <p:spPr>
          <a:xfrm flipH="1">
            <a:off x="856112" y="3803777"/>
            <a:ext cx="4309980" cy="33633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43D5FC-50A3-0A12-8834-752A9E77DFFE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2951105" y="3820591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724147-2631-2F95-1409-5B05FF6C5B00}"/>
                  </a:ext>
                </a:extLst>
              </p:cNvPr>
              <p:cNvSpPr txBox="1"/>
              <p:nvPr/>
            </p:nvSpPr>
            <p:spPr>
              <a:xfrm>
                <a:off x="1096822" y="3787866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724147-2631-2F95-1409-5B05FF6C5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822" y="3787866"/>
                <a:ext cx="546039" cy="369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1A9D5BB-3B61-5F55-E58A-F02013CF297D}"/>
                  </a:ext>
                </a:extLst>
              </p:cNvPr>
              <p:cNvSpPr txBox="1"/>
              <p:nvPr/>
            </p:nvSpPr>
            <p:spPr>
              <a:xfrm>
                <a:off x="4347770" y="3793150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1A9D5BB-3B61-5F55-E58A-F02013CF2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770" y="3793150"/>
                <a:ext cx="546039" cy="369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 33">
            <a:extLst>
              <a:ext uri="{FF2B5EF4-FFF2-40B4-BE49-F238E27FC236}">
                <a16:creationId xmlns:a16="http://schemas.microsoft.com/office/drawing/2014/main" id="{0461F5AF-8AD4-01BC-5B16-1E36684BFFC1}"/>
              </a:ext>
            </a:extLst>
          </p:cNvPr>
          <p:cNvSpPr/>
          <p:nvPr/>
        </p:nvSpPr>
        <p:spPr>
          <a:xfrm>
            <a:off x="1509049" y="3854048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E3D74C91-FCAE-6BC3-C180-0B194A4283B2}"/>
              </a:ext>
            </a:extLst>
          </p:cNvPr>
          <p:cNvSpPr/>
          <p:nvPr/>
        </p:nvSpPr>
        <p:spPr>
          <a:xfrm flipH="1">
            <a:off x="4336617" y="3836121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E3C9FB-1729-8AB1-0374-9511E27A1196}"/>
              </a:ext>
            </a:extLst>
          </p:cNvPr>
          <p:cNvSpPr/>
          <p:nvPr/>
        </p:nvSpPr>
        <p:spPr>
          <a:xfrm>
            <a:off x="2945602" y="3820591"/>
            <a:ext cx="141302" cy="14671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3F4158-B408-63F6-DEBF-AE76CBE0F2A1}"/>
              </a:ext>
            </a:extLst>
          </p:cNvPr>
          <p:cNvSpPr txBox="1"/>
          <p:nvPr/>
        </p:nvSpPr>
        <p:spPr>
          <a:xfrm>
            <a:off x="3010379" y="5296841"/>
            <a:ext cx="54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578B5F-0387-7803-EA97-817665CC1FB6}"/>
              </a:ext>
            </a:extLst>
          </p:cNvPr>
          <p:cNvCxnSpPr>
            <a:cxnSpLocks/>
          </p:cNvCxnSpPr>
          <p:nvPr/>
        </p:nvCxnSpPr>
        <p:spPr>
          <a:xfrm flipV="1">
            <a:off x="3868987" y="4542650"/>
            <a:ext cx="156380" cy="9509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73AD63-35F1-F75E-6329-92DD05759B23}"/>
              </a:ext>
            </a:extLst>
          </p:cNvPr>
          <p:cNvCxnSpPr>
            <a:cxnSpLocks/>
          </p:cNvCxnSpPr>
          <p:nvPr/>
        </p:nvCxnSpPr>
        <p:spPr>
          <a:xfrm flipH="1" flipV="1">
            <a:off x="1887833" y="4537088"/>
            <a:ext cx="162096" cy="100653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7676BFE-8B1D-E72C-A8C1-CADCF5DD69D3}"/>
                  </a:ext>
                </a:extLst>
              </p:cNvPr>
              <p:cNvSpPr txBox="1"/>
              <p:nvPr/>
            </p:nvSpPr>
            <p:spPr>
              <a:xfrm>
                <a:off x="2641363" y="4195579"/>
                <a:ext cx="1008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.07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7676BFE-8B1D-E72C-A8C1-CADCF5DD6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363" y="4195579"/>
                <a:ext cx="1008607" cy="461665"/>
              </a:xfrm>
              <a:prstGeom prst="rect">
                <a:avLst/>
              </a:prstGeom>
              <a:blipFill>
                <a:blip r:embed="rId6"/>
                <a:stretch>
                  <a:fillRect l="-1205" r="-1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EE24C86-4BCC-0D48-781F-73E74E37C72A}"/>
              </a:ext>
            </a:extLst>
          </p:cNvPr>
          <p:cNvCxnSpPr>
            <a:cxnSpLocks/>
          </p:cNvCxnSpPr>
          <p:nvPr/>
        </p:nvCxnSpPr>
        <p:spPr>
          <a:xfrm flipH="1">
            <a:off x="936091" y="3668860"/>
            <a:ext cx="2021303" cy="20752"/>
          </a:xfrm>
          <a:prstGeom prst="line">
            <a:avLst/>
          </a:prstGeom>
          <a:solidFill>
            <a:schemeClr val="tx1"/>
          </a:solidFill>
          <a:ln w="9525">
            <a:solidFill>
              <a:srgbClr val="7030A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97247DF-07AB-10C1-A355-7F440FA45783}"/>
                  </a:ext>
                </a:extLst>
              </p:cNvPr>
              <p:cNvSpPr txBox="1"/>
              <p:nvPr/>
            </p:nvSpPr>
            <p:spPr>
              <a:xfrm>
                <a:off x="1375674" y="4559025"/>
                <a:ext cx="6633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97247DF-07AB-10C1-A355-7F440FA45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674" y="4559025"/>
                <a:ext cx="66337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0B4AA43-FF92-92A2-6F4B-3F2BB825798C}"/>
                  </a:ext>
                </a:extLst>
              </p:cNvPr>
              <p:cNvSpPr txBox="1"/>
              <p:nvPr/>
            </p:nvSpPr>
            <p:spPr>
              <a:xfrm>
                <a:off x="3866152" y="4581115"/>
                <a:ext cx="6633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0B4AA43-FF92-92A2-6F4B-3F2BB8257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152" y="4581115"/>
                <a:ext cx="66337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D1B7DB8-71CF-8230-0365-48669196409A}"/>
              </a:ext>
            </a:extLst>
          </p:cNvPr>
          <p:cNvCxnSpPr>
            <a:cxnSpLocks/>
          </p:cNvCxnSpPr>
          <p:nvPr/>
        </p:nvCxnSpPr>
        <p:spPr>
          <a:xfrm>
            <a:off x="2957394" y="5401179"/>
            <a:ext cx="0" cy="708616"/>
          </a:xfrm>
          <a:prstGeom prst="line">
            <a:avLst/>
          </a:prstGeom>
          <a:solidFill>
            <a:schemeClr val="tx1"/>
          </a:solidFill>
          <a:ln w="28575">
            <a:solidFill>
              <a:srgbClr val="00B05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CC6C6AF-79B2-64C4-5C93-CE7C0157C9B1}"/>
                  </a:ext>
                </a:extLst>
              </p:cNvPr>
              <p:cNvSpPr txBox="1"/>
              <p:nvPr/>
            </p:nvSpPr>
            <p:spPr>
              <a:xfrm>
                <a:off x="2626268" y="6090970"/>
                <a:ext cx="8662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1.5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CC6C6AF-79B2-64C4-5C93-CE7C0157C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268" y="6090970"/>
                <a:ext cx="866209" cy="461665"/>
              </a:xfrm>
              <a:prstGeom prst="rect">
                <a:avLst/>
              </a:prstGeom>
              <a:blipFill>
                <a:blip r:embed="rId9"/>
                <a:stretch>
                  <a:fillRect r="-704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86139B-47C8-A185-963A-4631486415C6}"/>
                  </a:ext>
                </a:extLst>
              </p:cNvPr>
              <p:cNvSpPr txBox="1"/>
              <p:nvPr/>
            </p:nvSpPr>
            <p:spPr>
              <a:xfrm>
                <a:off x="2607216" y="4702466"/>
                <a:ext cx="4031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86139B-47C8-A185-963A-463148641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216" y="4702466"/>
                <a:ext cx="40316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71E5CC3-AAAA-147E-5B3E-859679FF325E}"/>
                  </a:ext>
                </a:extLst>
              </p:cNvPr>
              <p:cNvSpPr txBox="1"/>
              <p:nvPr/>
            </p:nvSpPr>
            <p:spPr>
              <a:xfrm>
                <a:off x="6309709" y="4965286"/>
                <a:ext cx="188776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𝐴𝑃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0.25</m:t>
                      </m:r>
                    </m:oMath>
                  </m:oMathPara>
                </a14:m>
                <a:endParaRPr kumimoji="0" lang="en-GB" sz="28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71E5CC3-AAAA-147E-5B3E-859679FF3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709" y="4965286"/>
                <a:ext cx="188776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D19ACA4-FA13-B110-B6C1-F8822481195E}"/>
                  </a:ext>
                </a:extLst>
              </p:cNvPr>
              <p:cNvSpPr txBox="1"/>
              <p:nvPr/>
            </p:nvSpPr>
            <p:spPr>
              <a:xfrm>
                <a:off x="6009462" y="4444329"/>
                <a:ext cx="2284021" cy="549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0.24</m:t>
                              </m:r>
                            </m:e>
                            <m:sup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0.07</m:t>
                              </m:r>
                            </m:e>
                            <m:sup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D19ACA4-FA13-B110-B6C1-F88224811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462" y="4444329"/>
                <a:ext cx="2284021" cy="5497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E0D474-284F-9862-B5FC-2E19A4F207A9}"/>
              </a:ext>
            </a:extLst>
          </p:cNvPr>
          <p:cNvCxnSpPr>
            <a:cxnSpLocks/>
          </p:cNvCxnSpPr>
          <p:nvPr/>
        </p:nvCxnSpPr>
        <p:spPr>
          <a:xfrm flipH="1" flipV="1">
            <a:off x="7286485" y="3700058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60D42EF-9B16-9CB7-7D1F-1D6B8521811E}"/>
              </a:ext>
            </a:extLst>
          </p:cNvPr>
          <p:cNvCxnSpPr>
            <a:cxnSpLocks/>
          </p:cNvCxnSpPr>
          <p:nvPr/>
        </p:nvCxnSpPr>
        <p:spPr>
          <a:xfrm flipH="1" flipV="1">
            <a:off x="7251711" y="3703220"/>
            <a:ext cx="2020441" cy="7776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9E5EB2E-12BE-EE84-3EF2-8A71FA15C598}"/>
              </a:ext>
            </a:extLst>
          </p:cNvPr>
          <p:cNvCxnSpPr>
            <a:cxnSpLocks/>
          </p:cNvCxnSpPr>
          <p:nvPr/>
        </p:nvCxnSpPr>
        <p:spPr>
          <a:xfrm>
            <a:off x="9293092" y="3746943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FF599C4-9E20-C436-2A76-8EE8302836C8}"/>
                  </a:ext>
                </a:extLst>
              </p:cNvPr>
              <p:cNvSpPr txBox="1"/>
              <p:nvPr/>
            </p:nvSpPr>
            <p:spPr>
              <a:xfrm>
                <a:off x="7848033" y="3252493"/>
                <a:ext cx="9599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0.24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FF599C4-9E20-C436-2A76-8EE830283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033" y="3252493"/>
                <a:ext cx="95995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CEC8921-AB99-4531-61FB-498163BEC52B}"/>
                  </a:ext>
                </a:extLst>
              </p:cNvPr>
              <p:cNvSpPr txBox="1"/>
              <p:nvPr/>
            </p:nvSpPr>
            <p:spPr>
              <a:xfrm>
                <a:off x="9338561" y="4081807"/>
                <a:ext cx="80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.07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CEC8921-AB99-4531-61FB-498163BEC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561" y="4081807"/>
                <a:ext cx="805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26E468F-25CC-D769-1832-AFC916F2EB80}"/>
                  </a:ext>
                </a:extLst>
              </p:cNvPr>
              <p:cNvSpPr txBox="1"/>
              <p:nvPr/>
            </p:nvSpPr>
            <p:spPr>
              <a:xfrm>
                <a:off x="8935398" y="4510274"/>
                <a:ext cx="4031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26E468F-25CC-D769-1832-AFC916F2E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398" y="4510274"/>
                <a:ext cx="403163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8A1147C-BA00-9C7F-3AED-F7986EE2DA0E}"/>
                  </a:ext>
                </a:extLst>
              </p:cNvPr>
              <p:cNvSpPr txBox="1"/>
              <p:nvPr/>
            </p:nvSpPr>
            <p:spPr>
              <a:xfrm>
                <a:off x="5947272" y="5798582"/>
                <a:ext cx="35386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0.24−0.25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0.1</m:t>
                      </m:r>
                    </m:oMath>
                  </m:oMathPara>
                </a14:m>
                <a:endParaRPr kumimoji="0" lang="en-GB" sz="28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8A1147C-BA00-9C7F-3AED-F7986EE2D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272" y="5798582"/>
                <a:ext cx="3538666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9E841F5-68C4-A6CD-5C54-BB74D1298382}"/>
              </a:ext>
            </a:extLst>
          </p:cNvPr>
          <p:cNvCxnSpPr>
            <a:cxnSpLocks/>
          </p:cNvCxnSpPr>
          <p:nvPr/>
        </p:nvCxnSpPr>
        <p:spPr>
          <a:xfrm>
            <a:off x="5714354" y="3140272"/>
            <a:ext cx="0" cy="34564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3CA7397-1F23-6EA0-DCB1-93335E067E4B}"/>
                  </a:ext>
                </a:extLst>
              </p:cNvPr>
              <p:cNvSpPr txBox="1"/>
              <p:nvPr/>
            </p:nvSpPr>
            <p:spPr>
              <a:xfrm>
                <a:off x="9718856" y="4707117"/>
                <a:ext cx="2135745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0.07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0.25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3CA7397-1F23-6EA0-DCB1-93335E067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856" y="4707117"/>
                <a:ext cx="2135745" cy="90178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8BB418C-5A8C-2B7E-F2FD-CDDB0E771171}"/>
                  </a:ext>
                </a:extLst>
              </p:cNvPr>
              <p:cNvSpPr txBox="1"/>
              <p:nvPr/>
            </p:nvSpPr>
            <p:spPr>
              <a:xfrm>
                <a:off x="9718855" y="5772547"/>
                <a:ext cx="1915861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8BB418C-5A8C-2B7E-F2FD-CDDB0E771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855" y="5772547"/>
                <a:ext cx="1915861" cy="90178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000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6" grpId="0"/>
      <p:bldP spid="49" grpId="0"/>
      <p:bldP spid="50" grpId="0"/>
      <p:bldP spid="52" grpId="0"/>
      <p:bldP spid="5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A8CBF-F750-46AC-B9E3-DE616A444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EFCC79D-7D43-FD9D-EE00-EB0AD7729804}"/>
              </a:ext>
            </a:extLst>
          </p:cNvPr>
          <p:cNvSpPr txBox="1"/>
          <p:nvPr/>
        </p:nvSpPr>
        <p:spPr>
          <a:xfrm>
            <a:off x="391738" y="203364"/>
            <a:ext cx="11408523" cy="267765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particle </a:t>
            </a:r>
            <a:r>
              <a:rPr lang="en-GB" sz="2400" i="1" dirty="0"/>
              <a:t>P </a:t>
            </a:r>
            <a:r>
              <a:rPr lang="en-GB" sz="2400" dirty="0"/>
              <a:t>of mass 1.5 kg is attached to the mid-point of a light elastic string of natural length 0.30 m and modulus of elasticity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dirty="0"/>
              <a:t> </a:t>
            </a:r>
            <a:r>
              <a:rPr lang="en-GB" sz="2400" dirty="0" err="1"/>
              <a:t>newtons</a:t>
            </a:r>
            <a:r>
              <a:rPr lang="en-GB" sz="2400" dirty="0"/>
              <a:t>. The ends of the string are attached to two fixed points </a:t>
            </a:r>
            <a:r>
              <a:rPr lang="en-GB" sz="2400" i="1" dirty="0"/>
              <a:t>A </a:t>
            </a:r>
            <a:r>
              <a:rPr lang="en-GB" sz="2400" dirty="0"/>
              <a:t>and </a:t>
            </a:r>
            <a:r>
              <a:rPr lang="en-GB" sz="2400" i="1" dirty="0"/>
              <a:t>B</a:t>
            </a:r>
            <a:r>
              <a:rPr lang="en-GB" sz="2400" dirty="0"/>
              <a:t>, where </a:t>
            </a:r>
            <a:r>
              <a:rPr lang="en-GB" sz="2400" i="1" dirty="0"/>
              <a:t>AB </a:t>
            </a:r>
            <a:r>
              <a:rPr lang="en-GB" sz="2400" dirty="0"/>
              <a:t>is horizontal and </a:t>
            </a:r>
            <a:r>
              <a:rPr lang="en-GB" sz="2400" i="1" dirty="0"/>
              <a:t>AB </a:t>
            </a:r>
            <a:r>
              <a:rPr lang="en-GB" sz="2400" dirty="0"/>
              <a:t>= 0.48 m. Initially </a:t>
            </a:r>
            <a:r>
              <a:rPr lang="en-GB" sz="2400" i="1" dirty="0"/>
              <a:t>P </a:t>
            </a:r>
            <a:r>
              <a:rPr lang="en-GB" sz="2400" dirty="0"/>
              <a:t>is held at rest at the mid-point, </a:t>
            </a:r>
            <a:r>
              <a:rPr lang="en-GB" sz="2400" i="1" dirty="0"/>
              <a:t>M</a:t>
            </a:r>
            <a:r>
              <a:rPr lang="en-GB" sz="2400" dirty="0"/>
              <a:t>, of the line </a:t>
            </a:r>
            <a:r>
              <a:rPr lang="en-GB" sz="2400" i="1" dirty="0"/>
              <a:t>AB </a:t>
            </a:r>
            <a:r>
              <a:rPr lang="en-GB" sz="2400" dirty="0"/>
              <a:t>and the tension in the string is 240 N. The particle is now held at rest at the point </a:t>
            </a:r>
            <a:r>
              <a:rPr lang="en-GB" sz="2400" i="1" dirty="0"/>
              <a:t>C</a:t>
            </a:r>
            <a:r>
              <a:rPr lang="en-GB" sz="2400" dirty="0"/>
              <a:t>, where </a:t>
            </a:r>
            <a:r>
              <a:rPr lang="en-GB" sz="2400" i="1" dirty="0"/>
              <a:t>C </a:t>
            </a:r>
            <a:r>
              <a:rPr lang="en-GB" sz="2400" dirty="0"/>
              <a:t>is 0.07m vertically below </a:t>
            </a:r>
            <a:r>
              <a:rPr lang="en-GB" sz="2400" i="1" dirty="0"/>
              <a:t>M</a:t>
            </a:r>
            <a:r>
              <a:rPr lang="en-GB" sz="2400" dirty="0"/>
              <a:t>. The particle is released from rest at </a:t>
            </a:r>
            <a:r>
              <a:rPr lang="en-GB" sz="2400" i="1" dirty="0"/>
              <a:t>C</a:t>
            </a:r>
            <a:r>
              <a:rPr lang="en-GB" sz="2400" dirty="0"/>
              <a:t>.</a:t>
            </a:r>
          </a:p>
          <a:p>
            <a:r>
              <a:rPr lang="en-GB" sz="2400" dirty="0"/>
              <a:t>Given that </a:t>
            </a:r>
            <a:r>
              <a:rPr lang="en-GB" sz="2400" i="1" dirty="0">
                <a:sym typeface="Symbol" panose="05050102010706020507" pitchFamily="18" charset="2"/>
              </a:rPr>
              <a:t></a:t>
            </a:r>
            <a:r>
              <a:rPr lang="en-GB" sz="2400" i="1" dirty="0"/>
              <a:t> </a:t>
            </a:r>
            <a:r>
              <a:rPr lang="en-GB" sz="2400" dirty="0"/>
              <a:t>= 400. Find the magnitude of the initial acceleration of </a:t>
            </a:r>
            <a:r>
              <a:rPr lang="en-GB" sz="2400" i="1" dirty="0"/>
              <a:t>P</a:t>
            </a:r>
            <a:r>
              <a:rPr lang="en-GB" sz="2400" dirty="0"/>
              <a:t>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C77BF70-D80E-7696-6E3A-2680F8F7928A}"/>
              </a:ext>
            </a:extLst>
          </p:cNvPr>
          <p:cNvSpPr/>
          <p:nvPr/>
        </p:nvSpPr>
        <p:spPr>
          <a:xfrm>
            <a:off x="2498980" y="5137602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B4BD04B-81BE-9FE5-79AB-30943478A085}"/>
              </a:ext>
            </a:extLst>
          </p:cNvPr>
          <p:cNvCxnSpPr>
            <a:cxnSpLocks/>
            <a:stCxn id="2" idx="7"/>
            <a:endCxn id="6" idx="2"/>
          </p:cNvCxnSpPr>
          <p:nvPr/>
        </p:nvCxnSpPr>
        <p:spPr>
          <a:xfrm flipV="1">
            <a:off x="2709331" y="3796073"/>
            <a:ext cx="2115279" cy="137900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B29C83A-C231-26D5-EA41-97FCA62EC0D5}"/>
              </a:ext>
            </a:extLst>
          </p:cNvPr>
          <p:cNvCxnSpPr>
            <a:cxnSpLocks/>
            <a:stCxn id="2" idx="1"/>
            <a:endCxn id="5" idx="2"/>
          </p:cNvCxnSpPr>
          <p:nvPr/>
        </p:nvCxnSpPr>
        <p:spPr>
          <a:xfrm flipH="1" flipV="1">
            <a:off x="514630" y="3829705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C40DB60-4BDB-21DC-E993-05BCDC664FC3}"/>
              </a:ext>
            </a:extLst>
          </p:cNvPr>
          <p:cNvSpPr txBox="1"/>
          <p:nvPr/>
        </p:nvSpPr>
        <p:spPr>
          <a:xfrm>
            <a:off x="241610" y="3414208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66D26-9242-9114-2A5E-231208EC3B9E}"/>
              </a:ext>
            </a:extLst>
          </p:cNvPr>
          <p:cNvSpPr txBox="1"/>
          <p:nvPr/>
        </p:nvSpPr>
        <p:spPr>
          <a:xfrm>
            <a:off x="4634174" y="3380575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31CD0B-1CBD-E5D9-30A6-00AA817A9DAA}"/>
                  </a:ext>
                </a:extLst>
              </p:cNvPr>
              <p:cNvSpPr txBox="1"/>
              <p:nvPr/>
            </p:nvSpPr>
            <p:spPr>
              <a:xfrm>
                <a:off x="1000316" y="3230689"/>
                <a:ext cx="1209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.24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31CD0B-1CBD-E5D9-30A6-00AA817A9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16" y="3230689"/>
                <a:ext cx="120988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69BA95-2707-A682-2F7C-70160BAE92FB}"/>
              </a:ext>
            </a:extLst>
          </p:cNvPr>
          <p:cNvCxnSpPr>
            <a:cxnSpLocks/>
            <a:stCxn id="6" idx="2"/>
            <a:endCxn id="5" idx="2"/>
          </p:cNvCxnSpPr>
          <p:nvPr/>
        </p:nvCxnSpPr>
        <p:spPr>
          <a:xfrm flipH="1">
            <a:off x="514630" y="3796073"/>
            <a:ext cx="4309980" cy="33633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D0AE99-EF48-B7AB-293E-53CF23435538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2609623" y="3812887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DEA251-5755-9951-2718-D82ED8F41082}"/>
                  </a:ext>
                </a:extLst>
              </p:cNvPr>
              <p:cNvSpPr txBox="1"/>
              <p:nvPr/>
            </p:nvSpPr>
            <p:spPr>
              <a:xfrm>
                <a:off x="755340" y="3780162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DEA251-5755-9951-2718-D82ED8F41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40" y="3780162"/>
                <a:ext cx="546039" cy="369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268237-3583-A217-6CB6-84AFDC8BB6C2}"/>
                  </a:ext>
                </a:extLst>
              </p:cNvPr>
              <p:cNvSpPr txBox="1"/>
              <p:nvPr/>
            </p:nvSpPr>
            <p:spPr>
              <a:xfrm>
                <a:off x="4006288" y="3785446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268237-3583-A217-6CB6-84AFDC8BB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288" y="3785446"/>
                <a:ext cx="546039" cy="369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 33">
            <a:extLst>
              <a:ext uri="{FF2B5EF4-FFF2-40B4-BE49-F238E27FC236}">
                <a16:creationId xmlns:a16="http://schemas.microsoft.com/office/drawing/2014/main" id="{7A5BF652-D52C-2B60-DAE3-3287949FD598}"/>
              </a:ext>
            </a:extLst>
          </p:cNvPr>
          <p:cNvSpPr/>
          <p:nvPr/>
        </p:nvSpPr>
        <p:spPr>
          <a:xfrm>
            <a:off x="1167567" y="3846344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0123D927-34EE-7D38-3FB5-E63533BC5214}"/>
              </a:ext>
            </a:extLst>
          </p:cNvPr>
          <p:cNvSpPr/>
          <p:nvPr/>
        </p:nvSpPr>
        <p:spPr>
          <a:xfrm flipH="1">
            <a:off x="3995135" y="3828417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64E70C-F53B-7029-23A3-9226991E1763}"/>
              </a:ext>
            </a:extLst>
          </p:cNvPr>
          <p:cNvSpPr/>
          <p:nvPr/>
        </p:nvSpPr>
        <p:spPr>
          <a:xfrm>
            <a:off x="2604120" y="3812887"/>
            <a:ext cx="141302" cy="14671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F04139-EDB3-6BA4-117E-B0201FCFC6C2}"/>
              </a:ext>
            </a:extLst>
          </p:cNvPr>
          <p:cNvSpPr txBox="1"/>
          <p:nvPr/>
        </p:nvSpPr>
        <p:spPr>
          <a:xfrm>
            <a:off x="2668897" y="5289137"/>
            <a:ext cx="54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17B0D12-774C-39E3-FD54-EEEA127F5C9E}"/>
              </a:ext>
            </a:extLst>
          </p:cNvPr>
          <p:cNvCxnSpPr>
            <a:cxnSpLocks/>
          </p:cNvCxnSpPr>
          <p:nvPr/>
        </p:nvCxnSpPr>
        <p:spPr>
          <a:xfrm flipV="1">
            <a:off x="3527505" y="4534946"/>
            <a:ext cx="156380" cy="9509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2C6031-5EEB-E14A-58C4-C6470BB3D179}"/>
              </a:ext>
            </a:extLst>
          </p:cNvPr>
          <p:cNvCxnSpPr>
            <a:cxnSpLocks/>
          </p:cNvCxnSpPr>
          <p:nvPr/>
        </p:nvCxnSpPr>
        <p:spPr>
          <a:xfrm flipH="1" flipV="1">
            <a:off x="1546351" y="4529384"/>
            <a:ext cx="162096" cy="100653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2A8908-7E8D-B6E1-6FE2-DB1C7FA18C06}"/>
                  </a:ext>
                </a:extLst>
              </p:cNvPr>
              <p:cNvSpPr txBox="1"/>
              <p:nvPr/>
            </p:nvSpPr>
            <p:spPr>
              <a:xfrm>
                <a:off x="2299881" y="4187875"/>
                <a:ext cx="1008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.07</m:t>
                      </m:r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2A8908-7E8D-B6E1-6FE2-DB1C7FA18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881" y="4187875"/>
                <a:ext cx="1008607" cy="461665"/>
              </a:xfrm>
              <a:prstGeom prst="rect">
                <a:avLst/>
              </a:prstGeom>
              <a:blipFill>
                <a:blip r:embed="rId6"/>
                <a:stretch>
                  <a:fillRect l="-1205" r="-1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A1FC51E-0C9C-2295-D52F-8D13EF3D8E6D}"/>
              </a:ext>
            </a:extLst>
          </p:cNvPr>
          <p:cNvCxnSpPr>
            <a:cxnSpLocks/>
          </p:cNvCxnSpPr>
          <p:nvPr/>
        </p:nvCxnSpPr>
        <p:spPr>
          <a:xfrm flipH="1">
            <a:off x="594609" y="3661156"/>
            <a:ext cx="2021303" cy="20752"/>
          </a:xfrm>
          <a:prstGeom prst="line">
            <a:avLst/>
          </a:prstGeom>
          <a:solidFill>
            <a:schemeClr val="tx1"/>
          </a:solidFill>
          <a:ln w="9525">
            <a:solidFill>
              <a:srgbClr val="7030A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AAAD4E1-CB0A-CBB3-9C43-AE2550AD74E3}"/>
                  </a:ext>
                </a:extLst>
              </p:cNvPr>
              <p:cNvSpPr txBox="1"/>
              <p:nvPr/>
            </p:nvSpPr>
            <p:spPr>
              <a:xfrm>
                <a:off x="1100215" y="4431451"/>
                <a:ext cx="6633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AAAD4E1-CB0A-CBB3-9C43-AE2550AD7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215" y="4431451"/>
                <a:ext cx="66337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2A6182D-0533-E045-3CCD-59DD665849AC}"/>
                  </a:ext>
                </a:extLst>
              </p:cNvPr>
              <p:cNvSpPr txBox="1"/>
              <p:nvPr/>
            </p:nvSpPr>
            <p:spPr>
              <a:xfrm>
                <a:off x="3449343" y="4435062"/>
                <a:ext cx="6633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2A6182D-0533-E045-3CCD-59DD66584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343" y="4435062"/>
                <a:ext cx="66337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EC6B3FA-C9C1-8DE1-D287-A9FFAE1732A6}"/>
              </a:ext>
            </a:extLst>
          </p:cNvPr>
          <p:cNvCxnSpPr>
            <a:cxnSpLocks/>
          </p:cNvCxnSpPr>
          <p:nvPr/>
        </p:nvCxnSpPr>
        <p:spPr>
          <a:xfrm>
            <a:off x="2615912" y="5393475"/>
            <a:ext cx="0" cy="708616"/>
          </a:xfrm>
          <a:prstGeom prst="line">
            <a:avLst/>
          </a:prstGeom>
          <a:solidFill>
            <a:schemeClr val="tx1"/>
          </a:solidFill>
          <a:ln w="28575">
            <a:solidFill>
              <a:srgbClr val="00B05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46C5F02-7717-D5A9-89B6-A3D3C4625BFC}"/>
                  </a:ext>
                </a:extLst>
              </p:cNvPr>
              <p:cNvSpPr txBox="1"/>
              <p:nvPr/>
            </p:nvSpPr>
            <p:spPr>
              <a:xfrm>
                <a:off x="2284786" y="6083266"/>
                <a:ext cx="8662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1.5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46C5F02-7717-D5A9-89B6-A3D3C4625B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786" y="6083266"/>
                <a:ext cx="866209" cy="461665"/>
              </a:xfrm>
              <a:prstGeom prst="rect">
                <a:avLst/>
              </a:prstGeom>
              <a:blipFill>
                <a:blip r:embed="rId9"/>
                <a:stretch>
                  <a:fillRect r="-704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80F74DD-63EE-BF15-EA46-04B81EC03115}"/>
                  </a:ext>
                </a:extLst>
              </p:cNvPr>
              <p:cNvSpPr txBox="1"/>
              <p:nvPr/>
            </p:nvSpPr>
            <p:spPr>
              <a:xfrm>
                <a:off x="2265734" y="4694762"/>
                <a:ext cx="4031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80F74DD-63EE-BF15-EA46-04B81EC03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734" y="4694762"/>
                <a:ext cx="40316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606E54-F49F-174C-C0C2-07BC785D974A}"/>
                  </a:ext>
                </a:extLst>
              </p:cNvPr>
              <p:cNvSpPr txBox="1"/>
              <p:nvPr/>
            </p:nvSpPr>
            <p:spPr>
              <a:xfrm>
                <a:off x="5477547" y="4387212"/>
                <a:ext cx="2262970" cy="913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40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0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(0.1)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0.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606E54-F49F-174C-C0C2-07BC785D9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547" y="4387212"/>
                <a:ext cx="2262970" cy="9130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64F59E-A283-63C4-5ECC-B7B5F8DC8125}"/>
                  </a:ext>
                </a:extLst>
              </p:cNvPr>
              <p:cNvSpPr txBox="1"/>
              <p:nvPr/>
            </p:nvSpPr>
            <p:spPr>
              <a:xfrm>
                <a:off x="5358102" y="3177594"/>
                <a:ext cx="1528615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64F59E-A283-63C4-5ECC-B7B5F8DC8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102" y="3177594"/>
                <a:ext cx="1528615" cy="910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411676-95AD-D1E6-D954-C1A82E5CD474}"/>
                  </a:ext>
                </a:extLst>
              </p:cNvPr>
              <p:cNvSpPr txBox="1"/>
              <p:nvPr/>
            </p:nvSpPr>
            <p:spPr>
              <a:xfrm>
                <a:off x="5477547" y="5599267"/>
                <a:ext cx="1543089" cy="913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𝑇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800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411676-95AD-D1E6-D954-C1A82E5CD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547" y="5599267"/>
                <a:ext cx="1543089" cy="9130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AC62AA-5DE5-8B90-3A0C-0F98742C9A15}"/>
              </a:ext>
            </a:extLst>
          </p:cNvPr>
          <p:cNvCxnSpPr>
            <a:cxnSpLocks/>
          </p:cNvCxnSpPr>
          <p:nvPr/>
        </p:nvCxnSpPr>
        <p:spPr>
          <a:xfrm>
            <a:off x="5259438" y="3088108"/>
            <a:ext cx="0" cy="3612662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D619F58-B86F-94E8-3A59-80B1631B38A3}"/>
              </a:ext>
            </a:extLst>
          </p:cNvPr>
          <p:cNvCxnSpPr>
            <a:cxnSpLocks/>
          </p:cNvCxnSpPr>
          <p:nvPr/>
        </p:nvCxnSpPr>
        <p:spPr>
          <a:xfrm>
            <a:off x="7900565" y="3088108"/>
            <a:ext cx="0" cy="3612662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FE27C6-A3D4-6E58-4513-FA3B0ECD2079}"/>
                  </a:ext>
                </a:extLst>
              </p:cNvPr>
              <p:cNvSpPr txBox="1"/>
              <p:nvPr/>
            </p:nvSpPr>
            <p:spPr>
              <a:xfrm>
                <a:off x="9362813" y="3045606"/>
                <a:ext cx="152861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FE27C6-A3D4-6E58-4513-FA3B0ECD2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2813" y="3045606"/>
                <a:ext cx="152861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9B14DC4-1BD7-7BC0-829D-D53AAA921DD9}"/>
                  </a:ext>
                </a:extLst>
              </p:cNvPr>
              <p:cNvSpPr txBox="1"/>
              <p:nvPr/>
            </p:nvSpPr>
            <p:spPr>
              <a:xfrm>
                <a:off x="8245590" y="3681908"/>
                <a:ext cx="37067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9B14DC4-1BD7-7BC0-829D-D53AAA921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590" y="3681908"/>
                <a:ext cx="3706710" cy="461665"/>
              </a:xfrm>
              <a:prstGeom prst="rect">
                <a:avLst/>
              </a:prstGeom>
              <a:blipFill>
                <a:blip r:embed="rId1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C719A39-FF20-40FB-3710-06E4C4E109BC}"/>
              </a:ext>
            </a:extLst>
          </p:cNvPr>
          <p:cNvCxnSpPr>
            <a:cxnSpLocks/>
          </p:cNvCxnSpPr>
          <p:nvPr/>
        </p:nvCxnSpPr>
        <p:spPr>
          <a:xfrm flipV="1">
            <a:off x="4824609" y="3870851"/>
            <a:ext cx="0" cy="1317065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D1F35F0-E178-4762-21B0-B5F2FC692782}"/>
              </a:ext>
            </a:extLst>
          </p:cNvPr>
          <p:cNvCxnSpPr>
            <a:cxnSpLocks/>
          </p:cNvCxnSpPr>
          <p:nvPr/>
        </p:nvCxnSpPr>
        <p:spPr>
          <a:xfrm flipV="1">
            <a:off x="514629" y="3858009"/>
            <a:ext cx="0" cy="1317065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629550-9964-26F9-E6C3-F6DF5F7BBA78}"/>
                  </a:ext>
                </a:extLst>
              </p:cNvPr>
              <p:cNvSpPr txBox="1"/>
              <p:nvPr/>
            </p:nvSpPr>
            <p:spPr>
              <a:xfrm>
                <a:off x="4112717" y="5137602"/>
                <a:ext cx="10751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629550-9964-26F9-E6C3-F6DF5F7BB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717" y="5137602"/>
                <a:ext cx="1075172" cy="461665"/>
              </a:xfrm>
              <a:prstGeom prst="rect">
                <a:avLst/>
              </a:prstGeom>
              <a:blipFill>
                <a:blip r:embed="rId16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306147-83CF-5278-2E35-469A93E00AEA}"/>
                  </a:ext>
                </a:extLst>
              </p:cNvPr>
              <p:cNvSpPr txBox="1"/>
              <p:nvPr/>
            </p:nvSpPr>
            <p:spPr>
              <a:xfrm>
                <a:off x="134630" y="5146501"/>
                <a:ext cx="10751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306147-83CF-5278-2E35-469A93E00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0" y="5146501"/>
                <a:ext cx="1075172" cy="461665"/>
              </a:xfrm>
              <a:prstGeom prst="rect">
                <a:avLst/>
              </a:prstGeom>
              <a:blipFill>
                <a:blip r:embed="rId17"/>
                <a:stretch>
                  <a:fillRect l="-568" r="-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D579CAA-8F63-5E42-B994-A3F31F9913D0}"/>
                  </a:ext>
                </a:extLst>
              </p:cNvPr>
              <p:cNvSpPr txBox="1"/>
              <p:nvPr/>
            </p:nvSpPr>
            <p:spPr>
              <a:xfrm>
                <a:off x="8038764" y="4269194"/>
                <a:ext cx="3706709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800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D579CAA-8F63-5E42-B994-A3F31F991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764" y="4269194"/>
                <a:ext cx="3706709" cy="7861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C71BE08-937E-3008-962C-773ACF5FBE0D}"/>
                  </a:ext>
                </a:extLst>
              </p:cNvPr>
              <p:cNvSpPr txBox="1"/>
              <p:nvPr/>
            </p:nvSpPr>
            <p:spPr>
              <a:xfrm>
                <a:off x="9693020" y="5206178"/>
                <a:ext cx="2178592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4039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C71BE08-937E-3008-962C-773ACF5FB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020" y="5206178"/>
                <a:ext cx="2178592" cy="7861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10E1870-BCD4-50EC-138B-0273B31DDA22}"/>
                  </a:ext>
                </a:extLst>
              </p:cNvPr>
              <p:cNvSpPr txBox="1"/>
              <p:nvPr/>
            </p:nvSpPr>
            <p:spPr>
              <a:xfrm>
                <a:off x="10366312" y="6188439"/>
                <a:ext cx="15053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10E1870-BCD4-50EC-138B-0273B31DDA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6312" y="6188439"/>
                <a:ext cx="1505300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5" grpId="0"/>
      <p:bldP spid="27" grpId="0"/>
      <p:bldP spid="33" grpId="0"/>
      <p:bldP spid="37" grpId="0"/>
      <p:bldP spid="3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1238</Words>
  <Application>Microsoft Office PowerPoint</Application>
  <PresentationFormat>Widescreen</PresentationFormat>
  <Paragraphs>195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Cambria Math</vt:lpstr>
      <vt:lpstr>Symbol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</cp:revision>
  <dcterms:created xsi:type="dcterms:W3CDTF">2025-03-11T03:56:46Z</dcterms:created>
  <dcterms:modified xsi:type="dcterms:W3CDTF">2026-03-06T03:21:20Z</dcterms:modified>
</cp:coreProperties>
</file>