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63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11CC06-0530-49F7-929F-088FB5B2DB0A}" v="32" dt="2024-06-12T07:40:13.0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AEE97FE-EFC0-478B-A03C-CAB19C969CFB}"/>
    <pc:docChg chg="modSld">
      <pc:chgData name="Stewart Gale" userId="3647ddd2-6040-41ae-a96d-232c23482af8" providerId="ADAL" clId="{2AEE97FE-EFC0-478B-A03C-CAB19C969CFB}" dt="2021-03-01T06:09:03.677" v="0"/>
      <pc:docMkLst>
        <pc:docMk/>
      </pc:docMkLst>
      <pc:sldChg chg="addSp">
        <pc:chgData name="Stewart Gale" userId="3647ddd2-6040-41ae-a96d-232c23482af8" providerId="ADAL" clId="{2AEE97FE-EFC0-478B-A03C-CAB19C969CFB}" dt="2021-03-01T06:09:03.677" v="0"/>
        <pc:sldMkLst>
          <pc:docMk/>
          <pc:sldMk cId="1539744481" sldId="261"/>
        </pc:sldMkLst>
        <pc:inkChg chg="add">
          <ac:chgData name="Stewart Gale" userId="3647ddd2-6040-41ae-a96d-232c23482af8" providerId="ADAL" clId="{2AEE97FE-EFC0-478B-A03C-CAB19C969CFB}" dt="2021-03-01T06:09:03.677" v="0"/>
          <ac:inkMkLst>
            <pc:docMk/>
            <pc:sldMk cId="1539744481" sldId="261"/>
            <ac:inkMk id="3" creationId="{A3F55EA8-1BA0-4E69-A268-B35D41E6037E}"/>
          </ac:inkMkLst>
        </pc:inkChg>
      </pc:sldChg>
    </pc:docChg>
  </pc:docChgLst>
  <pc:docChgLst>
    <pc:chgData name="Stewart Gale" userId="3647ddd2-6040-41ae-a96d-232c23482af8" providerId="ADAL" clId="{4011CC06-0530-49F7-929F-088FB5B2DB0A}"/>
    <pc:docChg chg="undo custSel addSld delSld modSld sldOrd">
      <pc:chgData name="Stewart Gale" userId="3647ddd2-6040-41ae-a96d-232c23482af8" providerId="ADAL" clId="{4011CC06-0530-49F7-929F-088FB5B2DB0A}" dt="2024-06-12T07:40:13.032" v="116" actId="20577"/>
      <pc:docMkLst>
        <pc:docMk/>
      </pc:docMkLst>
      <pc:sldChg chg="modSp del mod">
        <pc:chgData name="Stewart Gale" userId="3647ddd2-6040-41ae-a96d-232c23482af8" providerId="ADAL" clId="{4011CC06-0530-49F7-929F-088FB5B2DB0A}" dt="2024-06-12T04:55:47.516" v="38" actId="47"/>
        <pc:sldMkLst>
          <pc:docMk/>
          <pc:sldMk cId="1321327416" sldId="256"/>
        </pc:sldMkLst>
        <pc:spChg chg="mod">
          <ac:chgData name="Stewart Gale" userId="3647ddd2-6040-41ae-a96d-232c23482af8" providerId="ADAL" clId="{4011CC06-0530-49F7-929F-088FB5B2DB0A}" dt="2024-06-12T04:53:54.126" v="6" actId="1076"/>
          <ac:spMkLst>
            <pc:docMk/>
            <pc:sldMk cId="1321327416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4011CC06-0530-49F7-929F-088FB5B2DB0A}" dt="2024-06-12T04:53:54.126" v="6" actId="1076"/>
          <ac:spMkLst>
            <pc:docMk/>
            <pc:sldMk cId="1321327416" sldId="256"/>
            <ac:spMk id="5" creationId="{00000000-0000-0000-0000-000000000000}"/>
          </ac:spMkLst>
        </pc:spChg>
      </pc:sldChg>
      <pc:sldChg chg="modSp del mod">
        <pc:chgData name="Stewart Gale" userId="3647ddd2-6040-41ae-a96d-232c23482af8" providerId="ADAL" clId="{4011CC06-0530-49F7-929F-088FB5B2DB0A}" dt="2024-06-12T04:56:48.343" v="61" actId="47"/>
        <pc:sldMkLst>
          <pc:docMk/>
          <pc:sldMk cId="2611570044" sldId="257"/>
        </pc:sldMkLst>
        <pc:spChg chg="mod">
          <ac:chgData name="Stewart Gale" userId="3647ddd2-6040-41ae-a96d-232c23482af8" providerId="ADAL" clId="{4011CC06-0530-49F7-929F-088FB5B2DB0A}" dt="2024-06-12T04:55:50.606" v="40" actId="1076"/>
          <ac:spMkLst>
            <pc:docMk/>
            <pc:sldMk cId="2611570044" sldId="257"/>
            <ac:spMk id="3" creationId="{00000000-0000-0000-0000-000000000000}"/>
          </ac:spMkLst>
        </pc:spChg>
        <pc:spChg chg="mod">
          <ac:chgData name="Stewart Gale" userId="3647ddd2-6040-41ae-a96d-232c23482af8" providerId="ADAL" clId="{4011CC06-0530-49F7-929F-088FB5B2DB0A}" dt="2024-06-12T04:55:50.606" v="40" actId="1076"/>
          <ac:spMkLst>
            <pc:docMk/>
            <pc:sldMk cId="2611570044" sldId="257"/>
            <ac:spMk id="5" creationId="{00000000-0000-0000-0000-000000000000}"/>
          </ac:spMkLst>
        </pc:spChg>
        <pc:spChg chg="mod">
          <ac:chgData name="Stewart Gale" userId="3647ddd2-6040-41ae-a96d-232c23482af8" providerId="ADAL" clId="{4011CC06-0530-49F7-929F-088FB5B2DB0A}" dt="2024-06-12T04:55:50.606" v="40" actId="1076"/>
          <ac:spMkLst>
            <pc:docMk/>
            <pc:sldMk cId="2611570044" sldId="257"/>
            <ac:spMk id="6" creationId="{00000000-0000-0000-0000-000000000000}"/>
          </ac:spMkLst>
        </pc:spChg>
        <pc:spChg chg="mod">
          <ac:chgData name="Stewart Gale" userId="3647ddd2-6040-41ae-a96d-232c23482af8" providerId="ADAL" clId="{4011CC06-0530-49F7-929F-088FB5B2DB0A}" dt="2024-06-12T04:55:50.606" v="40" actId="1076"/>
          <ac:spMkLst>
            <pc:docMk/>
            <pc:sldMk cId="2611570044" sldId="257"/>
            <ac:spMk id="7" creationId="{00000000-0000-0000-0000-000000000000}"/>
          </ac:spMkLst>
        </pc:spChg>
        <pc:spChg chg="mod">
          <ac:chgData name="Stewart Gale" userId="3647ddd2-6040-41ae-a96d-232c23482af8" providerId="ADAL" clId="{4011CC06-0530-49F7-929F-088FB5B2DB0A}" dt="2024-06-12T04:55:50.606" v="40" actId="1076"/>
          <ac:spMkLst>
            <pc:docMk/>
            <pc:sldMk cId="2611570044" sldId="257"/>
            <ac:spMk id="8" creationId="{00000000-0000-0000-0000-000000000000}"/>
          </ac:spMkLst>
        </pc:spChg>
      </pc:sldChg>
      <pc:sldChg chg="delSp modSp del mod delAnim">
        <pc:chgData name="Stewart Gale" userId="3647ddd2-6040-41ae-a96d-232c23482af8" providerId="ADAL" clId="{4011CC06-0530-49F7-929F-088FB5B2DB0A}" dt="2024-06-12T04:57:20.866" v="71" actId="47"/>
        <pc:sldMkLst>
          <pc:docMk/>
          <pc:sldMk cId="1179417403" sldId="258"/>
        </pc:sldMkLst>
        <pc:spChg chg="del mod">
          <ac:chgData name="Stewart Gale" userId="3647ddd2-6040-41ae-a96d-232c23482af8" providerId="ADAL" clId="{4011CC06-0530-49F7-929F-088FB5B2DB0A}" dt="2024-06-12T04:56:56.846" v="64" actId="21"/>
          <ac:spMkLst>
            <pc:docMk/>
            <pc:sldMk cId="1179417403" sldId="258"/>
            <ac:spMk id="3" creationId="{00000000-0000-0000-0000-000000000000}"/>
          </ac:spMkLst>
        </pc:spChg>
        <pc:spChg chg="del mod">
          <ac:chgData name="Stewart Gale" userId="3647ddd2-6040-41ae-a96d-232c23482af8" providerId="ADAL" clId="{4011CC06-0530-49F7-929F-088FB5B2DB0A}" dt="2024-06-12T04:56:56.846" v="64" actId="21"/>
          <ac:spMkLst>
            <pc:docMk/>
            <pc:sldMk cId="1179417403" sldId="258"/>
            <ac:spMk id="5" creationId="{00000000-0000-0000-0000-000000000000}"/>
          </ac:spMkLst>
        </pc:spChg>
        <pc:spChg chg="del mod">
          <ac:chgData name="Stewart Gale" userId="3647ddd2-6040-41ae-a96d-232c23482af8" providerId="ADAL" clId="{4011CC06-0530-49F7-929F-088FB5B2DB0A}" dt="2024-06-12T04:56:56.846" v="64" actId="21"/>
          <ac:spMkLst>
            <pc:docMk/>
            <pc:sldMk cId="1179417403" sldId="258"/>
            <ac:spMk id="6" creationId="{00000000-0000-0000-0000-000000000000}"/>
          </ac:spMkLst>
        </pc:spChg>
      </pc:sldChg>
      <pc:sldChg chg="del">
        <pc:chgData name="Stewart Gale" userId="3647ddd2-6040-41ae-a96d-232c23482af8" providerId="ADAL" clId="{4011CC06-0530-49F7-929F-088FB5B2DB0A}" dt="2024-06-12T04:58:36.595" v="103" actId="47"/>
        <pc:sldMkLst>
          <pc:docMk/>
          <pc:sldMk cId="4098711892" sldId="259"/>
        </pc:sldMkLst>
      </pc:sldChg>
      <pc:sldChg chg="addSp delSp modSp mod delAnim modAnim">
        <pc:chgData name="Stewart Gale" userId="3647ddd2-6040-41ae-a96d-232c23482af8" providerId="ADAL" clId="{4011CC06-0530-49F7-929F-088FB5B2DB0A}" dt="2024-06-12T04:58:52.490" v="108" actId="478"/>
        <pc:sldMkLst>
          <pc:docMk/>
          <pc:sldMk cId="1539744481" sldId="261"/>
        </pc:sldMkLst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7" creationId="{3C3F5228-0D6D-4CF1-C02E-4F4FC129D5D2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8" creationId="{0D4894BF-F6F2-58C3-98B0-DBE6D9F944D6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9" creationId="{3332706C-6435-B709-7530-91C8E6A988D9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2" creationId="{1AF79F4E-3F6D-F9DE-475B-9C46F528D468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3" creationId="{23CBA047-A27B-4A57-25B8-64AD631671B5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4" creationId="{F11F2BB7-D2BC-C4DE-38AB-66240689E6EF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5" creationId="{8935E251-3417-B53C-0DD3-FF1C7E0FC20B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6" creationId="{3B7751B9-6737-5537-9860-5B488A98A2A5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7" creationId="{6A898675-E42A-13E4-25C9-37800A0F1C7C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18" creationId="{00000000-0000-0000-0000-000000000000}"/>
          </ac:spMkLst>
        </pc:spChg>
        <pc:spChg chg="add del mod">
          <ac:chgData name="Stewart Gale" userId="3647ddd2-6040-41ae-a96d-232c23482af8" providerId="ADAL" clId="{4011CC06-0530-49F7-929F-088FB5B2DB0A}" dt="2024-06-12T04:58:52.490" v="108" actId="478"/>
          <ac:spMkLst>
            <pc:docMk/>
            <pc:sldMk cId="1539744481" sldId="261"/>
            <ac:spMk id="19" creationId="{00000000-0000-0000-0000-000000000000}"/>
          </ac:spMkLst>
        </pc:spChg>
        <pc:spChg chg="add del mod">
          <ac:chgData name="Stewart Gale" userId="3647ddd2-6040-41ae-a96d-232c23482af8" providerId="ADAL" clId="{4011CC06-0530-49F7-929F-088FB5B2DB0A}" dt="2024-06-12T04:58:47.605" v="107" actId="478"/>
          <ac:spMkLst>
            <pc:docMk/>
            <pc:sldMk cId="1539744481" sldId="261"/>
            <ac:spMk id="20" creationId="{00000000-0000-0000-0000-000000000000}"/>
          </ac:spMkLst>
        </pc:spChg>
        <pc:spChg chg="add del mod">
          <ac:chgData name="Stewart Gale" userId="3647ddd2-6040-41ae-a96d-232c23482af8" providerId="ADAL" clId="{4011CC06-0530-49F7-929F-088FB5B2DB0A}" dt="2024-06-12T04:58:52.490" v="108" actId="478"/>
          <ac:spMkLst>
            <pc:docMk/>
            <pc:sldMk cId="1539744481" sldId="261"/>
            <ac:spMk id="21" creationId="{D91B76C1-BFF5-5A18-E13F-6A441EE9DD01}"/>
          </ac:spMkLst>
        </pc:spChg>
        <pc:spChg chg="add del mod">
          <ac:chgData name="Stewart Gale" userId="3647ddd2-6040-41ae-a96d-232c23482af8" providerId="ADAL" clId="{4011CC06-0530-49F7-929F-088FB5B2DB0A}" dt="2024-06-12T04:58:52.490" v="108" actId="478"/>
          <ac:spMkLst>
            <pc:docMk/>
            <pc:sldMk cId="1539744481" sldId="261"/>
            <ac:spMk id="22" creationId="{84BBFA62-5490-7E34-3FE2-D01E8B7ED8ED}"/>
          </ac:spMkLst>
        </pc:spChg>
        <pc:spChg chg="add del mod">
          <ac:chgData name="Stewart Gale" userId="3647ddd2-6040-41ae-a96d-232c23482af8" providerId="ADAL" clId="{4011CC06-0530-49F7-929F-088FB5B2DB0A}" dt="2024-06-12T04:58:52.490" v="108" actId="478"/>
          <ac:spMkLst>
            <pc:docMk/>
            <pc:sldMk cId="1539744481" sldId="261"/>
            <ac:spMk id="23" creationId="{FAE7B511-B3FB-A4C4-2C19-3BA48CAEDCAB}"/>
          </ac:spMkLst>
        </pc:spChg>
        <pc:spChg chg="add del">
          <ac:chgData name="Stewart Gale" userId="3647ddd2-6040-41ae-a96d-232c23482af8" providerId="ADAL" clId="{4011CC06-0530-49F7-929F-088FB5B2DB0A}" dt="2024-06-12T04:58:33.915" v="102" actId="478"/>
          <ac:spMkLst>
            <pc:docMk/>
            <pc:sldMk cId="1539744481" sldId="261"/>
            <ac:spMk id="24" creationId="{9168BFED-D04D-9A51-0E87-37EBDCDBC8F1}"/>
          </ac:spMkLst>
        </pc:spChg>
        <pc:picChg chg="mod">
          <ac:chgData name="Stewart Gale" userId="3647ddd2-6040-41ae-a96d-232c23482af8" providerId="ADAL" clId="{4011CC06-0530-49F7-929F-088FB5B2DB0A}" dt="2024-06-12T04:55:42.736" v="36" actId="1076"/>
          <ac:picMkLst>
            <pc:docMk/>
            <pc:sldMk cId="1539744481" sldId="261"/>
            <ac:picMk id="2" creationId="{00000000-0000-0000-0000-000000000000}"/>
          </ac:picMkLst>
        </pc:picChg>
        <pc:picChg chg="mod modCrop">
          <ac:chgData name="Stewart Gale" userId="3647ddd2-6040-41ae-a96d-232c23482af8" providerId="ADAL" clId="{4011CC06-0530-49F7-929F-088FB5B2DB0A}" dt="2024-06-12T04:54:42.236" v="17" actId="732"/>
          <ac:picMkLst>
            <pc:docMk/>
            <pc:sldMk cId="1539744481" sldId="261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4011CC06-0530-49F7-929F-088FB5B2DB0A}" dt="2024-06-12T04:55:26.021" v="29" actId="732"/>
          <ac:picMkLst>
            <pc:docMk/>
            <pc:sldMk cId="1539744481" sldId="261"/>
            <ac:picMk id="5" creationId="{00000000-0000-0000-0000-000000000000}"/>
          </ac:picMkLst>
        </pc:picChg>
        <pc:picChg chg="mod">
          <ac:chgData name="Stewart Gale" userId="3647ddd2-6040-41ae-a96d-232c23482af8" providerId="ADAL" clId="{4011CC06-0530-49F7-929F-088FB5B2DB0A}" dt="2024-06-12T04:55:44.136" v="37" actId="1076"/>
          <ac:picMkLst>
            <pc:docMk/>
            <pc:sldMk cId="1539744481" sldId="261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4011CC06-0530-49F7-929F-088FB5B2DB0A}" dt="2024-06-12T04:57:08.875" v="68" actId="1076"/>
          <ac:picMkLst>
            <pc:docMk/>
            <pc:sldMk cId="1539744481" sldId="261"/>
            <ac:picMk id="10" creationId="{65C72EFC-11F0-886A-2ED4-EEB2F9E93660}"/>
          </ac:picMkLst>
        </pc:picChg>
        <pc:picChg chg="add mod modCrop">
          <ac:chgData name="Stewart Gale" userId="3647ddd2-6040-41ae-a96d-232c23482af8" providerId="ADAL" clId="{4011CC06-0530-49F7-929F-088FB5B2DB0A}" dt="2024-06-12T04:56:13.087" v="48" actId="1076"/>
          <ac:picMkLst>
            <pc:docMk/>
            <pc:sldMk cId="1539744481" sldId="261"/>
            <ac:picMk id="11" creationId="{379753ED-C6B5-BB7D-82CF-6F28679980AD}"/>
          </ac:picMkLst>
        </pc:picChg>
        <pc:inkChg chg="del">
          <ac:chgData name="Stewart Gale" userId="3647ddd2-6040-41ae-a96d-232c23482af8" providerId="ADAL" clId="{4011CC06-0530-49F7-929F-088FB5B2DB0A}" dt="2024-06-12T04:53:31.114" v="0" actId="478"/>
          <ac:inkMkLst>
            <pc:docMk/>
            <pc:sldMk cId="1539744481" sldId="261"/>
            <ac:inkMk id="3" creationId="{A3F55EA8-1BA0-4E69-A268-B35D41E6037E}"/>
          </ac:inkMkLst>
        </pc:inkChg>
      </pc:sldChg>
      <pc:sldChg chg="del">
        <pc:chgData name="Stewart Gale" userId="3647ddd2-6040-41ae-a96d-232c23482af8" providerId="ADAL" clId="{4011CC06-0530-49F7-929F-088FB5B2DB0A}" dt="2024-06-12T04:58:54.655" v="109" actId="47"/>
        <pc:sldMkLst>
          <pc:docMk/>
          <pc:sldMk cId="445975045" sldId="262"/>
        </pc:sldMkLst>
      </pc:sldChg>
      <pc:sldChg chg="add del">
        <pc:chgData name="Stewart Gale" userId="3647ddd2-6040-41ae-a96d-232c23482af8" providerId="ADAL" clId="{4011CC06-0530-49F7-929F-088FB5B2DB0A}" dt="2024-06-12T04:57:21.801" v="72" actId="47"/>
        <pc:sldMkLst>
          <pc:docMk/>
          <pc:sldMk cId="826406059" sldId="263"/>
        </pc:sldMkLst>
      </pc:sldChg>
      <pc:sldChg chg="modSp add ord modAnim">
        <pc:chgData name="Stewart Gale" userId="3647ddd2-6040-41ae-a96d-232c23482af8" providerId="ADAL" clId="{4011CC06-0530-49F7-929F-088FB5B2DB0A}" dt="2024-06-12T07:40:13.032" v="116" actId="20577"/>
        <pc:sldMkLst>
          <pc:docMk/>
          <pc:sldMk cId="2871841687" sldId="263"/>
        </pc:sldMkLst>
        <pc:spChg chg="mod">
          <ac:chgData name="Stewart Gale" userId="3647ddd2-6040-41ae-a96d-232c23482af8" providerId="ADAL" clId="{4011CC06-0530-49F7-929F-088FB5B2DB0A}" dt="2024-06-12T07:40:13.032" v="116" actId="20577"/>
          <ac:spMkLst>
            <pc:docMk/>
            <pc:sldMk cId="2871841687" sldId="263"/>
            <ac:spMk id="7" creationId="{3C3F5228-0D6D-4CF1-C02E-4F4FC129D5D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77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019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235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3471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965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60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140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022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94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18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912A5-857E-4386-8ED6-FED4785153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C635E-C9FC-458F-9CB7-10AD0B6F18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159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72" t="12348" r="52031" b="70770"/>
          <a:stretch/>
        </p:blipFill>
        <p:spPr>
          <a:xfrm>
            <a:off x="-33299" y="290732"/>
            <a:ext cx="6456266" cy="1882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514" t="76178" r="3777"/>
          <a:stretch/>
        </p:blipFill>
        <p:spPr>
          <a:xfrm>
            <a:off x="6522726" y="236946"/>
            <a:ext cx="5442059" cy="18825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7286" t="28520" r="12838" b="6943"/>
          <a:stretch/>
        </p:blipFill>
        <p:spPr>
          <a:xfrm>
            <a:off x="8399222" y="2844770"/>
            <a:ext cx="3097877" cy="15727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082" t="2" r="12999" b="78225"/>
          <a:stretch/>
        </p:blipFill>
        <p:spPr>
          <a:xfrm>
            <a:off x="6422967" y="2552346"/>
            <a:ext cx="3525194" cy="5866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C72EFC-11F0-886A-2ED4-EEB2F9E936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4613"/>
          <a:stretch/>
        </p:blipFill>
        <p:spPr>
          <a:xfrm>
            <a:off x="165690" y="4876425"/>
            <a:ext cx="6389087" cy="1916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9753ED-C6B5-BB7D-82CF-6F28679980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760" b="4560"/>
          <a:stretch/>
        </p:blipFill>
        <p:spPr>
          <a:xfrm>
            <a:off x="66502" y="2773092"/>
            <a:ext cx="6456224" cy="1882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744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2451" y="2017222"/>
            <a:ext cx="956517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252448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372" t="12348" r="52031" b="70770"/>
          <a:stretch/>
        </p:blipFill>
        <p:spPr>
          <a:xfrm>
            <a:off x="-33299" y="290732"/>
            <a:ext cx="6456266" cy="1882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514" t="76178" r="3777"/>
          <a:stretch/>
        </p:blipFill>
        <p:spPr>
          <a:xfrm>
            <a:off x="6522726" y="236946"/>
            <a:ext cx="5442059" cy="188258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7286" t="28520" r="12838" b="6943"/>
          <a:stretch/>
        </p:blipFill>
        <p:spPr>
          <a:xfrm>
            <a:off x="8399222" y="2844770"/>
            <a:ext cx="3097877" cy="15727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5082" t="2" r="12999" b="78225"/>
          <a:stretch/>
        </p:blipFill>
        <p:spPr>
          <a:xfrm>
            <a:off x="6422967" y="2552346"/>
            <a:ext cx="3525194" cy="5866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3F5228-0D6D-4CF1-C02E-4F4FC129D5D2}"/>
              </a:ext>
            </a:extLst>
          </p:cNvPr>
          <p:cNvSpPr txBox="1"/>
          <p:nvPr/>
        </p:nvSpPr>
        <p:spPr>
          <a:xfrm>
            <a:off x="243378" y="926304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8.2 </a:t>
            </a:r>
            <a:r>
              <a:rPr lang="en-GB" sz="1600" b="1" dirty="0">
                <a:solidFill>
                  <a:srgbClr val="FF0000"/>
                </a:solidFill>
              </a:rPr>
              <a:t>cm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4894BF-F6F2-58C3-98B0-DBE6D9F944D6}"/>
              </a:ext>
            </a:extLst>
          </p:cNvPr>
          <p:cNvSpPr txBox="1"/>
          <p:nvPr/>
        </p:nvSpPr>
        <p:spPr>
          <a:xfrm>
            <a:off x="3182492" y="790683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5.2 cm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32706C-6435-B709-7530-91C8E6A988D9}"/>
              </a:ext>
            </a:extLst>
          </p:cNvPr>
          <p:cNvSpPr txBox="1"/>
          <p:nvPr/>
        </p:nvSpPr>
        <p:spPr>
          <a:xfrm>
            <a:off x="4621981" y="790683"/>
            <a:ext cx="13660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11.5 cm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C72EFC-11F0-886A-2ED4-EEB2F9E936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4613"/>
          <a:stretch/>
        </p:blipFill>
        <p:spPr>
          <a:xfrm>
            <a:off x="165690" y="4876425"/>
            <a:ext cx="6389087" cy="19164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9753ED-C6B5-BB7D-82CF-6F28679980A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9760" b="4560"/>
          <a:stretch/>
        </p:blipFill>
        <p:spPr>
          <a:xfrm>
            <a:off x="66502" y="2773092"/>
            <a:ext cx="6456224" cy="18825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F79F4E-3F6D-F9DE-475B-9C46F528D468}"/>
              </a:ext>
            </a:extLst>
          </p:cNvPr>
          <p:cNvSpPr txBox="1"/>
          <p:nvPr/>
        </p:nvSpPr>
        <p:spPr>
          <a:xfrm>
            <a:off x="187927" y="3247074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5.7 cm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CBA047-A27B-4A57-25B8-64AD631671B5}"/>
              </a:ext>
            </a:extLst>
          </p:cNvPr>
          <p:cNvSpPr txBox="1"/>
          <p:nvPr/>
        </p:nvSpPr>
        <p:spPr>
          <a:xfrm>
            <a:off x="1498862" y="3226767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5.7cm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1F2BB7-D2BC-C4DE-38AB-66240689E6EF}"/>
              </a:ext>
            </a:extLst>
          </p:cNvPr>
          <p:cNvSpPr txBox="1"/>
          <p:nvPr/>
        </p:nvSpPr>
        <p:spPr>
          <a:xfrm>
            <a:off x="2521511" y="3426822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7.8 cm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35E251-3417-B53C-0DD3-FF1C7E0FC20B}"/>
              </a:ext>
            </a:extLst>
          </p:cNvPr>
          <p:cNvSpPr txBox="1"/>
          <p:nvPr/>
        </p:nvSpPr>
        <p:spPr>
          <a:xfrm>
            <a:off x="3543076" y="3748642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5.3 cm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7751B9-6737-5537-9860-5B488A98A2A5}"/>
              </a:ext>
            </a:extLst>
          </p:cNvPr>
          <p:cNvSpPr txBox="1"/>
          <p:nvPr/>
        </p:nvSpPr>
        <p:spPr>
          <a:xfrm>
            <a:off x="4460845" y="3346374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3.5 cm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898675-E42A-13E4-25C9-37800A0F1C7C}"/>
              </a:ext>
            </a:extLst>
          </p:cNvPr>
          <p:cNvSpPr txBox="1"/>
          <p:nvPr/>
        </p:nvSpPr>
        <p:spPr>
          <a:xfrm>
            <a:off x="5669264" y="3256692"/>
            <a:ext cx="1169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FF0000"/>
                </a:solidFill>
              </a:rPr>
              <a:t>5.8 cm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2897" y="5850495"/>
            <a:ext cx="70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60˚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90498" y="6156681"/>
            <a:ext cx="70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76˚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08235" y="5465305"/>
            <a:ext cx="70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90˚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91B76C1-BFF5-5A18-E13F-6A441EE9DD01}"/>
              </a:ext>
            </a:extLst>
          </p:cNvPr>
          <p:cNvSpPr txBox="1"/>
          <p:nvPr/>
        </p:nvSpPr>
        <p:spPr>
          <a:xfrm>
            <a:off x="6983000" y="1349727"/>
            <a:ext cx="70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55˚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BBFA62-5490-7E34-3FE2-D01E8B7ED8ED}"/>
              </a:ext>
            </a:extLst>
          </p:cNvPr>
          <p:cNvSpPr txBox="1"/>
          <p:nvPr/>
        </p:nvSpPr>
        <p:spPr>
          <a:xfrm>
            <a:off x="9143087" y="904482"/>
            <a:ext cx="70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45˚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E7B511-B3FB-A4C4-2C19-3BA48CAEDCAB}"/>
              </a:ext>
            </a:extLst>
          </p:cNvPr>
          <p:cNvSpPr txBox="1"/>
          <p:nvPr/>
        </p:nvSpPr>
        <p:spPr>
          <a:xfrm>
            <a:off x="11219775" y="1455538"/>
            <a:ext cx="702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67˚</a:t>
            </a:r>
          </a:p>
        </p:txBody>
      </p:sp>
    </p:spTree>
    <p:extLst>
      <p:ext uri="{BB962C8B-B14F-4D97-AF65-F5344CB8AC3E}">
        <p14:creationId xmlns:p14="http://schemas.microsoft.com/office/powerpoint/2010/main" val="287184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30</Words>
  <Application>Microsoft Office PowerPoint</Application>
  <PresentationFormat>Widescreen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2020-01-21T06:53:14Z</dcterms:created>
  <dcterms:modified xsi:type="dcterms:W3CDTF">2024-06-12T07:40:20Z</dcterms:modified>
</cp:coreProperties>
</file>