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1AA5CC9-7372-4DC9-A518-87034C114D63}" v="3" dt="2022-02-01T11:26:02.17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330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" y="29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61AA5CC9-7372-4DC9-A518-87034C114D63}"/>
    <pc:docChg chg="custSel addSld modSld">
      <pc:chgData name="Stewart Gale" userId="3647ddd2-6040-41ae-a96d-232c23482af8" providerId="ADAL" clId="{61AA5CC9-7372-4DC9-A518-87034C114D63}" dt="2022-02-01T11:26:31.189" v="131" actId="1076"/>
      <pc:docMkLst>
        <pc:docMk/>
      </pc:docMkLst>
      <pc:sldChg chg="addSp delSp modSp mod">
        <pc:chgData name="Stewart Gale" userId="3647ddd2-6040-41ae-a96d-232c23482af8" providerId="ADAL" clId="{61AA5CC9-7372-4DC9-A518-87034C114D63}" dt="2022-02-01T11:20:17.244" v="7" actId="14100"/>
        <pc:sldMkLst>
          <pc:docMk/>
          <pc:sldMk cId="2851914788" sldId="256"/>
        </pc:sldMkLst>
        <pc:spChg chg="del">
          <ac:chgData name="Stewart Gale" userId="3647ddd2-6040-41ae-a96d-232c23482af8" providerId="ADAL" clId="{61AA5CC9-7372-4DC9-A518-87034C114D63}" dt="2022-02-01T11:19:57.189" v="0" actId="478"/>
          <ac:spMkLst>
            <pc:docMk/>
            <pc:sldMk cId="2851914788" sldId="256"/>
            <ac:spMk id="2" creationId="{D96C8BEC-A3D0-47A4-9D58-C34D276F4EAF}"/>
          </ac:spMkLst>
        </pc:spChg>
        <pc:spChg chg="del">
          <ac:chgData name="Stewart Gale" userId="3647ddd2-6040-41ae-a96d-232c23482af8" providerId="ADAL" clId="{61AA5CC9-7372-4DC9-A518-87034C114D63}" dt="2022-02-01T11:19:57.189" v="0" actId="478"/>
          <ac:spMkLst>
            <pc:docMk/>
            <pc:sldMk cId="2851914788" sldId="256"/>
            <ac:spMk id="3" creationId="{AD597351-9796-41FA-9D25-7E658232CDD3}"/>
          </ac:spMkLst>
        </pc:spChg>
        <pc:picChg chg="add mod modCrop">
          <ac:chgData name="Stewart Gale" userId="3647ddd2-6040-41ae-a96d-232c23482af8" providerId="ADAL" clId="{61AA5CC9-7372-4DC9-A518-87034C114D63}" dt="2022-02-01T11:20:17.244" v="7" actId="14100"/>
          <ac:picMkLst>
            <pc:docMk/>
            <pc:sldMk cId="2851914788" sldId="256"/>
            <ac:picMk id="5" creationId="{F0ED3EA3-0820-4C53-B879-C85CEC864A96}"/>
          </ac:picMkLst>
        </pc:picChg>
      </pc:sldChg>
      <pc:sldChg chg="addSp delSp modSp new mod">
        <pc:chgData name="Stewart Gale" userId="3647ddd2-6040-41ae-a96d-232c23482af8" providerId="ADAL" clId="{61AA5CC9-7372-4DC9-A518-87034C114D63}" dt="2022-02-01T11:20:45.163" v="16" actId="14100"/>
        <pc:sldMkLst>
          <pc:docMk/>
          <pc:sldMk cId="2164234164" sldId="257"/>
        </pc:sldMkLst>
        <pc:spChg chg="del">
          <ac:chgData name="Stewart Gale" userId="3647ddd2-6040-41ae-a96d-232c23482af8" providerId="ADAL" clId="{61AA5CC9-7372-4DC9-A518-87034C114D63}" dt="2022-02-01T11:20:20.679" v="9" actId="478"/>
          <ac:spMkLst>
            <pc:docMk/>
            <pc:sldMk cId="2164234164" sldId="257"/>
            <ac:spMk id="2" creationId="{4C77EE78-0A74-43C8-AFE1-B62BD92D02BC}"/>
          </ac:spMkLst>
        </pc:spChg>
        <pc:spChg chg="del">
          <ac:chgData name="Stewart Gale" userId="3647ddd2-6040-41ae-a96d-232c23482af8" providerId="ADAL" clId="{61AA5CC9-7372-4DC9-A518-87034C114D63}" dt="2022-02-01T11:20:20.679" v="9" actId="478"/>
          <ac:spMkLst>
            <pc:docMk/>
            <pc:sldMk cId="2164234164" sldId="257"/>
            <ac:spMk id="3" creationId="{BBAF4743-DCBB-4195-9A17-458FF374121A}"/>
          </ac:spMkLst>
        </pc:spChg>
        <pc:picChg chg="add mod modCrop">
          <ac:chgData name="Stewart Gale" userId="3647ddd2-6040-41ae-a96d-232c23482af8" providerId="ADAL" clId="{61AA5CC9-7372-4DC9-A518-87034C114D63}" dt="2022-02-01T11:20:45.163" v="16" actId="14100"/>
          <ac:picMkLst>
            <pc:docMk/>
            <pc:sldMk cId="2164234164" sldId="257"/>
            <ac:picMk id="5" creationId="{5638308F-BEC9-47C8-BD22-57BECA59CBBF}"/>
          </ac:picMkLst>
        </pc:picChg>
      </pc:sldChg>
      <pc:sldChg chg="addSp delSp modSp new mod">
        <pc:chgData name="Stewart Gale" userId="3647ddd2-6040-41ae-a96d-232c23482af8" providerId="ADAL" clId="{61AA5CC9-7372-4DC9-A518-87034C114D63}" dt="2022-02-01T11:21:13.955" v="25" actId="14100"/>
        <pc:sldMkLst>
          <pc:docMk/>
          <pc:sldMk cId="2198278758" sldId="258"/>
        </pc:sldMkLst>
        <pc:spChg chg="del">
          <ac:chgData name="Stewart Gale" userId="3647ddd2-6040-41ae-a96d-232c23482af8" providerId="ADAL" clId="{61AA5CC9-7372-4DC9-A518-87034C114D63}" dt="2022-02-01T11:20:49.130" v="18" actId="478"/>
          <ac:spMkLst>
            <pc:docMk/>
            <pc:sldMk cId="2198278758" sldId="258"/>
            <ac:spMk id="2" creationId="{9F2DEB94-56DF-4EC1-A95E-81C0CF0009AF}"/>
          </ac:spMkLst>
        </pc:spChg>
        <pc:spChg chg="del">
          <ac:chgData name="Stewart Gale" userId="3647ddd2-6040-41ae-a96d-232c23482af8" providerId="ADAL" clId="{61AA5CC9-7372-4DC9-A518-87034C114D63}" dt="2022-02-01T11:20:49.130" v="18" actId="478"/>
          <ac:spMkLst>
            <pc:docMk/>
            <pc:sldMk cId="2198278758" sldId="258"/>
            <ac:spMk id="3" creationId="{6678EB62-A77F-4131-BB04-F36980DC0228}"/>
          </ac:spMkLst>
        </pc:spChg>
        <pc:picChg chg="add mod modCrop">
          <ac:chgData name="Stewart Gale" userId="3647ddd2-6040-41ae-a96d-232c23482af8" providerId="ADAL" clId="{61AA5CC9-7372-4DC9-A518-87034C114D63}" dt="2022-02-01T11:21:13.955" v="25" actId="14100"/>
          <ac:picMkLst>
            <pc:docMk/>
            <pc:sldMk cId="2198278758" sldId="258"/>
            <ac:picMk id="5" creationId="{43621041-F135-4F24-9C7E-16973A01FE97}"/>
          </ac:picMkLst>
        </pc:picChg>
      </pc:sldChg>
      <pc:sldChg chg="addSp delSp modSp new mod">
        <pc:chgData name="Stewart Gale" userId="3647ddd2-6040-41ae-a96d-232c23482af8" providerId="ADAL" clId="{61AA5CC9-7372-4DC9-A518-87034C114D63}" dt="2022-02-01T11:21:41.200" v="58" actId="1076"/>
        <pc:sldMkLst>
          <pc:docMk/>
          <pc:sldMk cId="2415487022" sldId="259"/>
        </pc:sldMkLst>
        <pc:spChg chg="del mod">
          <ac:chgData name="Stewart Gale" userId="3647ddd2-6040-41ae-a96d-232c23482af8" providerId="ADAL" clId="{61AA5CC9-7372-4DC9-A518-87034C114D63}" dt="2022-02-01T11:21:18.140" v="28" actId="478"/>
          <ac:spMkLst>
            <pc:docMk/>
            <pc:sldMk cId="2415487022" sldId="259"/>
            <ac:spMk id="2" creationId="{027AF612-4BB7-486C-8B3F-2E64F8D99024}"/>
          </ac:spMkLst>
        </pc:spChg>
        <pc:spChg chg="del">
          <ac:chgData name="Stewart Gale" userId="3647ddd2-6040-41ae-a96d-232c23482af8" providerId="ADAL" clId="{61AA5CC9-7372-4DC9-A518-87034C114D63}" dt="2022-02-01T11:21:18.140" v="28" actId="478"/>
          <ac:spMkLst>
            <pc:docMk/>
            <pc:sldMk cId="2415487022" sldId="259"/>
            <ac:spMk id="3" creationId="{880D96DB-A116-40CF-8F1F-AFCD351BE97D}"/>
          </ac:spMkLst>
        </pc:spChg>
        <pc:spChg chg="add mod">
          <ac:chgData name="Stewart Gale" userId="3647ddd2-6040-41ae-a96d-232c23482af8" providerId="ADAL" clId="{61AA5CC9-7372-4DC9-A518-87034C114D63}" dt="2022-02-01T11:21:41.200" v="58" actId="1076"/>
          <ac:spMkLst>
            <pc:docMk/>
            <pc:sldMk cId="2415487022" sldId="259"/>
            <ac:spMk id="4" creationId="{9A271287-A6FD-468E-A553-A3994E8BCDDA}"/>
          </ac:spMkLst>
        </pc:spChg>
      </pc:sldChg>
      <pc:sldChg chg="addSp delSp modSp new mod">
        <pc:chgData name="Stewart Gale" userId="3647ddd2-6040-41ae-a96d-232c23482af8" providerId="ADAL" clId="{61AA5CC9-7372-4DC9-A518-87034C114D63}" dt="2022-02-01T11:23:05.313" v="77" actId="1076"/>
        <pc:sldMkLst>
          <pc:docMk/>
          <pc:sldMk cId="3780658240" sldId="260"/>
        </pc:sldMkLst>
        <pc:spChg chg="del">
          <ac:chgData name="Stewart Gale" userId="3647ddd2-6040-41ae-a96d-232c23482af8" providerId="ADAL" clId="{61AA5CC9-7372-4DC9-A518-87034C114D63}" dt="2022-02-01T11:21:46.129" v="60" actId="478"/>
          <ac:spMkLst>
            <pc:docMk/>
            <pc:sldMk cId="3780658240" sldId="260"/>
            <ac:spMk id="2" creationId="{BBEC860E-D62A-451E-A904-095F9C756CCC}"/>
          </ac:spMkLst>
        </pc:spChg>
        <pc:spChg chg="del">
          <ac:chgData name="Stewart Gale" userId="3647ddd2-6040-41ae-a96d-232c23482af8" providerId="ADAL" clId="{61AA5CC9-7372-4DC9-A518-87034C114D63}" dt="2022-02-01T11:21:46.129" v="60" actId="478"/>
          <ac:spMkLst>
            <pc:docMk/>
            <pc:sldMk cId="3780658240" sldId="260"/>
            <ac:spMk id="3" creationId="{A6CA3258-9269-41D2-B491-4C06D7D4ADFB}"/>
          </ac:spMkLst>
        </pc:spChg>
        <pc:picChg chg="add mod modCrop">
          <ac:chgData name="Stewart Gale" userId="3647ddd2-6040-41ae-a96d-232c23482af8" providerId="ADAL" clId="{61AA5CC9-7372-4DC9-A518-87034C114D63}" dt="2022-02-01T11:22:50.787" v="72" actId="14100"/>
          <ac:picMkLst>
            <pc:docMk/>
            <pc:sldMk cId="3780658240" sldId="260"/>
            <ac:picMk id="5" creationId="{E3B607B3-E7DC-4ADD-82E1-DD93CE77813E}"/>
          </ac:picMkLst>
        </pc:picChg>
        <pc:picChg chg="add mod modCrop">
          <ac:chgData name="Stewart Gale" userId="3647ddd2-6040-41ae-a96d-232c23482af8" providerId="ADAL" clId="{61AA5CC9-7372-4DC9-A518-87034C114D63}" dt="2022-02-01T11:23:05.313" v="77" actId="1076"/>
          <ac:picMkLst>
            <pc:docMk/>
            <pc:sldMk cId="3780658240" sldId="260"/>
            <ac:picMk id="6" creationId="{85D01287-4870-48B2-9350-3929209EA453}"/>
          </ac:picMkLst>
        </pc:picChg>
      </pc:sldChg>
      <pc:sldChg chg="addSp delSp modSp new mod">
        <pc:chgData name="Stewart Gale" userId="3647ddd2-6040-41ae-a96d-232c23482af8" providerId="ADAL" clId="{61AA5CC9-7372-4DC9-A518-87034C114D63}" dt="2022-02-01T11:24:34.896" v="95" actId="1076"/>
        <pc:sldMkLst>
          <pc:docMk/>
          <pc:sldMk cId="3578525829" sldId="261"/>
        </pc:sldMkLst>
        <pc:spChg chg="del">
          <ac:chgData name="Stewart Gale" userId="3647ddd2-6040-41ae-a96d-232c23482af8" providerId="ADAL" clId="{61AA5CC9-7372-4DC9-A518-87034C114D63}" dt="2022-02-01T11:22:35.861" v="69" actId="478"/>
          <ac:spMkLst>
            <pc:docMk/>
            <pc:sldMk cId="3578525829" sldId="261"/>
            <ac:spMk id="2" creationId="{C91D505E-48B3-496F-951B-2B2B24590602}"/>
          </ac:spMkLst>
        </pc:spChg>
        <pc:spChg chg="del">
          <ac:chgData name="Stewart Gale" userId="3647ddd2-6040-41ae-a96d-232c23482af8" providerId="ADAL" clId="{61AA5CC9-7372-4DC9-A518-87034C114D63}" dt="2022-02-01T11:22:35.861" v="69" actId="478"/>
          <ac:spMkLst>
            <pc:docMk/>
            <pc:sldMk cId="3578525829" sldId="261"/>
            <ac:spMk id="3" creationId="{9A97F398-6238-4F28-9B32-63BBEEC29932}"/>
          </ac:spMkLst>
        </pc:spChg>
        <pc:picChg chg="add mod modCrop">
          <ac:chgData name="Stewart Gale" userId="3647ddd2-6040-41ae-a96d-232c23482af8" providerId="ADAL" clId="{61AA5CC9-7372-4DC9-A518-87034C114D63}" dt="2022-02-01T11:24:33.095" v="94" actId="1076"/>
          <ac:picMkLst>
            <pc:docMk/>
            <pc:sldMk cId="3578525829" sldId="261"/>
            <ac:picMk id="5" creationId="{9F5F6637-08B4-4F3B-A489-49EECB64666B}"/>
          </ac:picMkLst>
        </pc:picChg>
        <pc:picChg chg="add mod modCrop">
          <ac:chgData name="Stewart Gale" userId="3647ddd2-6040-41ae-a96d-232c23482af8" providerId="ADAL" clId="{61AA5CC9-7372-4DC9-A518-87034C114D63}" dt="2022-02-01T11:24:34.896" v="95" actId="1076"/>
          <ac:picMkLst>
            <pc:docMk/>
            <pc:sldMk cId="3578525829" sldId="261"/>
            <ac:picMk id="7" creationId="{3EE79A5F-4B11-4812-9053-41C232DFF9DC}"/>
          </ac:picMkLst>
        </pc:picChg>
      </pc:sldChg>
      <pc:sldChg chg="addSp delSp modSp new mod">
        <pc:chgData name="Stewart Gale" userId="3647ddd2-6040-41ae-a96d-232c23482af8" providerId="ADAL" clId="{61AA5CC9-7372-4DC9-A518-87034C114D63}" dt="2022-02-01T11:25:10.260" v="103" actId="1076"/>
        <pc:sldMkLst>
          <pc:docMk/>
          <pc:sldMk cId="2526114107" sldId="262"/>
        </pc:sldMkLst>
        <pc:spChg chg="del">
          <ac:chgData name="Stewart Gale" userId="3647ddd2-6040-41ae-a96d-232c23482af8" providerId="ADAL" clId="{61AA5CC9-7372-4DC9-A518-87034C114D63}" dt="2022-02-01T11:23:48.518" v="85" actId="478"/>
          <ac:spMkLst>
            <pc:docMk/>
            <pc:sldMk cId="2526114107" sldId="262"/>
            <ac:spMk id="2" creationId="{147D3262-A9BA-44BF-8659-816092E67BA2}"/>
          </ac:spMkLst>
        </pc:spChg>
        <pc:spChg chg="del">
          <ac:chgData name="Stewart Gale" userId="3647ddd2-6040-41ae-a96d-232c23482af8" providerId="ADAL" clId="{61AA5CC9-7372-4DC9-A518-87034C114D63}" dt="2022-02-01T11:23:48.518" v="85" actId="478"/>
          <ac:spMkLst>
            <pc:docMk/>
            <pc:sldMk cId="2526114107" sldId="262"/>
            <ac:spMk id="3" creationId="{723A3BCC-1563-4578-AEC1-E119F6EF8232}"/>
          </ac:spMkLst>
        </pc:spChg>
        <pc:picChg chg="add mod modCrop">
          <ac:chgData name="Stewart Gale" userId="3647ddd2-6040-41ae-a96d-232c23482af8" providerId="ADAL" clId="{61AA5CC9-7372-4DC9-A518-87034C114D63}" dt="2022-02-01T11:25:10.260" v="103" actId="1076"/>
          <ac:picMkLst>
            <pc:docMk/>
            <pc:sldMk cId="2526114107" sldId="262"/>
            <ac:picMk id="5" creationId="{B2FCFCF4-EBBC-4407-8EC1-22A0659B0AC0}"/>
          </ac:picMkLst>
        </pc:picChg>
      </pc:sldChg>
      <pc:sldChg chg="addSp delSp modSp new mod">
        <pc:chgData name="Stewart Gale" userId="3647ddd2-6040-41ae-a96d-232c23482af8" providerId="ADAL" clId="{61AA5CC9-7372-4DC9-A518-87034C114D63}" dt="2022-02-01T11:25:30.973" v="112" actId="14100"/>
        <pc:sldMkLst>
          <pc:docMk/>
          <pc:sldMk cId="1979747358" sldId="263"/>
        </pc:sldMkLst>
        <pc:spChg chg="del">
          <ac:chgData name="Stewart Gale" userId="3647ddd2-6040-41ae-a96d-232c23482af8" providerId="ADAL" clId="{61AA5CC9-7372-4DC9-A518-87034C114D63}" dt="2022-02-01T11:25:14.057" v="105" actId="478"/>
          <ac:spMkLst>
            <pc:docMk/>
            <pc:sldMk cId="1979747358" sldId="263"/>
            <ac:spMk id="2" creationId="{3AD05D87-1712-4714-9028-AB11C036C26F}"/>
          </ac:spMkLst>
        </pc:spChg>
        <pc:spChg chg="del">
          <ac:chgData name="Stewart Gale" userId="3647ddd2-6040-41ae-a96d-232c23482af8" providerId="ADAL" clId="{61AA5CC9-7372-4DC9-A518-87034C114D63}" dt="2022-02-01T11:25:14.057" v="105" actId="478"/>
          <ac:spMkLst>
            <pc:docMk/>
            <pc:sldMk cId="1979747358" sldId="263"/>
            <ac:spMk id="3" creationId="{08DA800F-29C9-47AA-9AD3-4949E5851007}"/>
          </ac:spMkLst>
        </pc:spChg>
        <pc:picChg chg="add mod modCrop">
          <ac:chgData name="Stewart Gale" userId="3647ddd2-6040-41ae-a96d-232c23482af8" providerId="ADAL" clId="{61AA5CC9-7372-4DC9-A518-87034C114D63}" dt="2022-02-01T11:25:30.973" v="112" actId="14100"/>
          <ac:picMkLst>
            <pc:docMk/>
            <pc:sldMk cId="1979747358" sldId="263"/>
            <ac:picMk id="5" creationId="{B09C823D-FBB3-4255-8F60-D9D7D4E61510}"/>
          </ac:picMkLst>
        </pc:picChg>
      </pc:sldChg>
      <pc:sldChg chg="addSp delSp modSp new mod">
        <pc:chgData name="Stewart Gale" userId="3647ddd2-6040-41ae-a96d-232c23482af8" providerId="ADAL" clId="{61AA5CC9-7372-4DC9-A518-87034C114D63}" dt="2022-02-01T11:26:31.189" v="131" actId="1076"/>
        <pc:sldMkLst>
          <pc:docMk/>
          <pc:sldMk cId="1578272105" sldId="264"/>
        </pc:sldMkLst>
        <pc:spChg chg="del mod">
          <ac:chgData name="Stewart Gale" userId="3647ddd2-6040-41ae-a96d-232c23482af8" providerId="ADAL" clId="{61AA5CC9-7372-4DC9-A518-87034C114D63}" dt="2022-02-01T11:25:34.786" v="115" actId="478"/>
          <ac:spMkLst>
            <pc:docMk/>
            <pc:sldMk cId="1578272105" sldId="264"/>
            <ac:spMk id="2" creationId="{7D5A7230-D793-454B-B1AC-1C4DA2D583B1}"/>
          </ac:spMkLst>
        </pc:spChg>
        <pc:spChg chg="del mod">
          <ac:chgData name="Stewart Gale" userId="3647ddd2-6040-41ae-a96d-232c23482af8" providerId="ADAL" clId="{61AA5CC9-7372-4DC9-A518-87034C114D63}" dt="2022-02-01T11:25:34.786" v="115" actId="478"/>
          <ac:spMkLst>
            <pc:docMk/>
            <pc:sldMk cId="1578272105" sldId="264"/>
            <ac:spMk id="3" creationId="{4D32BB3E-1981-46E9-A7FE-E507BBC0AE10}"/>
          </ac:spMkLst>
        </pc:spChg>
        <pc:picChg chg="add mod modCrop">
          <ac:chgData name="Stewart Gale" userId="3647ddd2-6040-41ae-a96d-232c23482af8" providerId="ADAL" clId="{61AA5CC9-7372-4DC9-A518-87034C114D63}" dt="2022-02-01T11:26:28.290" v="130" actId="1076"/>
          <ac:picMkLst>
            <pc:docMk/>
            <pc:sldMk cId="1578272105" sldId="264"/>
            <ac:picMk id="5" creationId="{056F3D25-C24D-4A17-B080-FE21EC61BD97}"/>
          </ac:picMkLst>
        </pc:picChg>
        <pc:picChg chg="add mod modCrop">
          <ac:chgData name="Stewart Gale" userId="3647ddd2-6040-41ae-a96d-232c23482af8" providerId="ADAL" clId="{61AA5CC9-7372-4DC9-A518-87034C114D63}" dt="2022-02-01T11:26:31.189" v="131" actId="1076"/>
          <ac:picMkLst>
            <pc:docMk/>
            <pc:sldMk cId="1578272105" sldId="264"/>
            <ac:picMk id="6" creationId="{F75DC760-B005-419C-BC80-D7535CA87DB6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2187D3-AB2A-4B4D-9220-477B41E192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591CEB-C356-41F4-8EC6-9C405B26B88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C1AC33-171D-47B2-867E-949C174294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93039-19D1-4D20-ABD1-6A78C5C14E6E}" type="datetimeFigureOut">
              <a:rPr lang="en-GB" smtClean="0"/>
              <a:t>01/02/2022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B194B3-50EB-4119-B5E3-F0A36D7DAE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1995A5-9F31-49E7-85B0-6A5E978AA7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0FDD7-E4B5-48DD-9D4D-BE6576CBAB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60840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604C34-8864-4042-99C7-AC6AA86714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A0C95C-27E7-4998-8A13-CEE5C85E5C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F40AE7-5BF4-4025-B632-09A01F6A55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93039-19D1-4D20-ABD1-6A78C5C14E6E}" type="datetimeFigureOut">
              <a:rPr lang="en-GB" smtClean="0"/>
              <a:t>01/02/2022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137CB8-1389-4309-97C3-95C2EBE150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090DE5-BC3A-4A2A-957B-DC44B24FFA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0FDD7-E4B5-48DD-9D4D-BE6576CBAB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55931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C3963A-D83E-4614-AFD9-A2B59479A7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34DE43-CF5D-46A7-B531-F0F01EDBDE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B45506-C6A5-47EE-B995-4B350884C6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93039-19D1-4D20-ABD1-6A78C5C14E6E}" type="datetimeFigureOut">
              <a:rPr lang="en-GB" smtClean="0"/>
              <a:t>01/02/2022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DADC35-751B-4B67-BC6F-E9F899B7E2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0EEBE2-F5EF-4B73-BBC6-434CBA1E5B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0FDD7-E4B5-48DD-9D4D-BE6576CBAB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45212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EE73D6-57AF-4F11-8F30-C15783A079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53D16F-1D30-461E-A0A1-622F6E310CA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A2B81E6-B182-4382-A30C-5C76F5A267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CB251C0-2DEF-4BC2-8E4C-D0004ED0E4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93039-19D1-4D20-ABD1-6A78C5C14E6E}" type="datetimeFigureOut">
              <a:rPr lang="en-GB" smtClean="0"/>
              <a:t>01/02/2022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6768682-1741-4890-8AE8-FB04ABEEF6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B217543-0EDF-4CE1-A128-FAF7B96F0D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0FDD7-E4B5-48DD-9D4D-BE6576CBAB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93721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5E169F-DCBF-4B5E-8999-0D5EC190FA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3D7422B-CA22-4A26-AEDF-8CD03FD366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0CE589-3CAB-4DDE-A476-AB4DCC2970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4089FB0-78C4-42B4-BAF6-D861DB03A0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885112C-941F-4B96-A5EF-C62133E53F3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93C987A-AE00-46ED-ACCA-B28373B1DF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93039-19D1-4D20-ABD1-6A78C5C14E6E}" type="datetimeFigureOut">
              <a:rPr lang="en-GB" smtClean="0"/>
              <a:t>01/02/2022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C45414A-0BCE-4EE6-9982-CC7CD5C2BD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7D07827-349E-4668-AC82-28025C9E6B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0FDD7-E4B5-48DD-9D4D-BE6576CBAB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5695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215B11-3704-44F5-A668-659DE40FA6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4ADB59D-6B97-4556-9723-B6669DF5F7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93039-19D1-4D20-ABD1-6A78C5C14E6E}" type="datetimeFigureOut">
              <a:rPr lang="en-GB" smtClean="0"/>
              <a:t>01/02/2022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95CA5AD-AF11-4247-B979-B48998523A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AC539D1-7F8D-46B1-AEF7-20A2F08C65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0FDD7-E4B5-48DD-9D4D-BE6576CBAB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05440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ACE6E67-371F-4604-A234-327C9934DE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93039-19D1-4D20-ABD1-6A78C5C14E6E}" type="datetimeFigureOut">
              <a:rPr lang="en-GB" smtClean="0"/>
              <a:t>01/02/2022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D28492B-1504-4484-B00C-143947460C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75ED7B-390B-4206-9705-839BE7DAA8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0FDD7-E4B5-48DD-9D4D-BE6576CBAB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3204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5EEEE4-E9FC-4437-A6EF-2CFAD276D3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FC514D-3DD0-4715-A87E-A44F36EFF7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39DAFB-E58D-46CA-A972-81CF42F2560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AB2FC7E-FC81-4702-A81B-AF47755917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93039-19D1-4D20-ABD1-6A78C5C14E6E}" type="datetimeFigureOut">
              <a:rPr lang="en-GB" smtClean="0"/>
              <a:t>01/02/2022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E14FF12-4CF7-436F-8E0E-FDFD4DC9B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C8B784-8F03-4D5F-8549-C761C2D606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0FDD7-E4B5-48DD-9D4D-BE6576CBAB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92789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1A86F1-8B9A-4A20-B132-C4F4E44964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C47A959-820E-4BD9-82B0-5010A206610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CE93E9-8280-45C0-B1CD-F5075A3E1D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CC7EDA3-EE87-404C-B34B-507DFCB5C5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93039-19D1-4D20-ABD1-6A78C5C14E6E}" type="datetimeFigureOut">
              <a:rPr lang="en-GB" smtClean="0"/>
              <a:t>01/02/2022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4E30951-06B3-425C-8E0E-FB5089BD22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8AC7D0C-9CEA-4614-AB40-66635F6CE8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0FDD7-E4B5-48DD-9D4D-BE6576CBAB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0252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C00962-0CA6-4E73-8AD9-2BD1E9423A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517C210-A164-4B09-90C7-572C51E6D0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BBE820-77F1-4F94-9B80-B1DE99E855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93039-19D1-4D20-ABD1-6A78C5C14E6E}" type="datetimeFigureOut">
              <a:rPr lang="en-GB" smtClean="0"/>
              <a:t>01/02/2022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C73D66-71A6-4E5C-8412-8BABAA346D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2E514F-E24E-4E09-95B5-4651893A11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0FDD7-E4B5-48DD-9D4D-BE6576CBAB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30039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0E41212-6013-47A8-BC5A-6BCBE08EC52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C9CC3D4-100E-4F4B-8326-77E0C0C213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EC35B8-FC9A-499F-87ED-6F32900C7C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93039-19D1-4D20-ABD1-6A78C5C14E6E}" type="datetimeFigureOut">
              <a:rPr lang="en-GB" smtClean="0"/>
              <a:t>01/02/2022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40C324-7E13-4366-BBBE-EA8FEC2E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D1CBBF-67D6-4A66-AE7A-0EB1E52E74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0FDD7-E4B5-48DD-9D4D-BE6576CBAB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30338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55894B8-8578-442B-AC71-E0114AF9B6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6D531B1-5B77-41A1-9836-2B18C48067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5DC993-BFD5-49CB-ADC0-698F9D8EEAF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893039-19D1-4D20-ABD1-6A78C5C14E6E}" type="datetimeFigureOut">
              <a:rPr lang="en-GB" smtClean="0"/>
              <a:t>01/02/2022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C5E993-D8A0-4383-A8B3-F8BE4793548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3F968C-8DD0-4988-83D4-C704225894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F0FDD7-E4B5-48DD-9D4D-BE6576CBAB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54997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0ED3EA3-0820-4C53-B879-C85CEC864A9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867" t="10902" r="12040" b="12453"/>
          <a:stretch/>
        </p:blipFill>
        <p:spPr>
          <a:xfrm>
            <a:off x="0" y="0"/>
            <a:ext cx="12192000" cy="6845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19147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638308F-BEC9-47C8-BD22-57BECA59CBB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438" t="11489" r="12879" b="12117"/>
          <a:stretch/>
        </p:blipFill>
        <p:spPr>
          <a:xfrm>
            <a:off x="-1" y="0"/>
            <a:ext cx="12082733" cy="6856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42341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3621041-F135-4F24-9C7E-16973A01FE9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873" t="9393" r="12656" b="17065"/>
          <a:stretch/>
        </p:blipFill>
        <p:spPr>
          <a:xfrm>
            <a:off x="40256" y="0"/>
            <a:ext cx="12007970" cy="6855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82787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A271287-A6FD-468E-A553-A3994E8BCDDA}"/>
              </a:ext>
            </a:extLst>
          </p:cNvPr>
          <p:cNvSpPr txBox="1"/>
          <p:nvPr/>
        </p:nvSpPr>
        <p:spPr>
          <a:xfrm>
            <a:off x="2398143" y="2047337"/>
            <a:ext cx="776952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800" b="1" dirty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24154870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3B607B3-E7DC-4ADD-82E1-DD93CE77813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439" t="19791" r="35912" b="30753"/>
          <a:stretch/>
        </p:blipFill>
        <p:spPr>
          <a:xfrm>
            <a:off x="126521" y="0"/>
            <a:ext cx="6682596" cy="674856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5D01287-4870-48B2-9350-3929209EA45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70290"/>
          <a:stretch/>
        </p:blipFill>
        <p:spPr>
          <a:xfrm>
            <a:off x="5697693" y="3985404"/>
            <a:ext cx="6367786" cy="2720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06582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F5F6637-08B4-4F3B-A489-49EECB64666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439" t="16856" r="35632" b="11865"/>
          <a:stretch/>
        </p:blipFill>
        <p:spPr>
          <a:xfrm>
            <a:off x="724618" y="86264"/>
            <a:ext cx="4664015" cy="673075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EE79A5F-4B11-4812-9053-41C232DFF9D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2390" t="20713" r="35744" b="10776"/>
          <a:stretch/>
        </p:blipFill>
        <p:spPr>
          <a:xfrm>
            <a:off x="6590581" y="172913"/>
            <a:ext cx="4664015" cy="6685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85258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2FCFCF4-EBBC-4407-8EC1-22A0659B0AC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104" t="21299" r="35856" b="6499"/>
          <a:stretch/>
        </p:blipFill>
        <p:spPr>
          <a:xfrm>
            <a:off x="3994927" y="106772"/>
            <a:ext cx="4560829" cy="6644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61141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09C823D-FBB3-4255-8F60-D9D7D4E6151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052" t="17240" r="36224" b="22632"/>
          <a:stretch/>
        </p:blipFill>
        <p:spPr>
          <a:xfrm>
            <a:off x="3443074" y="128131"/>
            <a:ext cx="5438837" cy="6662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97473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56F3D25-C24D-4A17-B080-FE21EC61BD9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336" t="18260" r="36223" b="33256"/>
          <a:stretch/>
        </p:blipFill>
        <p:spPr>
          <a:xfrm>
            <a:off x="244617" y="215496"/>
            <a:ext cx="6137840" cy="611541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75DC760-B005-419C-BC80-D7535CA87DB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68960"/>
          <a:stretch/>
        </p:blipFill>
        <p:spPr>
          <a:xfrm>
            <a:off x="5207481" y="3477050"/>
            <a:ext cx="6910005" cy="3098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82721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1</Words>
  <Application>Microsoft Office PowerPoint</Application>
  <PresentationFormat>Widescreen</PresentationFormat>
  <Paragraphs>1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</cp:revision>
  <dcterms:created xsi:type="dcterms:W3CDTF">2022-02-01T11:08:42Z</dcterms:created>
  <dcterms:modified xsi:type="dcterms:W3CDTF">2022-02-01T11:26:33Z</dcterms:modified>
</cp:coreProperties>
</file>