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6EAB2-0765-4C76-A048-FBFCD994B00A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76E7F-FBE6-41E1-BD2F-F49D2AEC76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76E7F-FBE6-41E1-BD2F-F49D2AEC765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840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16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Reebok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Gmail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Bad Guys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16184" y="5401830"/>
            <a:ext cx="4585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Zootopia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India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Saudi Arabia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William Shakespeare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39185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Abraham Lincoln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Kenya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Poland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FB586DA-60E5-D6D8-9B28-35A4F5747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3543" y="266841"/>
            <a:ext cx="5973089" cy="60739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3965773" y="517174"/>
            <a:ext cx="2202271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3965773" y="1048627"/>
            <a:ext cx="339930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3965773" y="1702310"/>
            <a:ext cx="397565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3965773" y="2301778"/>
            <a:ext cx="228539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4038376" y="2893583"/>
            <a:ext cx="2495427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4028955" y="3519889"/>
            <a:ext cx="282073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4038376" y="4106651"/>
            <a:ext cx="3470788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4028955" y="5337468"/>
            <a:ext cx="307233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4038376" y="4738000"/>
            <a:ext cx="2645057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4000067" y="5912046"/>
            <a:ext cx="4307118" cy="4287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45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22</cp:revision>
  <dcterms:created xsi:type="dcterms:W3CDTF">2025-07-23T22:25:11Z</dcterms:created>
  <dcterms:modified xsi:type="dcterms:W3CDTF">2025-07-27T18:29:50Z</dcterms:modified>
</cp:coreProperties>
</file>