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7" r:id="rId2"/>
    <p:sldId id="281" r:id="rId3"/>
    <p:sldId id="278" r:id="rId4"/>
    <p:sldId id="279" r:id="rId5"/>
    <p:sldId id="270" r:id="rId6"/>
    <p:sldId id="271" r:id="rId7"/>
    <p:sldId id="272" r:id="rId8"/>
    <p:sldId id="273" r:id="rId9"/>
    <p:sldId id="257" r:id="rId10"/>
    <p:sldId id="280" r:id="rId11"/>
    <p:sldId id="260" r:id="rId12"/>
    <p:sldId id="269" r:id="rId13"/>
    <p:sldId id="262" r:id="rId14"/>
    <p:sldId id="263" r:id="rId15"/>
    <p:sldId id="274" r:id="rId16"/>
    <p:sldId id="275" r:id="rId17"/>
    <p:sldId id="276" r:id="rId18"/>
    <p:sldId id="277" r:id="rId19"/>
    <p:sldId id="268" r:id="rId20"/>
    <p:sldId id="26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B87866-EFC9-4E30-99F3-0E39007153F0}" v="1" dt="2022-04-19T16:20:26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4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DB87866-EFC9-4E30-99F3-0E39007153F0}"/>
    <pc:docChg chg="custSel addSld modSld">
      <pc:chgData name="Stewart Gale" userId="3647ddd2-6040-41ae-a96d-232c23482af8" providerId="ADAL" clId="{FDB87866-EFC9-4E30-99F3-0E39007153F0}" dt="2022-04-19T16:34:32.568" v="28" actId="1076"/>
      <pc:docMkLst>
        <pc:docMk/>
      </pc:docMkLst>
      <pc:sldChg chg="delSp modSp mod">
        <pc:chgData name="Stewart Gale" userId="3647ddd2-6040-41ae-a96d-232c23482af8" providerId="ADAL" clId="{FDB87866-EFC9-4E30-99F3-0E39007153F0}" dt="2022-04-19T16:34:14.588" v="23" actId="1076"/>
        <pc:sldMkLst>
          <pc:docMk/>
          <pc:sldMk cId="2740326047" sldId="267"/>
        </pc:sldMkLst>
        <pc:spChg chg="mod">
          <ac:chgData name="Stewart Gale" userId="3647ddd2-6040-41ae-a96d-232c23482af8" providerId="ADAL" clId="{FDB87866-EFC9-4E30-99F3-0E39007153F0}" dt="2022-04-19T16:34:14.588" v="23" actId="1076"/>
          <ac:spMkLst>
            <pc:docMk/>
            <pc:sldMk cId="2740326047" sldId="267"/>
            <ac:spMk id="4" creationId="{00000000-0000-0000-0000-000000000000}"/>
          </ac:spMkLst>
        </pc:spChg>
        <pc:spChg chg="del">
          <ac:chgData name="Stewart Gale" userId="3647ddd2-6040-41ae-a96d-232c23482af8" providerId="ADAL" clId="{FDB87866-EFC9-4E30-99F3-0E39007153F0}" dt="2022-04-19T16:20:30.126" v="1" actId="478"/>
          <ac:spMkLst>
            <pc:docMk/>
            <pc:sldMk cId="2740326047" sldId="267"/>
            <ac:spMk id="5" creationId="{00000000-0000-0000-0000-000000000000}"/>
          </ac:spMkLst>
        </pc:spChg>
        <pc:picChg chg="del">
          <ac:chgData name="Stewart Gale" userId="3647ddd2-6040-41ae-a96d-232c23482af8" providerId="ADAL" clId="{FDB87866-EFC9-4E30-99F3-0E39007153F0}" dt="2022-04-19T16:20:30.126" v="1" actId="478"/>
          <ac:picMkLst>
            <pc:docMk/>
            <pc:sldMk cId="2740326047" sldId="267"/>
            <ac:picMk id="11" creationId="{00000000-0000-0000-0000-000000000000}"/>
          </ac:picMkLst>
        </pc:picChg>
      </pc:sldChg>
      <pc:sldChg chg="delSp modSp add mod">
        <pc:chgData name="Stewart Gale" userId="3647ddd2-6040-41ae-a96d-232c23482af8" providerId="ADAL" clId="{FDB87866-EFC9-4E30-99F3-0E39007153F0}" dt="2022-04-19T16:34:32.568" v="28" actId="1076"/>
        <pc:sldMkLst>
          <pc:docMk/>
          <pc:sldMk cId="495838947" sldId="281"/>
        </pc:sldMkLst>
        <pc:spChg chg="del">
          <ac:chgData name="Stewart Gale" userId="3647ddd2-6040-41ae-a96d-232c23482af8" providerId="ADAL" clId="{FDB87866-EFC9-4E30-99F3-0E39007153F0}" dt="2022-04-19T16:34:18.174" v="24" actId="478"/>
          <ac:spMkLst>
            <pc:docMk/>
            <pc:sldMk cId="495838947" sldId="281"/>
            <ac:spMk id="4" creationId="{00000000-0000-0000-0000-000000000000}"/>
          </ac:spMkLst>
        </pc:spChg>
        <pc:spChg chg="mod">
          <ac:chgData name="Stewart Gale" userId="3647ddd2-6040-41ae-a96d-232c23482af8" providerId="ADAL" clId="{FDB87866-EFC9-4E30-99F3-0E39007153F0}" dt="2022-04-19T16:34:27.877" v="25" actId="1076"/>
          <ac:spMkLst>
            <pc:docMk/>
            <pc:sldMk cId="495838947" sldId="281"/>
            <ac:spMk id="5" creationId="{00000000-0000-0000-0000-000000000000}"/>
          </ac:spMkLst>
        </pc:spChg>
        <pc:picChg chg="mod">
          <ac:chgData name="Stewart Gale" userId="3647ddd2-6040-41ae-a96d-232c23482af8" providerId="ADAL" clId="{FDB87866-EFC9-4E30-99F3-0E39007153F0}" dt="2022-04-19T16:34:32.568" v="28" actId="1076"/>
          <ac:picMkLst>
            <pc:docMk/>
            <pc:sldMk cId="495838947" sldId="281"/>
            <ac:picMk id="11" creationId="{00000000-0000-0000-0000-000000000000}"/>
          </ac:picMkLst>
        </pc:picChg>
      </pc:sldChg>
    </pc:docChg>
  </pc:docChgLst>
  <pc:docChgLst>
    <pc:chgData name="Stewart Gale" userId="3647ddd2-6040-41ae-a96d-232c23482af8" providerId="ADAL" clId="{FE423BEC-41D7-4882-8635-F17E7F263B47}"/>
    <pc:docChg chg="undo custSel addSld delSld modSld">
      <pc:chgData name="Stewart Gale" userId="3647ddd2-6040-41ae-a96d-232c23482af8" providerId="ADAL" clId="{FE423BEC-41D7-4882-8635-F17E7F263B47}" dt="2021-04-14T07:21:52.838" v="290" actId="20577"/>
      <pc:docMkLst>
        <pc:docMk/>
      </pc:docMkLst>
      <pc:sldChg chg="addSp delSp modSp mod">
        <pc:chgData name="Stewart Gale" userId="3647ddd2-6040-41ae-a96d-232c23482af8" providerId="ADAL" clId="{FE423BEC-41D7-4882-8635-F17E7F263B47}" dt="2021-04-11T08:02:12.822" v="166" actId="1076"/>
        <pc:sldMkLst>
          <pc:docMk/>
          <pc:sldMk cId="2949753149" sldId="257"/>
        </pc:sldMkLst>
        <pc:spChg chg="mod">
          <ac:chgData name="Stewart Gale" userId="3647ddd2-6040-41ae-a96d-232c23482af8" providerId="ADAL" clId="{FE423BEC-41D7-4882-8635-F17E7F263B47}" dt="2021-04-11T08:00:33.234" v="139" actId="1076"/>
          <ac:spMkLst>
            <pc:docMk/>
            <pc:sldMk cId="2949753149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1T08:02:12.822" v="166" actId="1076"/>
          <ac:spMkLst>
            <pc:docMk/>
            <pc:sldMk cId="2949753149" sldId="257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FE423BEC-41D7-4882-8635-F17E7F263B47}" dt="2021-04-11T08:01:52.658" v="161" actId="478"/>
          <ac:spMkLst>
            <pc:docMk/>
            <pc:sldMk cId="2949753149" sldId="257"/>
            <ac:spMk id="5" creationId="{9603798E-2C71-4C06-8AB9-652B75FFD551}"/>
          </ac:spMkLst>
        </pc:spChg>
        <pc:spChg chg="add del mod">
          <ac:chgData name="Stewart Gale" userId="3647ddd2-6040-41ae-a96d-232c23482af8" providerId="ADAL" clId="{FE423BEC-41D7-4882-8635-F17E7F263B47}" dt="2021-04-11T08:01:52.658" v="161" actId="478"/>
          <ac:spMkLst>
            <pc:docMk/>
            <pc:sldMk cId="2949753149" sldId="257"/>
            <ac:spMk id="6" creationId="{803143CA-0528-4B38-B4DD-90E189E52047}"/>
          </ac:spMkLst>
        </pc:spChg>
        <pc:picChg chg="del mod modCrop">
          <ac:chgData name="Stewart Gale" userId="3647ddd2-6040-41ae-a96d-232c23482af8" providerId="ADAL" clId="{FE423BEC-41D7-4882-8635-F17E7F263B47}" dt="2021-04-11T08:01:52.658" v="161" actId="478"/>
          <ac:picMkLst>
            <pc:docMk/>
            <pc:sldMk cId="2949753149" sldId="257"/>
            <ac:picMk id="3" creationId="{00000000-0000-0000-0000-000000000000}"/>
          </ac:picMkLst>
        </pc:picChg>
        <pc:picChg chg="add mod modCrop">
          <ac:chgData name="Stewart Gale" userId="3647ddd2-6040-41ae-a96d-232c23482af8" providerId="ADAL" clId="{FE423BEC-41D7-4882-8635-F17E7F263B47}" dt="2021-04-11T08:02:08.335" v="165" actId="1076"/>
          <ac:picMkLst>
            <pc:docMk/>
            <pc:sldMk cId="2949753149" sldId="257"/>
            <ac:picMk id="7" creationId="{E09FC2F8-1358-4F5A-B499-9B670C8DECF8}"/>
          </ac:picMkLst>
        </pc:picChg>
      </pc:sldChg>
      <pc:sldChg chg="modSp del mod">
        <pc:chgData name="Stewart Gale" userId="3647ddd2-6040-41ae-a96d-232c23482af8" providerId="ADAL" clId="{FE423BEC-41D7-4882-8635-F17E7F263B47}" dt="2021-04-11T06:42:10.496" v="2" actId="47"/>
        <pc:sldMkLst>
          <pc:docMk/>
          <pc:sldMk cId="1517873412" sldId="258"/>
        </pc:sldMkLst>
        <pc:graphicFrameChg chg="mod">
          <ac:chgData name="Stewart Gale" userId="3647ddd2-6040-41ae-a96d-232c23482af8" providerId="ADAL" clId="{FE423BEC-41D7-4882-8635-F17E7F263B47}" dt="2021-04-11T06:41:56.162" v="1" actId="1076"/>
          <ac:graphicFrameMkLst>
            <pc:docMk/>
            <pc:sldMk cId="1517873412" sldId="258"/>
            <ac:graphicFrameMk id="513041" creationId="{00000000-0000-0000-0000-000000000000}"/>
          </ac:graphicFrameMkLst>
        </pc:graphicFrameChg>
      </pc:sldChg>
      <pc:sldChg chg="del">
        <pc:chgData name="Stewart Gale" userId="3647ddd2-6040-41ae-a96d-232c23482af8" providerId="ADAL" clId="{FE423BEC-41D7-4882-8635-F17E7F263B47}" dt="2021-04-11T07:59:43.093" v="134" actId="47"/>
        <pc:sldMkLst>
          <pc:docMk/>
          <pc:sldMk cId="2636618981" sldId="259"/>
        </pc:sldMkLst>
      </pc:sldChg>
      <pc:sldChg chg="delSp modSp mod">
        <pc:chgData name="Stewart Gale" userId="3647ddd2-6040-41ae-a96d-232c23482af8" providerId="ADAL" clId="{FE423BEC-41D7-4882-8635-F17E7F263B47}" dt="2021-04-12T07:18:24.915" v="287" actId="403"/>
        <pc:sldMkLst>
          <pc:docMk/>
          <pc:sldMk cId="3542971764" sldId="260"/>
        </pc:sldMkLst>
        <pc:spChg chg="mod">
          <ac:chgData name="Stewart Gale" userId="3647ddd2-6040-41ae-a96d-232c23482af8" providerId="ADAL" clId="{FE423BEC-41D7-4882-8635-F17E7F263B47}" dt="2021-04-11T08:03:20.980" v="192" actId="1076"/>
          <ac:spMkLst>
            <pc:docMk/>
            <pc:sldMk cId="3542971764" sldId="260"/>
            <ac:spMk id="2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2T07:18:24.915" v="287" actId="403"/>
          <ac:spMkLst>
            <pc:docMk/>
            <pc:sldMk cId="3542971764" sldId="260"/>
            <ac:spMk id="4" creationId="{00000000-0000-0000-0000-000000000000}"/>
          </ac:spMkLst>
        </pc:spChg>
        <pc:spChg chg="del">
          <ac:chgData name="Stewart Gale" userId="3647ddd2-6040-41ae-a96d-232c23482af8" providerId="ADAL" clId="{FE423BEC-41D7-4882-8635-F17E7F263B47}" dt="2021-04-11T08:02:34.319" v="173" actId="478"/>
          <ac:spMkLst>
            <pc:docMk/>
            <pc:sldMk cId="3542971764" sldId="260"/>
            <ac:spMk id="5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1T08:03:13.516" v="187" actId="403"/>
          <ac:spMkLst>
            <pc:docMk/>
            <pc:sldMk cId="3542971764" sldId="260"/>
            <ac:spMk id="11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1T08:03:13.516" v="187" actId="403"/>
          <ac:spMkLst>
            <pc:docMk/>
            <pc:sldMk cId="3542971764" sldId="260"/>
            <ac:spMk id="12" creationId="{00000000-0000-0000-0000-000000000000}"/>
          </ac:spMkLst>
        </pc:spChg>
        <pc:picChg chg="mod">
          <ac:chgData name="Stewart Gale" userId="3647ddd2-6040-41ae-a96d-232c23482af8" providerId="ADAL" clId="{FE423BEC-41D7-4882-8635-F17E7F263B47}" dt="2021-04-11T08:02:56.821" v="181" actId="1076"/>
          <ac:picMkLst>
            <pc:docMk/>
            <pc:sldMk cId="3542971764" sldId="260"/>
            <ac:picMk id="6" creationId="{00000000-0000-0000-0000-000000000000}"/>
          </ac:picMkLst>
        </pc:picChg>
      </pc:sldChg>
      <pc:sldChg chg="delSp modSp mod modAnim">
        <pc:chgData name="Stewart Gale" userId="3647ddd2-6040-41ae-a96d-232c23482af8" providerId="ADAL" clId="{FE423BEC-41D7-4882-8635-F17E7F263B47}" dt="2021-04-12T07:18:31.845" v="288" actId="403"/>
        <pc:sldMkLst>
          <pc:docMk/>
          <pc:sldMk cId="1406817338" sldId="266"/>
        </pc:sldMkLst>
        <pc:spChg chg="del">
          <ac:chgData name="Stewart Gale" userId="3647ddd2-6040-41ae-a96d-232c23482af8" providerId="ADAL" clId="{FE423BEC-41D7-4882-8635-F17E7F263B47}" dt="2021-04-11T08:03:33.866" v="194" actId="478"/>
          <ac:spMkLst>
            <pc:docMk/>
            <pc:sldMk cId="1406817338" sldId="266"/>
            <ac:spMk id="4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1T08:04:44.368" v="220" actId="1076"/>
          <ac:spMkLst>
            <pc:docMk/>
            <pc:sldMk cId="1406817338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1T08:04:54.636" v="224" actId="1076"/>
          <ac:spMkLst>
            <pc:docMk/>
            <pc:sldMk cId="1406817338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2T07:18:31.845" v="288" actId="403"/>
          <ac:spMkLst>
            <pc:docMk/>
            <pc:sldMk cId="1406817338" sldId="266"/>
            <ac:spMk id="14" creationId="{00000000-0000-0000-0000-000000000000}"/>
          </ac:spMkLst>
        </pc:spChg>
        <pc:spChg chg="mod">
          <ac:chgData name="Stewart Gale" userId="3647ddd2-6040-41ae-a96d-232c23482af8" providerId="ADAL" clId="{FE423BEC-41D7-4882-8635-F17E7F263B47}" dt="2021-04-11T08:04:56.536" v="225" actId="1076"/>
          <ac:spMkLst>
            <pc:docMk/>
            <pc:sldMk cId="1406817338" sldId="266"/>
            <ac:spMk id="15" creationId="{00000000-0000-0000-0000-000000000000}"/>
          </ac:spMkLst>
        </pc:spChg>
        <pc:picChg chg="mod modCrop">
          <ac:chgData name="Stewart Gale" userId="3647ddd2-6040-41ae-a96d-232c23482af8" providerId="ADAL" clId="{FE423BEC-41D7-4882-8635-F17E7F263B47}" dt="2021-04-11T08:04:49.992" v="223" actId="1076"/>
          <ac:picMkLst>
            <pc:docMk/>
            <pc:sldMk cId="1406817338" sldId="266"/>
            <ac:picMk id="19" creationId="{00000000-0000-0000-0000-000000000000}"/>
          </ac:picMkLst>
        </pc:picChg>
        <pc:cxnChg chg="mod">
          <ac:chgData name="Stewart Gale" userId="3647ddd2-6040-41ae-a96d-232c23482af8" providerId="ADAL" clId="{FE423BEC-41D7-4882-8635-F17E7F263B47}" dt="2021-04-11T08:04:46.819" v="221" actId="1076"/>
          <ac:cxnSpMkLst>
            <pc:docMk/>
            <pc:sldMk cId="1406817338" sldId="266"/>
            <ac:cxnSpMk id="8" creationId="{00000000-0000-0000-0000-000000000000}"/>
          </ac:cxnSpMkLst>
        </pc:cxnChg>
      </pc:sldChg>
      <pc:sldChg chg="modSp mod">
        <pc:chgData name="Stewart Gale" userId="3647ddd2-6040-41ae-a96d-232c23482af8" providerId="ADAL" clId="{FE423BEC-41D7-4882-8635-F17E7F263B47}" dt="2021-04-11T08:03:25.520" v="193" actId="1076"/>
        <pc:sldMkLst>
          <pc:docMk/>
          <pc:sldMk cId="722016946" sldId="269"/>
        </pc:sldMkLst>
        <pc:spChg chg="mod">
          <ac:chgData name="Stewart Gale" userId="3647ddd2-6040-41ae-a96d-232c23482af8" providerId="ADAL" clId="{FE423BEC-41D7-4882-8635-F17E7F263B47}" dt="2021-04-11T08:03:25.520" v="193" actId="1076"/>
          <ac:spMkLst>
            <pc:docMk/>
            <pc:sldMk cId="722016946" sldId="269"/>
            <ac:spMk id="4" creationId="{00000000-0000-0000-0000-000000000000}"/>
          </ac:spMkLst>
        </pc:spChg>
      </pc:sldChg>
      <pc:sldChg chg="modSp">
        <pc:chgData name="Stewart Gale" userId="3647ddd2-6040-41ae-a96d-232c23482af8" providerId="ADAL" clId="{FE423BEC-41D7-4882-8635-F17E7F263B47}" dt="2021-04-12T07:18:01.288" v="280" actId="20577"/>
        <pc:sldMkLst>
          <pc:docMk/>
          <pc:sldMk cId="1503223873" sldId="270"/>
        </pc:sldMkLst>
        <pc:spChg chg="mod">
          <ac:chgData name="Stewart Gale" userId="3647ddd2-6040-41ae-a96d-232c23482af8" providerId="ADAL" clId="{FE423BEC-41D7-4882-8635-F17E7F263B47}" dt="2021-04-12T07:18:01.288" v="280" actId="20577"/>
          <ac:spMkLst>
            <pc:docMk/>
            <pc:sldMk cId="1503223873" sldId="270"/>
            <ac:spMk id="6" creationId="{00000000-0000-0000-0000-000000000000}"/>
          </ac:spMkLst>
        </pc:spChg>
      </pc:sldChg>
      <pc:sldChg chg="modSp">
        <pc:chgData name="Stewart Gale" userId="3647ddd2-6040-41ae-a96d-232c23482af8" providerId="ADAL" clId="{FE423BEC-41D7-4882-8635-F17E7F263B47}" dt="2021-04-12T07:18:09.365" v="282" actId="20577"/>
        <pc:sldMkLst>
          <pc:docMk/>
          <pc:sldMk cId="242844109" sldId="271"/>
        </pc:sldMkLst>
        <pc:spChg chg="mod">
          <ac:chgData name="Stewart Gale" userId="3647ddd2-6040-41ae-a96d-232c23482af8" providerId="ADAL" clId="{FE423BEC-41D7-4882-8635-F17E7F263B47}" dt="2021-04-12T07:18:09.365" v="282" actId="20577"/>
          <ac:spMkLst>
            <pc:docMk/>
            <pc:sldMk cId="242844109" sldId="271"/>
            <ac:spMk id="6" creationId="{00000000-0000-0000-0000-000000000000}"/>
          </ac:spMkLst>
        </pc:spChg>
      </pc:sldChg>
      <pc:sldChg chg="modSp">
        <pc:chgData name="Stewart Gale" userId="3647ddd2-6040-41ae-a96d-232c23482af8" providerId="ADAL" clId="{FE423BEC-41D7-4882-8635-F17E7F263B47}" dt="2021-04-12T07:18:12.725" v="284" actId="20577"/>
        <pc:sldMkLst>
          <pc:docMk/>
          <pc:sldMk cId="698505384" sldId="272"/>
        </pc:sldMkLst>
        <pc:spChg chg="mod">
          <ac:chgData name="Stewart Gale" userId="3647ddd2-6040-41ae-a96d-232c23482af8" providerId="ADAL" clId="{FE423BEC-41D7-4882-8635-F17E7F263B47}" dt="2021-04-12T07:18:12.725" v="284" actId="20577"/>
          <ac:spMkLst>
            <pc:docMk/>
            <pc:sldMk cId="698505384" sldId="272"/>
            <ac:spMk id="6" creationId="{00000000-0000-0000-0000-000000000000}"/>
          </ac:spMkLst>
        </pc:spChg>
      </pc:sldChg>
      <pc:sldChg chg="modSp">
        <pc:chgData name="Stewart Gale" userId="3647ddd2-6040-41ae-a96d-232c23482af8" providerId="ADAL" clId="{FE423BEC-41D7-4882-8635-F17E7F263B47}" dt="2021-04-14T07:21:52.838" v="290" actId="20577"/>
        <pc:sldMkLst>
          <pc:docMk/>
          <pc:sldMk cId="3602330793" sldId="273"/>
        </pc:sldMkLst>
        <pc:spChg chg="mod">
          <ac:chgData name="Stewart Gale" userId="3647ddd2-6040-41ae-a96d-232c23482af8" providerId="ADAL" clId="{FE423BEC-41D7-4882-8635-F17E7F263B47}" dt="2021-04-14T07:21:52.838" v="290" actId="20577"/>
          <ac:spMkLst>
            <pc:docMk/>
            <pc:sldMk cId="3602330793" sldId="273"/>
            <ac:spMk id="6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FE423BEC-41D7-4882-8635-F17E7F263B47}" dt="2021-04-12T07:17:45.945" v="278"/>
        <pc:sldMkLst>
          <pc:docMk/>
          <pc:sldMk cId="2382730851" sldId="278"/>
        </pc:sldMkLst>
        <pc:spChg chg="del">
          <ac:chgData name="Stewart Gale" userId="3647ddd2-6040-41ae-a96d-232c23482af8" providerId="ADAL" clId="{FE423BEC-41D7-4882-8635-F17E7F263B47}" dt="2021-04-11T06:42:33.358" v="4" actId="478"/>
          <ac:spMkLst>
            <pc:docMk/>
            <pc:sldMk cId="2382730851" sldId="278"/>
            <ac:spMk id="2" creationId="{20BDD75B-9D73-4C2E-9E29-A0D0FA1300B5}"/>
          </ac:spMkLst>
        </pc:spChg>
        <pc:spChg chg="add del mod">
          <ac:chgData name="Stewart Gale" userId="3647ddd2-6040-41ae-a96d-232c23482af8" providerId="ADAL" clId="{FE423BEC-41D7-4882-8635-F17E7F263B47}" dt="2021-04-12T07:17:13.654" v="275" actId="478"/>
          <ac:spMkLst>
            <pc:docMk/>
            <pc:sldMk cId="2382730851" sldId="278"/>
            <ac:spMk id="3" creationId="{81A13F5A-305E-4C11-B15B-CBA1F2E43959}"/>
          </ac:spMkLst>
        </pc:spChg>
        <pc:spChg chg="del">
          <ac:chgData name="Stewart Gale" userId="3647ddd2-6040-41ae-a96d-232c23482af8" providerId="ADAL" clId="{FE423BEC-41D7-4882-8635-F17E7F263B47}" dt="2021-04-11T06:42:33.358" v="4" actId="478"/>
          <ac:spMkLst>
            <pc:docMk/>
            <pc:sldMk cId="2382730851" sldId="278"/>
            <ac:spMk id="3" creationId="{B3B32C03-7234-4F33-AA6F-519489AF554D}"/>
          </ac:spMkLst>
        </pc:spChg>
        <pc:spChg chg="add mod">
          <ac:chgData name="Stewart Gale" userId="3647ddd2-6040-41ae-a96d-232c23482af8" providerId="ADAL" clId="{FE423BEC-41D7-4882-8635-F17E7F263B47}" dt="2021-04-11T06:45:09.690" v="108" actId="1076"/>
          <ac:spMkLst>
            <pc:docMk/>
            <pc:sldMk cId="2382730851" sldId="278"/>
            <ac:spMk id="4" creationId="{11779945-AF78-4321-A352-4B866B41AAAB}"/>
          </ac:spMkLst>
        </pc:spChg>
        <pc:spChg chg="add mod">
          <ac:chgData name="Stewart Gale" userId="3647ddd2-6040-41ae-a96d-232c23482af8" providerId="ADAL" clId="{FE423BEC-41D7-4882-8635-F17E7F263B47}" dt="2021-04-11T07:57:48.076" v="109" actId="207"/>
          <ac:spMkLst>
            <pc:docMk/>
            <pc:sldMk cId="2382730851" sldId="278"/>
            <ac:spMk id="5" creationId="{83963EC0-1152-415C-9D13-85D51F68DBC2}"/>
          </ac:spMkLst>
        </pc:spChg>
        <pc:spChg chg="add mod">
          <ac:chgData name="Stewart Gale" userId="3647ddd2-6040-41ae-a96d-232c23482af8" providerId="ADAL" clId="{FE423BEC-41D7-4882-8635-F17E7F263B47}" dt="2021-04-12T07:17:19.575" v="276" actId="1076"/>
          <ac:spMkLst>
            <pc:docMk/>
            <pc:sldMk cId="2382730851" sldId="278"/>
            <ac:spMk id="9" creationId="{217FC0A6-A267-4027-AF8F-60490156C331}"/>
          </ac:spMkLst>
        </pc:spChg>
        <pc:picChg chg="add del mod">
          <ac:chgData name="Stewart Gale" userId="3647ddd2-6040-41ae-a96d-232c23482af8" providerId="ADAL" clId="{FE423BEC-41D7-4882-8635-F17E7F263B47}" dt="2021-04-12T07:14:02.673" v="232" actId="478"/>
          <ac:picMkLst>
            <pc:docMk/>
            <pc:sldMk cId="2382730851" sldId="278"/>
            <ac:picMk id="2" creationId="{50D8A6ED-2DDC-46E1-ABA7-81D435AD3ABD}"/>
          </ac:picMkLst>
        </pc:picChg>
        <pc:picChg chg="add mod">
          <ac:chgData name="Stewart Gale" userId="3647ddd2-6040-41ae-a96d-232c23482af8" providerId="ADAL" clId="{FE423BEC-41D7-4882-8635-F17E7F263B47}" dt="2021-04-12T07:17:22.448" v="277" actId="1076"/>
          <ac:picMkLst>
            <pc:docMk/>
            <pc:sldMk cId="2382730851" sldId="278"/>
            <ac:picMk id="6" creationId="{80D6EBD8-9EFF-4527-B301-6F170C03F517}"/>
          </ac:picMkLst>
        </pc:picChg>
        <pc:picChg chg="add del mod">
          <ac:chgData name="Stewart Gale" userId="3647ddd2-6040-41ae-a96d-232c23482af8" providerId="ADAL" clId="{FE423BEC-41D7-4882-8635-F17E7F263B47}" dt="2021-04-12T07:15:20.708" v="250" actId="478"/>
          <ac:picMkLst>
            <pc:docMk/>
            <pc:sldMk cId="2382730851" sldId="278"/>
            <ac:picMk id="7" creationId="{3E4AA4AF-05BA-437E-9E79-F193EC45FE5F}"/>
          </ac:picMkLst>
        </pc:picChg>
        <pc:picChg chg="add del mod">
          <ac:chgData name="Stewart Gale" userId="3647ddd2-6040-41ae-a96d-232c23482af8" providerId="ADAL" clId="{FE423BEC-41D7-4882-8635-F17E7F263B47}" dt="2021-04-12T07:15:32.494" v="256" actId="478"/>
          <ac:picMkLst>
            <pc:docMk/>
            <pc:sldMk cId="2382730851" sldId="278"/>
            <ac:picMk id="8" creationId="{C47C5C80-1E07-4E34-B539-52548A36E761}"/>
          </ac:picMkLst>
        </pc:picChg>
      </pc:sldChg>
      <pc:sldChg chg="modSp add mod">
        <pc:chgData name="Stewart Gale" userId="3647ddd2-6040-41ae-a96d-232c23482af8" providerId="ADAL" clId="{FE423BEC-41D7-4882-8635-F17E7F263B47}" dt="2021-04-11T07:58:45.527" v="126" actId="1076"/>
        <pc:sldMkLst>
          <pc:docMk/>
          <pc:sldMk cId="560482567" sldId="279"/>
        </pc:sldMkLst>
        <pc:spChg chg="mod">
          <ac:chgData name="Stewart Gale" userId="3647ddd2-6040-41ae-a96d-232c23482af8" providerId="ADAL" clId="{FE423BEC-41D7-4882-8635-F17E7F263B47}" dt="2021-04-11T07:58:42.154" v="124" actId="1076"/>
          <ac:spMkLst>
            <pc:docMk/>
            <pc:sldMk cId="560482567" sldId="279"/>
            <ac:spMk id="4" creationId="{00000000-0000-0000-0000-000000000000}"/>
          </ac:spMkLst>
        </pc:spChg>
        <pc:picChg chg="mod">
          <ac:chgData name="Stewart Gale" userId="3647ddd2-6040-41ae-a96d-232c23482af8" providerId="ADAL" clId="{FE423BEC-41D7-4882-8635-F17E7F263B47}" dt="2021-04-11T07:58:45.527" v="126" actId="1076"/>
          <ac:picMkLst>
            <pc:docMk/>
            <pc:sldMk cId="560482567" sldId="279"/>
            <ac:picMk id="2" creationId="{00000000-0000-0000-0000-000000000000}"/>
          </ac:picMkLst>
        </pc:picChg>
      </pc:sldChg>
      <pc:sldChg chg="add">
        <pc:chgData name="Stewart Gale" userId="3647ddd2-6040-41ae-a96d-232c23482af8" providerId="ADAL" clId="{FE423BEC-41D7-4882-8635-F17E7F263B47}" dt="2021-04-11T08:01:01.986" v="146"/>
        <pc:sldMkLst>
          <pc:docMk/>
          <pc:sldMk cId="2497969346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E727A-4629-4E3D-AF71-2EB1A3386702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7FAFA-D061-41F5-83FF-FF68C18163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610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337E-03F1-4713-BB40-C420C33B8FE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566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63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82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41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87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06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80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6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926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928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59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82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B013B-F49D-496E-A71D-AE522EF21A75}" type="datetimeFigureOut">
              <a:rPr lang="en-GB" smtClean="0"/>
              <a:t>19/04/2022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40273-293D-4DCD-BD9C-AC4BB9AA9A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67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5870" y="565265"/>
            <a:ext cx="1110026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Area of Parallelograms </a:t>
            </a:r>
          </a:p>
          <a:p>
            <a:pPr algn="ctr"/>
            <a:r>
              <a:rPr lang="en-GB" sz="11500" b="1" u="sng" dirty="0"/>
              <a:t>and Trapeziums</a:t>
            </a:r>
          </a:p>
        </p:txBody>
      </p:sp>
    </p:spTree>
    <p:extLst>
      <p:ext uri="{BB962C8B-B14F-4D97-AF65-F5344CB8AC3E}">
        <p14:creationId xmlns:p14="http://schemas.microsoft.com/office/powerpoint/2010/main" val="2740326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694" t="56613" r="45581" b="5884"/>
          <a:stretch/>
        </p:blipFill>
        <p:spPr>
          <a:xfrm>
            <a:off x="1463039" y="1712422"/>
            <a:ext cx="8837259" cy="36354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5636" y="355639"/>
            <a:ext cx="11499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parallelogram?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6433" y="5486698"/>
            <a:ext cx="50991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12 x 7 = </a:t>
            </a:r>
            <a:r>
              <a:rPr lang="en-GB" sz="6000" b="1" dirty="0"/>
              <a:t>84</a:t>
            </a:r>
            <a:r>
              <a:rPr lang="en-GB" sz="6000" dirty="0"/>
              <a:t> cm</a:t>
            </a:r>
            <a:r>
              <a:rPr lang="en-GB" sz="6000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9796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223" y="1665542"/>
            <a:ext cx="6610671" cy="49187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569828" y="3716914"/>
            <a:ext cx="25715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7200" b="1" dirty="0">
                <a:solidFill>
                  <a:srgbClr val="00B050"/>
                </a:solidFill>
                <a:latin typeface="Calibri" panose="020F0502020204030204" pitchFamily="34" charset="0"/>
              </a:rPr>
              <a:t>49cm</a:t>
            </a:r>
            <a:r>
              <a:rPr lang="en-GB" sz="7200" b="1" baseline="30000" dirty="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endParaRPr lang="en-GB" sz="72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38352" y="4317079"/>
            <a:ext cx="1873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21 cm</a:t>
            </a:r>
            <a:r>
              <a:rPr lang="en-GB" sz="4400" b="1" baseline="30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2</a:t>
            </a:r>
            <a:endParaRPr lang="en-GB" sz="4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59200" y="2137760"/>
            <a:ext cx="17514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28 cm</a:t>
            </a:r>
            <a:r>
              <a:rPr lang="en-GB" sz="4400" b="1" baseline="30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2</a:t>
            </a:r>
            <a:endParaRPr lang="en-GB" sz="44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4305" y="273732"/>
            <a:ext cx="11316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total area of the shape?</a:t>
            </a:r>
          </a:p>
        </p:txBody>
      </p:sp>
    </p:spTree>
    <p:extLst>
      <p:ext uri="{BB962C8B-B14F-4D97-AF65-F5344CB8AC3E}">
        <p14:creationId xmlns:p14="http://schemas.microsoft.com/office/powerpoint/2010/main" val="35429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1646" y="1152534"/>
            <a:ext cx="56083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would you describe a </a:t>
            </a:r>
            <a:r>
              <a:rPr lang="en-GB" sz="6600" b="1" dirty="0">
                <a:solidFill>
                  <a:srgbClr val="FF0000"/>
                </a:solidFill>
              </a:rPr>
              <a:t>trapezium</a:t>
            </a:r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to someone?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092" y="1235661"/>
            <a:ext cx="4548010" cy="3810330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>
            <a:off x="8900161" y="1457499"/>
            <a:ext cx="1163782" cy="975694"/>
          </a:xfrm>
          <a:prstGeom prst="wedgeEllipseCallout">
            <a:avLst>
              <a:gd name="adj1" fmla="val 56739"/>
              <a:gd name="adj2" fmla="val 57976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016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7060" t="21389" r="31538" b="42081"/>
          <a:stretch/>
        </p:blipFill>
        <p:spPr>
          <a:xfrm>
            <a:off x="3716857" y="301622"/>
            <a:ext cx="4758285" cy="27440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19" y="3480200"/>
            <a:ext cx="11748010" cy="274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21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464" t="24440" r="27416" b="31230"/>
          <a:stretch/>
        </p:blipFill>
        <p:spPr>
          <a:xfrm>
            <a:off x="3627121" y="1578082"/>
            <a:ext cx="5242560" cy="31643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97528" y="134613"/>
                <a:ext cx="10501746" cy="1396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Area of a Trapezium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6000" dirty="0"/>
                  <a:t> (</a:t>
                </a:r>
                <a:r>
                  <a:rPr lang="en-GB" sz="6000" dirty="0">
                    <a:solidFill>
                      <a:srgbClr val="00B050"/>
                    </a:solidFill>
                  </a:rPr>
                  <a:t>a</a:t>
                </a:r>
                <a:r>
                  <a:rPr lang="en-GB" sz="6000" dirty="0"/>
                  <a:t> + </a:t>
                </a:r>
                <a:r>
                  <a:rPr lang="en-GB" sz="6000" dirty="0">
                    <a:solidFill>
                      <a:srgbClr val="FF0000"/>
                    </a:solidFill>
                  </a:rPr>
                  <a:t>b</a:t>
                </a:r>
                <a:r>
                  <a:rPr lang="en-GB" sz="6000" dirty="0"/>
                  <a:t>)</a:t>
                </a:r>
                <a:r>
                  <a:rPr lang="en-GB" sz="6000" dirty="0">
                    <a:solidFill>
                      <a:srgbClr val="7030A0"/>
                    </a:solidFill>
                  </a:rPr>
                  <a:t>h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28" y="134613"/>
                <a:ext cx="10501746" cy="1396088"/>
              </a:xfrm>
              <a:prstGeom prst="rect">
                <a:avLst/>
              </a:prstGeom>
              <a:blipFill>
                <a:blip r:embed="rId3"/>
                <a:stretch>
                  <a:fillRect l="-3542" b="-157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092035" y="5048596"/>
            <a:ext cx="8476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B050"/>
                </a:solidFill>
              </a:rPr>
              <a:t>a</a:t>
            </a:r>
            <a:r>
              <a:rPr lang="en-GB" sz="4800" dirty="0"/>
              <a:t> and </a:t>
            </a:r>
            <a:r>
              <a:rPr lang="en-GB" sz="4800" dirty="0">
                <a:solidFill>
                  <a:srgbClr val="FF0000"/>
                </a:solidFill>
              </a:rPr>
              <a:t>b</a:t>
            </a:r>
            <a:r>
              <a:rPr lang="en-GB" sz="4800" dirty="0"/>
              <a:t> are the parallel sides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10295" y="5926974"/>
            <a:ext cx="8476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7030A0"/>
                </a:solidFill>
              </a:rPr>
              <a:t>h</a:t>
            </a:r>
            <a:r>
              <a:rPr lang="en-GB" sz="4800" dirty="0"/>
              <a:t> is the distance between </a:t>
            </a:r>
            <a:r>
              <a:rPr lang="en-GB" sz="4800" dirty="0">
                <a:solidFill>
                  <a:srgbClr val="00B050"/>
                </a:solidFill>
              </a:rPr>
              <a:t>a</a:t>
            </a:r>
            <a:r>
              <a:rPr lang="en-GB" sz="4800" dirty="0"/>
              <a:t> and </a:t>
            </a:r>
            <a:r>
              <a:rPr lang="en-GB" sz="4800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604005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trapezium?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159896" y="5683502"/>
            <a:ext cx="55548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16 square units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808" t="3892" r="31134" b="6807"/>
          <a:stretch/>
        </p:blipFill>
        <p:spPr>
          <a:xfrm>
            <a:off x="3207977" y="1078501"/>
            <a:ext cx="5225935" cy="445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4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trapezium?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159896" y="5683502"/>
            <a:ext cx="55548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16 square units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471" r="33442"/>
          <a:stretch/>
        </p:blipFill>
        <p:spPr>
          <a:xfrm>
            <a:off x="3445091" y="1323523"/>
            <a:ext cx="4984463" cy="411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7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trapezium?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037976" y="5622542"/>
            <a:ext cx="55548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10 square units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922" t="30402"/>
          <a:stretch/>
        </p:blipFill>
        <p:spPr>
          <a:xfrm>
            <a:off x="2477192" y="1418662"/>
            <a:ext cx="6428510" cy="392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2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trapezium?</a:t>
            </a:r>
          </a:p>
        </p:txBody>
      </p:sp>
      <p:sp>
        <p:nvSpPr>
          <p:cNvPr id="4" name="Rectangle 3"/>
          <p:cNvSpPr/>
          <p:nvPr/>
        </p:nvSpPr>
        <p:spPr>
          <a:xfrm>
            <a:off x="3392652" y="5750004"/>
            <a:ext cx="555485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10 square units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646" y="929665"/>
            <a:ext cx="4129164" cy="510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6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9403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Trapezium?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5750" y="1117369"/>
            <a:ext cx="5975094" cy="45007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25750" y="5442364"/>
                <a:ext cx="6340500" cy="1105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(</m:t>
                    </m:r>
                    <m:box>
                      <m:box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6+12</m:t>
                            </m:r>
                          </m:num>
                          <m:den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6000" dirty="0"/>
                  <a:t> x 5 = </a:t>
                </a:r>
                <a:r>
                  <a:rPr lang="en-GB" sz="6000" b="1" dirty="0"/>
                  <a:t>45</a:t>
                </a:r>
                <a:r>
                  <a:rPr lang="en-GB" sz="6000" dirty="0"/>
                  <a:t> m</a:t>
                </a:r>
                <a:r>
                  <a:rPr lang="en-GB" sz="6000" baseline="30000" dirty="0"/>
                  <a:t>2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750" y="5442364"/>
                <a:ext cx="6340500" cy="1105944"/>
              </a:xfrm>
              <a:prstGeom prst="rect">
                <a:avLst/>
              </a:prstGeom>
              <a:blipFill>
                <a:blip r:embed="rId3"/>
                <a:stretch>
                  <a:fillRect t="-16022" b="-298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209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6828" y="1271526"/>
            <a:ext cx="61334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would you describe a </a:t>
            </a:r>
          </a:p>
          <a:p>
            <a:pPr algn="ctr"/>
            <a:r>
              <a:rPr lang="en-GB" sz="6600" b="1" dirty="0">
                <a:solidFill>
                  <a:srgbClr val="00B0F0"/>
                </a:solidFill>
              </a:rPr>
              <a:t>parallelogram</a:t>
            </a:r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to someone?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1963" y="1825613"/>
            <a:ext cx="4509724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38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4716" t="2836" r="6100" b="4542"/>
          <a:stretch/>
        </p:blipFill>
        <p:spPr>
          <a:xfrm>
            <a:off x="1025235" y="1341120"/>
            <a:ext cx="7027027" cy="51428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748480" y="2589831"/>
            <a:ext cx="18174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800" b="1" dirty="0">
                <a:solidFill>
                  <a:srgbClr val="00B050"/>
                </a:solidFill>
                <a:latin typeface="Calibri" panose="020F0502020204030204" pitchFamily="34" charset="0"/>
              </a:rPr>
              <a:t>16cm</a:t>
            </a:r>
            <a:r>
              <a:rPr lang="en-GB" sz="4800" b="1" baseline="30000" dirty="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endParaRPr lang="en-GB" sz="48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05628" y="4450002"/>
            <a:ext cx="18174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800" b="1" dirty="0">
                <a:solidFill>
                  <a:srgbClr val="00B050"/>
                </a:solidFill>
                <a:latin typeface="Calibri" panose="020F0502020204030204" pitchFamily="34" charset="0"/>
              </a:rPr>
              <a:t>20cm</a:t>
            </a:r>
            <a:r>
              <a:rPr lang="en-GB" sz="4800" b="1" baseline="30000" dirty="0">
                <a:solidFill>
                  <a:srgbClr val="00B050"/>
                </a:solidFill>
                <a:latin typeface="Calibri" panose="020F0502020204030204" pitchFamily="34" charset="0"/>
              </a:rPr>
              <a:t>2</a:t>
            </a:r>
            <a:endParaRPr lang="en-GB" sz="4800" b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2029" y="208933"/>
            <a:ext cx="115879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area of the shape?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13766" y="4203780"/>
            <a:ext cx="306686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0" b="1" dirty="0">
                <a:solidFill>
                  <a:srgbClr val="00B050"/>
                </a:solidFill>
              </a:rPr>
              <a:t>36 cm</a:t>
            </a:r>
            <a:r>
              <a:rPr lang="en-GB" sz="8000" b="1" baseline="30000" dirty="0">
                <a:solidFill>
                  <a:srgbClr val="00B050"/>
                </a:solidFill>
              </a:rPr>
              <a:t>2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2657991" y="3988876"/>
            <a:ext cx="3998415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81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779945-AF78-4321-A352-4B866B41AAAB}"/>
              </a:ext>
            </a:extLst>
          </p:cNvPr>
          <p:cNvSpPr/>
          <p:nvPr/>
        </p:nvSpPr>
        <p:spPr>
          <a:xfrm>
            <a:off x="2793075" y="1064028"/>
            <a:ext cx="5896831" cy="45644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83963EC0-1152-415C-9D13-85D51F68DBC2}"/>
              </a:ext>
            </a:extLst>
          </p:cNvPr>
          <p:cNvSpPr/>
          <p:nvPr/>
        </p:nvSpPr>
        <p:spPr>
          <a:xfrm>
            <a:off x="2793075" y="1064028"/>
            <a:ext cx="7027026" cy="4566459"/>
          </a:xfrm>
          <a:prstGeom prst="parallelogram">
            <a:avLst/>
          </a:prstGeom>
          <a:solidFill>
            <a:schemeClr val="accent4">
              <a:lumMod val="40000"/>
              <a:lumOff val="60000"/>
              <a:alpha val="4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D6EBD8-9EFF-4527-B301-6F170C03F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185" y="1035660"/>
            <a:ext cx="1146147" cy="4621169"/>
          </a:xfrm>
          <a:prstGeom prst="rect">
            <a:avLst/>
          </a:prstGeom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217FC0A6-A267-4027-AF8F-60490156C331}"/>
              </a:ext>
            </a:extLst>
          </p:cNvPr>
          <p:cNvSpPr/>
          <p:nvPr/>
        </p:nvSpPr>
        <p:spPr>
          <a:xfrm rot="10800000" flipH="1">
            <a:off x="8750700" y="1024702"/>
            <a:ext cx="1296449" cy="4489407"/>
          </a:xfrm>
          <a:prstGeom prst="rtTriangl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73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3219" t="24057" r="31760" b="5245"/>
          <a:stretch/>
        </p:blipFill>
        <p:spPr>
          <a:xfrm>
            <a:off x="3075709" y="532015"/>
            <a:ext cx="6040582" cy="3865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78429" y="4664085"/>
            <a:ext cx="80578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Area of a Parallelogram</a:t>
            </a:r>
          </a:p>
          <a:p>
            <a:pPr algn="ctr"/>
            <a:r>
              <a:rPr lang="en-GB" sz="6000" dirty="0"/>
              <a:t> = </a:t>
            </a:r>
            <a:r>
              <a:rPr lang="en-GB" sz="6000" dirty="0">
                <a:solidFill>
                  <a:srgbClr val="7030A0"/>
                </a:solidFill>
              </a:rPr>
              <a:t>Height</a:t>
            </a:r>
            <a:r>
              <a:rPr lang="en-GB" sz="6000" dirty="0"/>
              <a:t> x </a:t>
            </a:r>
            <a:r>
              <a:rPr lang="en-GB" sz="6000" dirty="0">
                <a:solidFill>
                  <a:srgbClr val="0000FF"/>
                </a:solidFill>
              </a:rPr>
              <a:t>Base</a:t>
            </a:r>
          </a:p>
        </p:txBody>
      </p:sp>
    </p:spTree>
    <p:extLst>
      <p:ext uri="{BB962C8B-B14F-4D97-AF65-F5344CB8AC3E}">
        <p14:creationId xmlns:p14="http://schemas.microsoft.com/office/powerpoint/2010/main" val="56048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C32EE3-B094-4B50-B48F-5AF9524845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16" t="34012" r="21936" b="24867"/>
          <a:stretch/>
        </p:blipFill>
        <p:spPr>
          <a:xfrm>
            <a:off x="2470182" y="1009598"/>
            <a:ext cx="6878865" cy="47404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parallelogram?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7874" y="5750004"/>
            <a:ext cx="39550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20 squares</a:t>
            </a:r>
          </a:p>
        </p:txBody>
      </p:sp>
    </p:spTree>
    <p:extLst>
      <p:ext uri="{BB962C8B-B14F-4D97-AF65-F5344CB8AC3E}">
        <p14:creationId xmlns:p14="http://schemas.microsoft.com/office/powerpoint/2010/main" val="150322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parallelogram?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7874" y="5750004"/>
            <a:ext cx="39550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20 squares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054530-9252-41BC-82E7-4FF52CBE4C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968" t="32578" r="20484" b="21743"/>
          <a:stretch/>
        </p:blipFill>
        <p:spPr>
          <a:xfrm>
            <a:off x="2611945" y="1078501"/>
            <a:ext cx="6144128" cy="470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parallelogram?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7874" y="5750004"/>
            <a:ext cx="395505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 dirty="0"/>
              <a:t>20 squares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0ADCB0-FFE0-45C4-B1D3-9F8D07895B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39" t="27673" r="23217" b="21743"/>
          <a:stretch/>
        </p:blipFill>
        <p:spPr>
          <a:xfrm>
            <a:off x="3158291" y="1034166"/>
            <a:ext cx="5434540" cy="48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0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" y="155171"/>
            <a:ext cx="115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parallelogram?</a:t>
            </a:r>
          </a:p>
        </p:txBody>
      </p:sp>
      <p:sp>
        <p:nvSpPr>
          <p:cNvPr id="6" name="Rectangle 5"/>
          <p:cNvSpPr/>
          <p:nvPr/>
        </p:nvSpPr>
        <p:spPr>
          <a:xfrm>
            <a:off x="3837875" y="5750004"/>
            <a:ext cx="39550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600" b="1"/>
              <a:t>25 </a:t>
            </a:r>
            <a:r>
              <a:rPr lang="en-GB" sz="6600" b="1" dirty="0"/>
              <a:t>squares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7D8B6B-0EF4-48B8-8C2A-DF61CD3492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65" t="30636" r="21291" b="25033"/>
          <a:stretch/>
        </p:blipFill>
        <p:spPr>
          <a:xfrm>
            <a:off x="2828760" y="1133919"/>
            <a:ext cx="5973285" cy="46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33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636" y="355639"/>
            <a:ext cx="11499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area of the parallelogram?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46433" y="5579030"/>
            <a:ext cx="50991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12 x 7 = </a:t>
            </a:r>
            <a:r>
              <a:rPr lang="en-GB" sz="6000" b="1" dirty="0"/>
              <a:t>84</a:t>
            </a:r>
            <a:r>
              <a:rPr lang="en-GB" sz="6000" dirty="0"/>
              <a:t> cm</a:t>
            </a:r>
            <a:r>
              <a:rPr lang="en-GB" sz="6000" baseline="30000" dirty="0"/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9FC2F8-1358-4F5A-B499-9B670C8DEC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83" r="21221"/>
          <a:stretch/>
        </p:blipFill>
        <p:spPr>
          <a:xfrm>
            <a:off x="2187771" y="1583617"/>
            <a:ext cx="7554745" cy="369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5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216</Words>
  <Application>Microsoft Office PowerPoint</Application>
  <PresentationFormat>Widescreen</PresentationFormat>
  <Paragraphs>43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2015-11-24T08:40:52Z</dcterms:created>
  <dcterms:modified xsi:type="dcterms:W3CDTF">2022-04-19T16:34:37Z</dcterms:modified>
</cp:coreProperties>
</file>