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529" r:id="rId2"/>
    <p:sldId id="533" r:id="rId3"/>
    <p:sldId id="525" r:id="rId4"/>
    <p:sldId id="530" r:id="rId5"/>
    <p:sldId id="535" r:id="rId6"/>
    <p:sldId id="536" r:id="rId7"/>
    <p:sldId id="526" r:id="rId8"/>
    <p:sldId id="528" r:id="rId9"/>
    <p:sldId id="532" r:id="rId10"/>
    <p:sldId id="531" r:id="rId11"/>
    <p:sldId id="52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B7D14F2-0541-4551-A2C9-85DFE2CC1CCB}" v="175" dt="2023-09-20T04:56:49.1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58" autoAdjust="0"/>
    <p:restoredTop sz="95481" autoAdjust="0"/>
  </p:normalViewPr>
  <p:slideViewPr>
    <p:cSldViewPr>
      <p:cViewPr varScale="1">
        <p:scale>
          <a:sx n="89" d="100"/>
          <a:sy n="89" d="100"/>
        </p:scale>
        <p:origin x="138" y="54"/>
      </p:cViewPr>
      <p:guideLst>
        <p:guide orient="horz" pos="2160"/>
        <p:guide pos="3840"/>
      </p:guideLst>
    </p:cSldViewPr>
  </p:slideViewPr>
  <p:notesTextViewPr>
    <p:cViewPr>
      <p:scale>
        <a:sx n="300" d="100"/>
        <a:sy n="3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6B7D14F2-0541-4551-A2C9-85DFE2CC1CCB}"/>
    <pc:docChg chg="undo custSel addSld delSld modSld sldOrd">
      <pc:chgData name="Stewart Gale" userId="3647ddd2-6040-41ae-a96d-232c23482af8" providerId="ADAL" clId="{6B7D14F2-0541-4551-A2C9-85DFE2CC1CCB}" dt="2023-09-20T04:56:49.119" v="597" actId="20577"/>
      <pc:docMkLst>
        <pc:docMk/>
      </pc:docMkLst>
      <pc:sldChg chg="addSp delSp modSp mod ord delAnim modAnim">
        <pc:chgData name="Stewart Gale" userId="3647ddd2-6040-41ae-a96d-232c23482af8" providerId="ADAL" clId="{6B7D14F2-0541-4551-A2C9-85DFE2CC1CCB}" dt="2023-09-04T14:37:24.500" v="578"/>
        <pc:sldMkLst>
          <pc:docMk/>
          <pc:sldMk cId="614106908" sldId="526"/>
        </pc:sldMkLst>
        <pc:spChg chg="add del mod">
          <ac:chgData name="Stewart Gale" userId="3647ddd2-6040-41ae-a96d-232c23482af8" providerId="ADAL" clId="{6B7D14F2-0541-4551-A2C9-85DFE2CC1CCB}" dt="2023-09-04T14:35:26.230" v="552" actId="478"/>
          <ac:spMkLst>
            <pc:docMk/>
            <pc:sldMk cId="614106908" sldId="526"/>
            <ac:spMk id="3" creationId="{D6A4A280-5D12-1038-7EB7-ABB0AD6EFCDB}"/>
          </ac:spMkLst>
        </pc:spChg>
        <pc:spChg chg="mod">
          <ac:chgData name="Stewart Gale" userId="3647ddd2-6040-41ae-a96d-232c23482af8" providerId="ADAL" clId="{6B7D14F2-0541-4551-A2C9-85DFE2CC1CCB}" dt="2023-09-04T14:12:07.821" v="275" actId="1076"/>
          <ac:spMkLst>
            <pc:docMk/>
            <pc:sldMk cId="614106908" sldId="526"/>
            <ac:spMk id="8" creationId="{00000000-0000-0000-0000-000000000000}"/>
          </ac:spMkLst>
        </pc:spChg>
        <pc:spChg chg="del">
          <ac:chgData name="Stewart Gale" userId="3647ddd2-6040-41ae-a96d-232c23482af8" providerId="ADAL" clId="{6B7D14F2-0541-4551-A2C9-85DFE2CC1CCB}" dt="2023-09-04T14:07:57.809" v="227" actId="478"/>
          <ac:spMkLst>
            <pc:docMk/>
            <pc:sldMk cId="614106908" sldId="526"/>
            <ac:spMk id="9" creationId="{00000000-0000-0000-0000-000000000000}"/>
          </ac:spMkLst>
        </pc:spChg>
        <pc:spChg chg="del mod">
          <ac:chgData name="Stewart Gale" userId="3647ddd2-6040-41ae-a96d-232c23482af8" providerId="ADAL" clId="{6B7D14F2-0541-4551-A2C9-85DFE2CC1CCB}" dt="2023-09-04T14:07:57.809" v="227" actId="478"/>
          <ac:spMkLst>
            <pc:docMk/>
            <pc:sldMk cId="614106908" sldId="526"/>
            <ac:spMk id="10" creationId="{00000000-0000-0000-0000-000000000000}"/>
          </ac:spMkLst>
        </pc:spChg>
        <pc:spChg chg="del">
          <ac:chgData name="Stewart Gale" userId="3647ddd2-6040-41ae-a96d-232c23482af8" providerId="ADAL" clId="{6B7D14F2-0541-4551-A2C9-85DFE2CC1CCB}" dt="2023-09-04T14:08:04.390" v="228" actId="478"/>
          <ac:spMkLst>
            <pc:docMk/>
            <pc:sldMk cId="614106908" sldId="526"/>
            <ac:spMk id="11" creationId="{00000000-0000-0000-0000-000000000000}"/>
          </ac:spMkLst>
        </pc:spChg>
        <pc:spChg chg="del">
          <ac:chgData name="Stewart Gale" userId="3647ddd2-6040-41ae-a96d-232c23482af8" providerId="ADAL" clId="{6B7D14F2-0541-4551-A2C9-85DFE2CC1CCB}" dt="2023-09-04T14:08:04.390" v="228" actId="478"/>
          <ac:spMkLst>
            <pc:docMk/>
            <pc:sldMk cId="614106908" sldId="526"/>
            <ac:spMk id="12" creationId="{00000000-0000-0000-0000-000000000000}"/>
          </ac:spMkLst>
        </pc:spChg>
        <pc:spChg chg="del mod">
          <ac:chgData name="Stewart Gale" userId="3647ddd2-6040-41ae-a96d-232c23482af8" providerId="ADAL" clId="{6B7D14F2-0541-4551-A2C9-85DFE2CC1CCB}" dt="2023-09-04T14:35:26.230" v="552" actId="478"/>
          <ac:spMkLst>
            <pc:docMk/>
            <pc:sldMk cId="614106908" sldId="526"/>
            <ac:spMk id="13" creationId="{00000000-0000-0000-0000-000000000000}"/>
          </ac:spMkLst>
        </pc:spChg>
        <pc:spChg chg="del mod">
          <ac:chgData name="Stewart Gale" userId="3647ddd2-6040-41ae-a96d-232c23482af8" providerId="ADAL" clId="{6B7D14F2-0541-4551-A2C9-85DFE2CC1CCB}" dt="2023-09-04T14:35:26.230" v="552" actId="478"/>
          <ac:spMkLst>
            <pc:docMk/>
            <pc:sldMk cId="614106908" sldId="526"/>
            <ac:spMk id="14" creationId="{00000000-0000-0000-0000-000000000000}"/>
          </ac:spMkLst>
        </pc:spChg>
        <pc:spChg chg="mod">
          <ac:chgData name="Stewart Gale" userId="3647ddd2-6040-41ae-a96d-232c23482af8" providerId="ADAL" clId="{6B7D14F2-0541-4551-A2C9-85DFE2CC1CCB}" dt="2023-09-04T14:36:58.324" v="573" actId="1038"/>
          <ac:spMkLst>
            <pc:docMk/>
            <pc:sldMk cId="614106908" sldId="526"/>
            <ac:spMk id="25" creationId="{00000000-0000-0000-0000-000000000000}"/>
          </ac:spMkLst>
        </pc:spChg>
        <pc:spChg chg="mod">
          <ac:chgData name="Stewart Gale" userId="3647ddd2-6040-41ae-a96d-232c23482af8" providerId="ADAL" clId="{6B7D14F2-0541-4551-A2C9-85DFE2CC1CCB}" dt="2023-09-04T14:36:58.324" v="573" actId="1038"/>
          <ac:spMkLst>
            <pc:docMk/>
            <pc:sldMk cId="614106908" sldId="526"/>
            <ac:spMk id="26" creationId="{00000000-0000-0000-0000-000000000000}"/>
          </ac:spMkLst>
        </pc:spChg>
        <pc:spChg chg="mod">
          <ac:chgData name="Stewart Gale" userId="3647ddd2-6040-41ae-a96d-232c23482af8" providerId="ADAL" clId="{6B7D14F2-0541-4551-A2C9-85DFE2CC1CCB}" dt="2023-09-04T14:36:58.324" v="573" actId="1038"/>
          <ac:spMkLst>
            <pc:docMk/>
            <pc:sldMk cId="614106908" sldId="526"/>
            <ac:spMk id="27" creationId="{00000000-0000-0000-0000-000000000000}"/>
          </ac:spMkLst>
        </pc:spChg>
        <pc:spChg chg="mod">
          <ac:chgData name="Stewart Gale" userId="3647ddd2-6040-41ae-a96d-232c23482af8" providerId="ADAL" clId="{6B7D14F2-0541-4551-A2C9-85DFE2CC1CCB}" dt="2023-09-04T14:36:58.324" v="573" actId="1038"/>
          <ac:spMkLst>
            <pc:docMk/>
            <pc:sldMk cId="614106908" sldId="526"/>
            <ac:spMk id="28" creationId="{00000000-0000-0000-0000-000000000000}"/>
          </ac:spMkLst>
        </pc:spChg>
        <pc:spChg chg="mod">
          <ac:chgData name="Stewart Gale" userId="3647ddd2-6040-41ae-a96d-232c23482af8" providerId="ADAL" clId="{6B7D14F2-0541-4551-A2C9-85DFE2CC1CCB}" dt="2023-09-04T14:36:58.324" v="573" actId="1038"/>
          <ac:spMkLst>
            <pc:docMk/>
            <pc:sldMk cId="614106908" sldId="526"/>
            <ac:spMk id="30" creationId="{00000000-0000-0000-0000-000000000000}"/>
          </ac:spMkLst>
        </pc:spChg>
        <pc:spChg chg="mod">
          <ac:chgData name="Stewart Gale" userId="3647ddd2-6040-41ae-a96d-232c23482af8" providerId="ADAL" clId="{6B7D14F2-0541-4551-A2C9-85DFE2CC1CCB}" dt="2023-09-04T14:36:58.324" v="573" actId="1038"/>
          <ac:spMkLst>
            <pc:docMk/>
            <pc:sldMk cId="614106908" sldId="526"/>
            <ac:spMk id="31" creationId="{00000000-0000-0000-0000-000000000000}"/>
          </ac:spMkLst>
        </pc:spChg>
        <pc:spChg chg="mod">
          <ac:chgData name="Stewart Gale" userId="3647ddd2-6040-41ae-a96d-232c23482af8" providerId="ADAL" clId="{6B7D14F2-0541-4551-A2C9-85DFE2CC1CCB}" dt="2023-09-04T14:36:58.324" v="573" actId="1038"/>
          <ac:spMkLst>
            <pc:docMk/>
            <pc:sldMk cId="614106908" sldId="526"/>
            <ac:spMk id="32" creationId="{00000000-0000-0000-0000-000000000000}"/>
          </ac:spMkLst>
        </pc:spChg>
        <pc:spChg chg="mod">
          <ac:chgData name="Stewart Gale" userId="3647ddd2-6040-41ae-a96d-232c23482af8" providerId="ADAL" clId="{6B7D14F2-0541-4551-A2C9-85DFE2CC1CCB}" dt="2023-09-04T14:36:58.324" v="573" actId="1038"/>
          <ac:spMkLst>
            <pc:docMk/>
            <pc:sldMk cId="614106908" sldId="526"/>
            <ac:spMk id="33" creationId="{00000000-0000-0000-0000-000000000000}"/>
          </ac:spMkLst>
        </pc:spChg>
        <pc:cxnChg chg="mod">
          <ac:chgData name="Stewart Gale" userId="3647ddd2-6040-41ae-a96d-232c23482af8" providerId="ADAL" clId="{6B7D14F2-0541-4551-A2C9-85DFE2CC1CCB}" dt="2023-09-04T14:36:58.324" v="573" actId="1038"/>
          <ac:cxnSpMkLst>
            <pc:docMk/>
            <pc:sldMk cId="614106908" sldId="526"/>
            <ac:cxnSpMk id="21" creationId="{00000000-0000-0000-0000-000000000000}"/>
          </ac:cxnSpMkLst>
        </pc:cxnChg>
        <pc:cxnChg chg="mod">
          <ac:chgData name="Stewart Gale" userId="3647ddd2-6040-41ae-a96d-232c23482af8" providerId="ADAL" clId="{6B7D14F2-0541-4551-A2C9-85DFE2CC1CCB}" dt="2023-09-04T14:36:58.324" v="573" actId="1038"/>
          <ac:cxnSpMkLst>
            <pc:docMk/>
            <pc:sldMk cId="614106908" sldId="526"/>
            <ac:cxnSpMk id="22" creationId="{00000000-0000-0000-0000-000000000000}"/>
          </ac:cxnSpMkLst>
        </pc:cxnChg>
      </pc:sldChg>
      <pc:sldChg chg="delSp modSp mod delAnim">
        <pc:chgData name="Stewart Gale" userId="3647ddd2-6040-41ae-a96d-232c23482af8" providerId="ADAL" clId="{6B7D14F2-0541-4551-A2C9-85DFE2CC1CCB}" dt="2023-09-04T14:38:22.712" v="591" actId="1076"/>
        <pc:sldMkLst>
          <pc:docMk/>
          <pc:sldMk cId="4043689342" sldId="527"/>
        </pc:sldMkLst>
        <pc:spChg chg="del">
          <ac:chgData name="Stewart Gale" userId="3647ddd2-6040-41ae-a96d-232c23482af8" providerId="ADAL" clId="{6B7D14F2-0541-4551-A2C9-85DFE2CC1CCB}" dt="2023-09-04T14:30:39.411" v="504" actId="478"/>
          <ac:spMkLst>
            <pc:docMk/>
            <pc:sldMk cId="4043689342" sldId="527"/>
            <ac:spMk id="9" creationId="{00000000-0000-0000-0000-000000000000}"/>
          </ac:spMkLst>
        </pc:spChg>
        <pc:spChg chg="del mod">
          <ac:chgData name="Stewart Gale" userId="3647ddd2-6040-41ae-a96d-232c23482af8" providerId="ADAL" clId="{6B7D14F2-0541-4551-A2C9-85DFE2CC1CCB}" dt="2023-09-04T14:30:39.411" v="504" actId="478"/>
          <ac:spMkLst>
            <pc:docMk/>
            <pc:sldMk cId="4043689342" sldId="527"/>
            <ac:spMk id="10" creationId="{00000000-0000-0000-0000-000000000000}"/>
          </ac:spMkLst>
        </pc:spChg>
        <pc:spChg chg="del mod">
          <ac:chgData name="Stewart Gale" userId="3647ddd2-6040-41ae-a96d-232c23482af8" providerId="ADAL" clId="{6B7D14F2-0541-4551-A2C9-85DFE2CC1CCB}" dt="2023-09-04T14:30:41.949" v="506" actId="478"/>
          <ac:spMkLst>
            <pc:docMk/>
            <pc:sldMk cId="4043689342" sldId="527"/>
            <ac:spMk id="11" creationId="{00000000-0000-0000-0000-000000000000}"/>
          </ac:spMkLst>
        </pc:spChg>
        <pc:spChg chg="del mod">
          <ac:chgData name="Stewart Gale" userId="3647ddd2-6040-41ae-a96d-232c23482af8" providerId="ADAL" clId="{6B7D14F2-0541-4551-A2C9-85DFE2CC1CCB}" dt="2023-09-04T14:30:41.949" v="506" actId="478"/>
          <ac:spMkLst>
            <pc:docMk/>
            <pc:sldMk cId="4043689342" sldId="527"/>
            <ac:spMk id="12" creationId="{00000000-0000-0000-0000-000000000000}"/>
          </ac:spMkLst>
        </pc:spChg>
        <pc:spChg chg="mod">
          <ac:chgData name="Stewart Gale" userId="3647ddd2-6040-41ae-a96d-232c23482af8" providerId="ADAL" clId="{6B7D14F2-0541-4551-A2C9-85DFE2CC1CCB}" dt="2023-09-04T14:37:45.651" v="582" actId="14100"/>
          <ac:spMkLst>
            <pc:docMk/>
            <pc:sldMk cId="4043689342" sldId="527"/>
            <ac:spMk id="13" creationId="{00000000-0000-0000-0000-000000000000}"/>
          </ac:spMkLst>
        </pc:spChg>
        <pc:spChg chg="mod">
          <ac:chgData name="Stewart Gale" userId="3647ddd2-6040-41ae-a96d-232c23482af8" providerId="ADAL" clId="{6B7D14F2-0541-4551-A2C9-85DFE2CC1CCB}" dt="2023-09-04T14:37:42.153" v="581" actId="1076"/>
          <ac:spMkLst>
            <pc:docMk/>
            <pc:sldMk cId="4043689342" sldId="527"/>
            <ac:spMk id="14" creationId="{00000000-0000-0000-0000-000000000000}"/>
          </ac:spMkLst>
        </pc:spChg>
        <pc:spChg chg="mod">
          <ac:chgData name="Stewart Gale" userId="3647ddd2-6040-41ae-a96d-232c23482af8" providerId="ADAL" clId="{6B7D14F2-0541-4551-A2C9-85DFE2CC1CCB}" dt="2023-09-04T14:38:08.278" v="588" actId="1076"/>
          <ac:spMkLst>
            <pc:docMk/>
            <pc:sldMk cId="4043689342" sldId="527"/>
            <ac:spMk id="17" creationId="{05BF42D5-D888-4F65-7072-D7A8102FD4F9}"/>
          </ac:spMkLst>
        </pc:spChg>
        <pc:spChg chg="mod">
          <ac:chgData name="Stewart Gale" userId="3647ddd2-6040-41ae-a96d-232c23482af8" providerId="ADAL" clId="{6B7D14F2-0541-4551-A2C9-85DFE2CC1CCB}" dt="2023-09-04T14:38:15.937" v="590" actId="1036"/>
          <ac:spMkLst>
            <pc:docMk/>
            <pc:sldMk cId="4043689342" sldId="527"/>
            <ac:spMk id="19" creationId="{17311390-337D-BC8C-6D0D-DD3686A6FF02}"/>
          </ac:spMkLst>
        </pc:spChg>
        <pc:spChg chg="mod">
          <ac:chgData name="Stewart Gale" userId="3647ddd2-6040-41ae-a96d-232c23482af8" providerId="ADAL" clId="{6B7D14F2-0541-4551-A2C9-85DFE2CC1CCB}" dt="2023-09-04T14:38:15.937" v="590" actId="1036"/>
          <ac:spMkLst>
            <pc:docMk/>
            <pc:sldMk cId="4043689342" sldId="527"/>
            <ac:spMk id="24" creationId="{7DF58DCC-47A2-E0E7-1DE2-F63C5FAB6BFC}"/>
          </ac:spMkLst>
        </pc:spChg>
        <pc:spChg chg="mod">
          <ac:chgData name="Stewart Gale" userId="3647ddd2-6040-41ae-a96d-232c23482af8" providerId="ADAL" clId="{6B7D14F2-0541-4551-A2C9-85DFE2CC1CCB}" dt="2023-09-04T14:38:15.937" v="590" actId="1036"/>
          <ac:spMkLst>
            <pc:docMk/>
            <pc:sldMk cId="4043689342" sldId="527"/>
            <ac:spMk id="26" creationId="{C5BFEAEB-294B-CCB4-161D-82C70C90CE89}"/>
          </ac:spMkLst>
        </pc:spChg>
        <pc:spChg chg="mod">
          <ac:chgData name="Stewart Gale" userId="3647ddd2-6040-41ae-a96d-232c23482af8" providerId="ADAL" clId="{6B7D14F2-0541-4551-A2C9-85DFE2CC1CCB}" dt="2023-09-04T14:38:22.712" v="591" actId="1076"/>
          <ac:spMkLst>
            <pc:docMk/>
            <pc:sldMk cId="4043689342" sldId="527"/>
            <ac:spMk id="27" creationId="{00000000-0000-0000-0000-000000000000}"/>
          </ac:spMkLst>
        </pc:spChg>
        <pc:spChg chg="mod">
          <ac:chgData name="Stewart Gale" userId="3647ddd2-6040-41ae-a96d-232c23482af8" providerId="ADAL" clId="{6B7D14F2-0541-4551-A2C9-85DFE2CC1CCB}" dt="2023-09-04T14:38:22.712" v="591" actId="1076"/>
          <ac:spMkLst>
            <pc:docMk/>
            <pc:sldMk cId="4043689342" sldId="527"/>
            <ac:spMk id="28" creationId="{00000000-0000-0000-0000-000000000000}"/>
          </ac:spMkLst>
        </pc:spChg>
        <pc:spChg chg="mod">
          <ac:chgData name="Stewart Gale" userId="3647ddd2-6040-41ae-a96d-232c23482af8" providerId="ADAL" clId="{6B7D14F2-0541-4551-A2C9-85DFE2CC1CCB}" dt="2023-09-04T14:38:22.712" v="591" actId="1076"/>
          <ac:spMkLst>
            <pc:docMk/>
            <pc:sldMk cId="4043689342" sldId="527"/>
            <ac:spMk id="30" creationId="{00000000-0000-0000-0000-000000000000}"/>
          </ac:spMkLst>
        </pc:spChg>
        <pc:spChg chg="mod">
          <ac:chgData name="Stewart Gale" userId="3647ddd2-6040-41ae-a96d-232c23482af8" providerId="ADAL" clId="{6B7D14F2-0541-4551-A2C9-85DFE2CC1CCB}" dt="2023-09-04T14:38:22.712" v="591" actId="1076"/>
          <ac:spMkLst>
            <pc:docMk/>
            <pc:sldMk cId="4043689342" sldId="527"/>
            <ac:spMk id="31" creationId="{00000000-0000-0000-0000-000000000000}"/>
          </ac:spMkLst>
        </pc:spChg>
        <pc:spChg chg="mod">
          <ac:chgData name="Stewart Gale" userId="3647ddd2-6040-41ae-a96d-232c23482af8" providerId="ADAL" clId="{6B7D14F2-0541-4551-A2C9-85DFE2CC1CCB}" dt="2023-09-04T14:38:22.712" v="591" actId="1076"/>
          <ac:spMkLst>
            <pc:docMk/>
            <pc:sldMk cId="4043689342" sldId="527"/>
            <ac:spMk id="32" creationId="{00000000-0000-0000-0000-000000000000}"/>
          </ac:spMkLst>
        </pc:spChg>
        <pc:spChg chg="mod">
          <ac:chgData name="Stewart Gale" userId="3647ddd2-6040-41ae-a96d-232c23482af8" providerId="ADAL" clId="{6B7D14F2-0541-4551-A2C9-85DFE2CC1CCB}" dt="2023-09-04T14:38:22.712" v="591" actId="1076"/>
          <ac:spMkLst>
            <pc:docMk/>
            <pc:sldMk cId="4043689342" sldId="527"/>
            <ac:spMk id="33" creationId="{00000000-0000-0000-0000-000000000000}"/>
          </ac:spMkLst>
        </pc:spChg>
        <pc:spChg chg="del mod">
          <ac:chgData name="Stewart Gale" userId="3647ddd2-6040-41ae-a96d-232c23482af8" providerId="ADAL" clId="{6B7D14F2-0541-4551-A2C9-85DFE2CC1CCB}" dt="2023-09-04T14:32:23.426" v="531" actId="478"/>
          <ac:spMkLst>
            <pc:docMk/>
            <pc:sldMk cId="4043689342" sldId="527"/>
            <ac:spMk id="35" creationId="{00000000-0000-0000-0000-000000000000}"/>
          </ac:spMkLst>
        </pc:spChg>
        <pc:spChg chg="mod">
          <ac:chgData name="Stewart Gale" userId="3647ddd2-6040-41ae-a96d-232c23482af8" providerId="ADAL" clId="{6B7D14F2-0541-4551-A2C9-85DFE2CC1CCB}" dt="2023-09-04T14:38:15.937" v="590" actId="1036"/>
          <ac:spMkLst>
            <pc:docMk/>
            <pc:sldMk cId="4043689342" sldId="527"/>
            <ac:spMk id="37" creationId="{456186B0-769B-4F3C-6265-4EDEFD5905B0}"/>
          </ac:spMkLst>
        </pc:spChg>
        <pc:cxnChg chg="mod">
          <ac:chgData name="Stewart Gale" userId="3647ddd2-6040-41ae-a96d-232c23482af8" providerId="ADAL" clId="{6B7D14F2-0541-4551-A2C9-85DFE2CC1CCB}" dt="2023-09-04T14:38:22.712" v="591" actId="1076"/>
          <ac:cxnSpMkLst>
            <pc:docMk/>
            <pc:sldMk cId="4043689342" sldId="527"/>
            <ac:cxnSpMk id="21" creationId="{00000000-0000-0000-0000-000000000000}"/>
          </ac:cxnSpMkLst>
        </pc:cxnChg>
        <pc:cxnChg chg="mod">
          <ac:chgData name="Stewart Gale" userId="3647ddd2-6040-41ae-a96d-232c23482af8" providerId="ADAL" clId="{6B7D14F2-0541-4551-A2C9-85DFE2CC1CCB}" dt="2023-09-04T14:38:22.712" v="591" actId="1076"/>
          <ac:cxnSpMkLst>
            <pc:docMk/>
            <pc:sldMk cId="4043689342" sldId="527"/>
            <ac:cxnSpMk id="22" creationId="{00000000-0000-0000-0000-000000000000}"/>
          </ac:cxnSpMkLst>
        </pc:cxnChg>
        <pc:cxnChg chg="del mod">
          <ac:chgData name="Stewart Gale" userId="3647ddd2-6040-41ae-a96d-232c23482af8" providerId="ADAL" clId="{6B7D14F2-0541-4551-A2C9-85DFE2CC1CCB}" dt="2023-09-04T14:32:20.928" v="530" actId="478"/>
          <ac:cxnSpMkLst>
            <pc:docMk/>
            <pc:sldMk cId="4043689342" sldId="527"/>
            <ac:cxnSpMk id="29" creationId="{00000000-0000-0000-0000-000000000000}"/>
          </ac:cxnSpMkLst>
        </pc:cxnChg>
      </pc:sldChg>
      <pc:sldChg chg="addSp delSp modSp mod ord delAnim modAnim">
        <pc:chgData name="Stewart Gale" userId="3647ddd2-6040-41ae-a96d-232c23482af8" providerId="ADAL" clId="{6B7D14F2-0541-4551-A2C9-85DFE2CC1CCB}" dt="2023-09-04T14:29:48.216" v="495" actId="1076"/>
        <pc:sldMkLst>
          <pc:docMk/>
          <pc:sldMk cId="2010704142" sldId="528"/>
        </pc:sldMkLst>
        <pc:spChg chg="add mod">
          <ac:chgData name="Stewart Gale" userId="3647ddd2-6040-41ae-a96d-232c23482af8" providerId="ADAL" clId="{6B7D14F2-0541-4551-A2C9-85DFE2CC1CCB}" dt="2023-09-04T14:29:48.216" v="495" actId="1076"/>
          <ac:spMkLst>
            <pc:docMk/>
            <pc:sldMk cId="2010704142" sldId="528"/>
            <ac:spMk id="4" creationId="{C2697779-917E-0536-C7DE-52E0BC6A4480}"/>
          </ac:spMkLst>
        </pc:spChg>
        <pc:spChg chg="mod">
          <ac:chgData name="Stewart Gale" userId="3647ddd2-6040-41ae-a96d-232c23482af8" providerId="ADAL" clId="{6B7D14F2-0541-4551-A2C9-85DFE2CC1CCB}" dt="2023-09-04T14:26:49.823" v="451" actId="113"/>
          <ac:spMkLst>
            <pc:docMk/>
            <pc:sldMk cId="2010704142" sldId="528"/>
            <ac:spMk id="5" creationId="{00000000-0000-0000-0000-000000000000}"/>
          </ac:spMkLst>
        </pc:spChg>
        <pc:spChg chg="add mod">
          <ac:chgData name="Stewart Gale" userId="3647ddd2-6040-41ae-a96d-232c23482af8" providerId="ADAL" clId="{6B7D14F2-0541-4551-A2C9-85DFE2CC1CCB}" dt="2023-09-04T14:29:48.216" v="495" actId="1076"/>
          <ac:spMkLst>
            <pc:docMk/>
            <pc:sldMk cId="2010704142" sldId="528"/>
            <ac:spMk id="6" creationId="{84BFA542-3528-4910-8805-CC72180D7956}"/>
          </ac:spMkLst>
        </pc:spChg>
        <pc:spChg chg="mod">
          <ac:chgData name="Stewart Gale" userId="3647ddd2-6040-41ae-a96d-232c23482af8" providerId="ADAL" clId="{6B7D14F2-0541-4551-A2C9-85DFE2CC1CCB}" dt="2023-09-04T14:29:48.216" v="495" actId="1076"/>
          <ac:spMkLst>
            <pc:docMk/>
            <pc:sldMk cId="2010704142" sldId="528"/>
            <ac:spMk id="25" creationId="{00000000-0000-0000-0000-000000000000}"/>
          </ac:spMkLst>
        </pc:spChg>
        <pc:spChg chg="mod">
          <ac:chgData name="Stewart Gale" userId="3647ddd2-6040-41ae-a96d-232c23482af8" providerId="ADAL" clId="{6B7D14F2-0541-4551-A2C9-85DFE2CC1CCB}" dt="2023-09-04T14:29:48.216" v="495" actId="1076"/>
          <ac:spMkLst>
            <pc:docMk/>
            <pc:sldMk cId="2010704142" sldId="528"/>
            <ac:spMk id="26" creationId="{00000000-0000-0000-0000-000000000000}"/>
          </ac:spMkLst>
        </pc:spChg>
        <pc:spChg chg="mod">
          <ac:chgData name="Stewart Gale" userId="3647ddd2-6040-41ae-a96d-232c23482af8" providerId="ADAL" clId="{6B7D14F2-0541-4551-A2C9-85DFE2CC1CCB}" dt="2023-09-04T14:29:48.216" v="495" actId="1076"/>
          <ac:spMkLst>
            <pc:docMk/>
            <pc:sldMk cId="2010704142" sldId="528"/>
            <ac:spMk id="27" creationId="{00000000-0000-0000-0000-000000000000}"/>
          </ac:spMkLst>
        </pc:spChg>
        <pc:spChg chg="mod">
          <ac:chgData name="Stewart Gale" userId="3647ddd2-6040-41ae-a96d-232c23482af8" providerId="ADAL" clId="{6B7D14F2-0541-4551-A2C9-85DFE2CC1CCB}" dt="2023-09-04T14:29:48.216" v="495" actId="1076"/>
          <ac:spMkLst>
            <pc:docMk/>
            <pc:sldMk cId="2010704142" sldId="528"/>
            <ac:spMk id="28" creationId="{00000000-0000-0000-0000-000000000000}"/>
          </ac:spMkLst>
        </pc:spChg>
        <pc:spChg chg="mod">
          <ac:chgData name="Stewart Gale" userId="3647ddd2-6040-41ae-a96d-232c23482af8" providerId="ADAL" clId="{6B7D14F2-0541-4551-A2C9-85DFE2CC1CCB}" dt="2023-09-04T14:29:48.216" v="495" actId="1076"/>
          <ac:spMkLst>
            <pc:docMk/>
            <pc:sldMk cId="2010704142" sldId="528"/>
            <ac:spMk id="29" creationId="{00000000-0000-0000-0000-000000000000}"/>
          </ac:spMkLst>
        </pc:spChg>
        <pc:spChg chg="mod">
          <ac:chgData name="Stewart Gale" userId="3647ddd2-6040-41ae-a96d-232c23482af8" providerId="ADAL" clId="{6B7D14F2-0541-4551-A2C9-85DFE2CC1CCB}" dt="2023-09-04T14:29:48.216" v="495" actId="1076"/>
          <ac:spMkLst>
            <pc:docMk/>
            <pc:sldMk cId="2010704142" sldId="528"/>
            <ac:spMk id="32" creationId="{00000000-0000-0000-0000-000000000000}"/>
          </ac:spMkLst>
        </pc:spChg>
        <pc:spChg chg="del">
          <ac:chgData name="Stewart Gale" userId="3647ddd2-6040-41ae-a96d-232c23482af8" providerId="ADAL" clId="{6B7D14F2-0541-4551-A2C9-85DFE2CC1CCB}" dt="2023-09-04T14:25:04.971" v="381" actId="478"/>
          <ac:spMkLst>
            <pc:docMk/>
            <pc:sldMk cId="2010704142" sldId="528"/>
            <ac:spMk id="35" creationId="{00000000-0000-0000-0000-000000000000}"/>
          </ac:spMkLst>
        </pc:spChg>
        <pc:cxnChg chg="mod">
          <ac:chgData name="Stewart Gale" userId="3647ddd2-6040-41ae-a96d-232c23482af8" providerId="ADAL" clId="{6B7D14F2-0541-4551-A2C9-85DFE2CC1CCB}" dt="2023-09-04T14:29:48.216" v="495" actId="1076"/>
          <ac:cxnSpMkLst>
            <pc:docMk/>
            <pc:sldMk cId="2010704142" sldId="528"/>
            <ac:cxnSpMk id="23" creationId="{00000000-0000-0000-0000-000000000000}"/>
          </ac:cxnSpMkLst>
        </pc:cxnChg>
        <pc:cxnChg chg="mod">
          <ac:chgData name="Stewart Gale" userId="3647ddd2-6040-41ae-a96d-232c23482af8" providerId="ADAL" clId="{6B7D14F2-0541-4551-A2C9-85DFE2CC1CCB}" dt="2023-09-04T14:29:48.216" v="495" actId="1076"/>
          <ac:cxnSpMkLst>
            <pc:docMk/>
            <pc:sldMk cId="2010704142" sldId="528"/>
            <ac:cxnSpMk id="24" creationId="{00000000-0000-0000-0000-000000000000}"/>
          </ac:cxnSpMkLst>
        </pc:cxnChg>
        <pc:cxnChg chg="del">
          <ac:chgData name="Stewart Gale" userId="3647ddd2-6040-41ae-a96d-232c23482af8" providerId="ADAL" clId="{6B7D14F2-0541-4551-A2C9-85DFE2CC1CCB}" dt="2023-09-04T14:25:04.971" v="381" actId="478"/>
          <ac:cxnSpMkLst>
            <pc:docMk/>
            <pc:sldMk cId="2010704142" sldId="528"/>
            <ac:cxnSpMk id="34" creationId="{00000000-0000-0000-0000-000000000000}"/>
          </ac:cxnSpMkLst>
        </pc:cxnChg>
      </pc:sldChg>
      <pc:sldChg chg="modSp mod">
        <pc:chgData name="Stewart Gale" userId="3647ddd2-6040-41ae-a96d-232c23482af8" providerId="ADAL" clId="{6B7D14F2-0541-4551-A2C9-85DFE2CC1CCB}" dt="2023-09-04T14:57:41.393" v="595" actId="20577"/>
        <pc:sldMkLst>
          <pc:docMk/>
          <pc:sldMk cId="4268602609" sldId="529"/>
        </pc:sldMkLst>
        <pc:spChg chg="mod">
          <ac:chgData name="Stewart Gale" userId="3647ddd2-6040-41ae-a96d-232c23482af8" providerId="ADAL" clId="{6B7D14F2-0541-4551-A2C9-85DFE2CC1CCB}" dt="2023-09-04T14:57:41.393" v="595" actId="20577"/>
          <ac:spMkLst>
            <pc:docMk/>
            <pc:sldMk cId="4268602609" sldId="529"/>
            <ac:spMk id="5" creationId="{00000000-0000-0000-0000-000000000000}"/>
          </ac:spMkLst>
        </pc:spChg>
      </pc:sldChg>
      <pc:sldChg chg="addSp delSp modSp mod delAnim modAnim">
        <pc:chgData name="Stewart Gale" userId="3647ddd2-6040-41ae-a96d-232c23482af8" providerId="ADAL" clId="{6B7D14F2-0541-4551-A2C9-85DFE2CC1CCB}" dt="2023-09-04T13:59:52.829" v="138"/>
        <pc:sldMkLst>
          <pc:docMk/>
          <pc:sldMk cId="3360438343" sldId="530"/>
        </pc:sldMkLst>
        <pc:spChg chg="mod">
          <ac:chgData name="Stewart Gale" userId="3647ddd2-6040-41ae-a96d-232c23482af8" providerId="ADAL" clId="{6B7D14F2-0541-4551-A2C9-85DFE2CC1CCB}" dt="2023-09-04T13:58:57.891" v="121" actId="1076"/>
          <ac:spMkLst>
            <pc:docMk/>
            <pc:sldMk cId="3360438343" sldId="530"/>
            <ac:spMk id="5" creationId="{00000000-0000-0000-0000-000000000000}"/>
          </ac:spMkLst>
        </pc:spChg>
        <pc:spChg chg="mod">
          <ac:chgData name="Stewart Gale" userId="3647ddd2-6040-41ae-a96d-232c23482af8" providerId="ADAL" clId="{6B7D14F2-0541-4551-A2C9-85DFE2CC1CCB}" dt="2023-09-04T13:59:20.137" v="130" actId="403"/>
          <ac:spMkLst>
            <pc:docMk/>
            <pc:sldMk cId="3360438343" sldId="530"/>
            <ac:spMk id="19" creationId="{00000000-0000-0000-0000-000000000000}"/>
          </ac:spMkLst>
        </pc:spChg>
        <pc:spChg chg="mod">
          <ac:chgData name="Stewart Gale" userId="3647ddd2-6040-41ae-a96d-232c23482af8" providerId="ADAL" clId="{6B7D14F2-0541-4551-A2C9-85DFE2CC1CCB}" dt="2023-09-04T13:59:20.137" v="130" actId="403"/>
          <ac:spMkLst>
            <pc:docMk/>
            <pc:sldMk cId="3360438343" sldId="530"/>
            <ac:spMk id="20" creationId="{00000000-0000-0000-0000-000000000000}"/>
          </ac:spMkLst>
        </pc:spChg>
        <pc:spChg chg="mod">
          <ac:chgData name="Stewart Gale" userId="3647ddd2-6040-41ae-a96d-232c23482af8" providerId="ADAL" clId="{6B7D14F2-0541-4551-A2C9-85DFE2CC1CCB}" dt="2023-09-04T13:59:41.257" v="136" actId="1582"/>
          <ac:spMkLst>
            <pc:docMk/>
            <pc:sldMk cId="3360438343" sldId="530"/>
            <ac:spMk id="21" creationId="{00000000-0000-0000-0000-000000000000}"/>
          </ac:spMkLst>
        </pc:spChg>
        <pc:spChg chg="del">
          <ac:chgData name="Stewart Gale" userId="3647ddd2-6040-41ae-a96d-232c23482af8" providerId="ADAL" clId="{6B7D14F2-0541-4551-A2C9-85DFE2CC1CCB}" dt="2023-09-04T13:59:01.462" v="122" actId="478"/>
          <ac:spMkLst>
            <pc:docMk/>
            <pc:sldMk cId="3360438343" sldId="530"/>
            <ac:spMk id="30" creationId="{00000000-0000-0000-0000-000000000000}"/>
          </ac:spMkLst>
        </pc:spChg>
        <pc:spChg chg="del">
          <ac:chgData name="Stewart Gale" userId="3647ddd2-6040-41ae-a96d-232c23482af8" providerId="ADAL" clId="{6B7D14F2-0541-4551-A2C9-85DFE2CC1CCB}" dt="2023-09-04T13:59:22.922" v="131" actId="478"/>
          <ac:spMkLst>
            <pc:docMk/>
            <pc:sldMk cId="3360438343" sldId="530"/>
            <ac:spMk id="31" creationId="{00000000-0000-0000-0000-000000000000}"/>
          </ac:spMkLst>
        </pc:spChg>
        <pc:spChg chg="del">
          <ac:chgData name="Stewart Gale" userId="3647ddd2-6040-41ae-a96d-232c23482af8" providerId="ADAL" clId="{6B7D14F2-0541-4551-A2C9-85DFE2CC1CCB}" dt="2023-09-04T13:59:02.623" v="123" actId="478"/>
          <ac:spMkLst>
            <pc:docMk/>
            <pc:sldMk cId="3360438343" sldId="530"/>
            <ac:spMk id="65" creationId="{00000000-0000-0000-0000-000000000000}"/>
          </ac:spMkLst>
        </pc:spChg>
        <pc:grpChg chg="add mod">
          <ac:chgData name="Stewart Gale" userId="3647ddd2-6040-41ae-a96d-232c23482af8" providerId="ADAL" clId="{6B7D14F2-0541-4551-A2C9-85DFE2CC1CCB}" dt="2023-09-04T13:59:20.137" v="130" actId="403"/>
          <ac:grpSpMkLst>
            <pc:docMk/>
            <pc:sldMk cId="3360438343" sldId="530"/>
            <ac:grpSpMk id="2" creationId="{E0B41881-9F50-E6E0-62E5-2340D6493380}"/>
          </ac:grpSpMkLst>
        </pc:grpChg>
        <pc:cxnChg chg="mod">
          <ac:chgData name="Stewart Gale" userId="3647ddd2-6040-41ae-a96d-232c23482af8" providerId="ADAL" clId="{6B7D14F2-0541-4551-A2C9-85DFE2CC1CCB}" dt="2023-09-04T13:59:20.137" v="130" actId="403"/>
          <ac:cxnSpMkLst>
            <pc:docMk/>
            <pc:sldMk cId="3360438343" sldId="530"/>
            <ac:cxnSpMk id="14" creationId="{00000000-0000-0000-0000-000000000000}"/>
          </ac:cxnSpMkLst>
        </pc:cxnChg>
        <pc:cxnChg chg="mod">
          <ac:chgData name="Stewart Gale" userId="3647ddd2-6040-41ae-a96d-232c23482af8" providerId="ADAL" clId="{6B7D14F2-0541-4551-A2C9-85DFE2CC1CCB}" dt="2023-09-04T13:59:20.137" v="130" actId="403"/>
          <ac:cxnSpMkLst>
            <pc:docMk/>
            <pc:sldMk cId="3360438343" sldId="530"/>
            <ac:cxnSpMk id="15" creationId="{00000000-0000-0000-0000-000000000000}"/>
          </ac:cxnSpMkLst>
        </pc:cxnChg>
      </pc:sldChg>
      <pc:sldChg chg="addSp delSp modSp mod ord delAnim modAnim">
        <pc:chgData name="Stewart Gale" userId="3647ddd2-6040-41ae-a96d-232c23482af8" providerId="ADAL" clId="{6B7D14F2-0541-4551-A2C9-85DFE2CC1CCB}" dt="2023-09-04T14:38:59.295" v="593"/>
        <pc:sldMkLst>
          <pc:docMk/>
          <pc:sldMk cId="1052678481" sldId="531"/>
        </pc:sldMkLst>
        <pc:spChg chg="add mod">
          <ac:chgData name="Stewart Gale" userId="3647ddd2-6040-41ae-a96d-232c23482af8" providerId="ADAL" clId="{6B7D14F2-0541-4551-A2C9-85DFE2CC1CCB}" dt="2023-09-04T14:16:17.547" v="312" actId="1076"/>
          <ac:spMkLst>
            <pc:docMk/>
            <pc:sldMk cId="1052678481" sldId="531"/>
            <ac:spMk id="2" creationId="{126C53C2-EFBF-3975-0383-E8DDBA641ABB}"/>
          </ac:spMkLst>
        </pc:spChg>
        <pc:spChg chg="add mod">
          <ac:chgData name="Stewart Gale" userId="3647ddd2-6040-41ae-a96d-232c23482af8" providerId="ADAL" clId="{6B7D14F2-0541-4551-A2C9-85DFE2CC1CCB}" dt="2023-09-04T14:18:51.381" v="327" actId="1076"/>
          <ac:spMkLst>
            <pc:docMk/>
            <pc:sldMk cId="1052678481" sldId="531"/>
            <ac:spMk id="3" creationId="{0A4449F0-9E8A-BCDC-25E8-23A64E5364AA}"/>
          </ac:spMkLst>
        </pc:spChg>
        <pc:spChg chg="add mod">
          <ac:chgData name="Stewart Gale" userId="3647ddd2-6040-41ae-a96d-232c23482af8" providerId="ADAL" clId="{6B7D14F2-0541-4551-A2C9-85DFE2CC1CCB}" dt="2023-09-04T14:18:51.381" v="327" actId="1076"/>
          <ac:spMkLst>
            <pc:docMk/>
            <pc:sldMk cId="1052678481" sldId="531"/>
            <ac:spMk id="4" creationId="{A08C2192-E1E5-DDD9-2B86-6B62A75474DA}"/>
          </ac:spMkLst>
        </pc:spChg>
        <pc:spChg chg="mod">
          <ac:chgData name="Stewart Gale" userId="3647ddd2-6040-41ae-a96d-232c23482af8" providerId="ADAL" clId="{6B7D14F2-0541-4551-A2C9-85DFE2CC1CCB}" dt="2023-09-04T14:14:39.175" v="296" actId="1076"/>
          <ac:spMkLst>
            <pc:docMk/>
            <pc:sldMk cId="1052678481" sldId="531"/>
            <ac:spMk id="5" creationId="{00000000-0000-0000-0000-000000000000}"/>
          </ac:spMkLst>
        </pc:spChg>
        <pc:spChg chg="add mod">
          <ac:chgData name="Stewart Gale" userId="3647ddd2-6040-41ae-a96d-232c23482af8" providerId="ADAL" clId="{6B7D14F2-0541-4551-A2C9-85DFE2CC1CCB}" dt="2023-09-04T14:18:36.977" v="326" actId="20577"/>
          <ac:spMkLst>
            <pc:docMk/>
            <pc:sldMk cId="1052678481" sldId="531"/>
            <ac:spMk id="6" creationId="{6F560E4F-EAFB-E522-A6E9-41C0B5587953}"/>
          </ac:spMkLst>
        </pc:spChg>
        <pc:spChg chg="mod">
          <ac:chgData name="Stewart Gale" userId="3647ddd2-6040-41ae-a96d-232c23482af8" providerId="ADAL" clId="{6B7D14F2-0541-4551-A2C9-85DFE2CC1CCB}" dt="2023-09-04T14:16:17.547" v="312" actId="1076"/>
          <ac:spMkLst>
            <pc:docMk/>
            <pc:sldMk cId="1052678481" sldId="531"/>
            <ac:spMk id="56" creationId="{00000000-0000-0000-0000-000000000000}"/>
          </ac:spMkLst>
        </pc:spChg>
        <pc:spChg chg="mod">
          <ac:chgData name="Stewart Gale" userId="3647ddd2-6040-41ae-a96d-232c23482af8" providerId="ADAL" clId="{6B7D14F2-0541-4551-A2C9-85DFE2CC1CCB}" dt="2023-09-04T14:16:17.547" v="312" actId="1076"/>
          <ac:spMkLst>
            <pc:docMk/>
            <pc:sldMk cId="1052678481" sldId="531"/>
            <ac:spMk id="57" creationId="{00000000-0000-0000-0000-000000000000}"/>
          </ac:spMkLst>
        </pc:spChg>
        <pc:spChg chg="del">
          <ac:chgData name="Stewart Gale" userId="3647ddd2-6040-41ae-a96d-232c23482af8" providerId="ADAL" clId="{6B7D14F2-0541-4551-A2C9-85DFE2CC1CCB}" dt="2023-09-04T14:14:13.125" v="283" actId="478"/>
          <ac:spMkLst>
            <pc:docMk/>
            <pc:sldMk cId="1052678481" sldId="531"/>
            <ac:spMk id="59" creationId="{00000000-0000-0000-0000-000000000000}"/>
          </ac:spMkLst>
        </pc:spChg>
        <pc:spChg chg="mod">
          <ac:chgData name="Stewart Gale" userId="3647ddd2-6040-41ae-a96d-232c23482af8" providerId="ADAL" clId="{6B7D14F2-0541-4551-A2C9-85DFE2CC1CCB}" dt="2023-09-04T14:16:17.547" v="312" actId="1076"/>
          <ac:spMkLst>
            <pc:docMk/>
            <pc:sldMk cId="1052678481" sldId="531"/>
            <ac:spMk id="60" creationId="{00000000-0000-0000-0000-000000000000}"/>
          </ac:spMkLst>
        </pc:spChg>
        <pc:spChg chg="mod">
          <ac:chgData name="Stewart Gale" userId="3647ddd2-6040-41ae-a96d-232c23482af8" providerId="ADAL" clId="{6B7D14F2-0541-4551-A2C9-85DFE2CC1CCB}" dt="2023-09-04T14:16:17.547" v="312" actId="1076"/>
          <ac:spMkLst>
            <pc:docMk/>
            <pc:sldMk cId="1052678481" sldId="531"/>
            <ac:spMk id="61" creationId="{00000000-0000-0000-0000-000000000000}"/>
          </ac:spMkLst>
        </pc:spChg>
        <pc:spChg chg="mod">
          <ac:chgData name="Stewart Gale" userId="3647ddd2-6040-41ae-a96d-232c23482af8" providerId="ADAL" clId="{6B7D14F2-0541-4551-A2C9-85DFE2CC1CCB}" dt="2023-09-04T14:16:17.547" v="312" actId="1076"/>
          <ac:spMkLst>
            <pc:docMk/>
            <pc:sldMk cId="1052678481" sldId="531"/>
            <ac:spMk id="62" creationId="{00000000-0000-0000-0000-000000000000}"/>
          </ac:spMkLst>
        </pc:spChg>
        <pc:cxnChg chg="mod">
          <ac:chgData name="Stewart Gale" userId="3647ddd2-6040-41ae-a96d-232c23482af8" providerId="ADAL" clId="{6B7D14F2-0541-4551-A2C9-85DFE2CC1CCB}" dt="2023-09-04T14:16:17.547" v="312" actId="1076"/>
          <ac:cxnSpMkLst>
            <pc:docMk/>
            <pc:sldMk cId="1052678481" sldId="531"/>
            <ac:cxnSpMk id="54" creationId="{00000000-0000-0000-0000-000000000000}"/>
          </ac:cxnSpMkLst>
        </pc:cxnChg>
        <pc:cxnChg chg="mod">
          <ac:chgData name="Stewart Gale" userId="3647ddd2-6040-41ae-a96d-232c23482af8" providerId="ADAL" clId="{6B7D14F2-0541-4551-A2C9-85DFE2CC1CCB}" dt="2023-09-04T14:16:17.547" v="312" actId="1076"/>
          <ac:cxnSpMkLst>
            <pc:docMk/>
            <pc:sldMk cId="1052678481" sldId="531"/>
            <ac:cxnSpMk id="55" creationId="{00000000-0000-0000-0000-000000000000}"/>
          </ac:cxnSpMkLst>
        </pc:cxnChg>
        <pc:cxnChg chg="del">
          <ac:chgData name="Stewart Gale" userId="3647ddd2-6040-41ae-a96d-232c23482af8" providerId="ADAL" clId="{6B7D14F2-0541-4551-A2C9-85DFE2CC1CCB}" dt="2023-09-04T14:14:10.628" v="282" actId="478"/>
          <ac:cxnSpMkLst>
            <pc:docMk/>
            <pc:sldMk cId="1052678481" sldId="531"/>
            <ac:cxnSpMk id="63" creationId="{00000000-0000-0000-0000-000000000000}"/>
          </ac:cxnSpMkLst>
        </pc:cxnChg>
      </pc:sldChg>
      <pc:sldChg chg="addSp delSp modSp mod ord delAnim modAnim">
        <pc:chgData name="Stewart Gale" userId="3647ddd2-6040-41ae-a96d-232c23482af8" providerId="ADAL" clId="{6B7D14F2-0541-4551-A2C9-85DFE2CC1CCB}" dt="2023-09-04T14:37:09.522" v="574" actId="14100"/>
        <pc:sldMkLst>
          <pc:docMk/>
          <pc:sldMk cId="3827031622" sldId="532"/>
        </pc:sldMkLst>
        <pc:spChg chg="add mod">
          <ac:chgData name="Stewart Gale" userId="3647ddd2-6040-41ae-a96d-232c23482af8" providerId="ADAL" clId="{6B7D14F2-0541-4551-A2C9-85DFE2CC1CCB}" dt="2023-09-04T14:29:57.141" v="496" actId="1076"/>
          <ac:spMkLst>
            <pc:docMk/>
            <pc:sldMk cId="3827031622" sldId="532"/>
            <ac:spMk id="4" creationId="{30EEF7EA-E02A-BB2F-B928-5BF6AEB18BBD}"/>
          </ac:spMkLst>
        </pc:spChg>
        <pc:spChg chg="mod">
          <ac:chgData name="Stewart Gale" userId="3647ddd2-6040-41ae-a96d-232c23482af8" providerId="ADAL" clId="{6B7D14F2-0541-4551-A2C9-85DFE2CC1CCB}" dt="2023-09-04T14:26:24.492" v="448" actId="20577"/>
          <ac:spMkLst>
            <pc:docMk/>
            <pc:sldMk cId="3827031622" sldId="532"/>
            <ac:spMk id="5" creationId="{00000000-0000-0000-0000-000000000000}"/>
          </ac:spMkLst>
        </pc:spChg>
        <pc:spChg chg="add mod">
          <ac:chgData name="Stewart Gale" userId="3647ddd2-6040-41ae-a96d-232c23482af8" providerId="ADAL" clId="{6B7D14F2-0541-4551-A2C9-85DFE2CC1CCB}" dt="2023-09-04T14:29:57.141" v="496" actId="1076"/>
          <ac:spMkLst>
            <pc:docMk/>
            <pc:sldMk cId="3827031622" sldId="532"/>
            <ac:spMk id="6" creationId="{3FA723F7-6377-808B-5DBB-ADB3B71AAC1E}"/>
          </ac:spMkLst>
        </pc:spChg>
        <pc:spChg chg="mod">
          <ac:chgData name="Stewart Gale" userId="3647ddd2-6040-41ae-a96d-232c23482af8" providerId="ADAL" clId="{6B7D14F2-0541-4551-A2C9-85DFE2CC1CCB}" dt="2023-09-04T14:29:57.141" v="496" actId="1076"/>
          <ac:spMkLst>
            <pc:docMk/>
            <pc:sldMk cId="3827031622" sldId="532"/>
            <ac:spMk id="45" creationId="{00000000-0000-0000-0000-000000000000}"/>
          </ac:spMkLst>
        </pc:spChg>
        <pc:spChg chg="mod">
          <ac:chgData name="Stewart Gale" userId="3647ddd2-6040-41ae-a96d-232c23482af8" providerId="ADAL" clId="{6B7D14F2-0541-4551-A2C9-85DFE2CC1CCB}" dt="2023-09-04T14:29:57.141" v="496" actId="1076"/>
          <ac:spMkLst>
            <pc:docMk/>
            <pc:sldMk cId="3827031622" sldId="532"/>
            <ac:spMk id="46" creationId="{00000000-0000-0000-0000-000000000000}"/>
          </ac:spMkLst>
        </pc:spChg>
        <pc:spChg chg="mod">
          <ac:chgData name="Stewart Gale" userId="3647ddd2-6040-41ae-a96d-232c23482af8" providerId="ADAL" clId="{6B7D14F2-0541-4551-A2C9-85DFE2CC1CCB}" dt="2023-09-04T14:29:57.141" v="496" actId="1076"/>
          <ac:spMkLst>
            <pc:docMk/>
            <pc:sldMk cId="3827031622" sldId="532"/>
            <ac:spMk id="47" creationId="{00000000-0000-0000-0000-000000000000}"/>
          </ac:spMkLst>
        </pc:spChg>
        <pc:spChg chg="mod">
          <ac:chgData name="Stewart Gale" userId="3647ddd2-6040-41ae-a96d-232c23482af8" providerId="ADAL" clId="{6B7D14F2-0541-4551-A2C9-85DFE2CC1CCB}" dt="2023-09-04T14:29:57.141" v="496" actId="1076"/>
          <ac:spMkLst>
            <pc:docMk/>
            <pc:sldMk cId="3827031622" sldId="532"/>
            <ac:spMk id="48" creationId="{00000000-0000-0000-0000-000000000000}"/>
          </ac:spMkLst>
        </pc:spChg>
        <pc:spChg chg="mod">
          <ac:chgData name="Stewart Gale" userId="3647ddd2-6040-41ae-a96d-232c23482af8" providerId="ADAL" clId="{6B7D14F2-0541-4551-A2C9-85DFE2CC1CCB}" dt="2023-09-04T14:29:57.141" v="496" actId="1076"/>
          <ac:spMkLst>
            <pc:docMk/>
            <pc:sldMk cId="3827031622" sldId="532"/>
            <ac:spMk id="49" creationId="{00000000-0000-0000-0000-000000000000}"/>
          </ac:spMkLst>
        </pc:spChg>
        <pc:spChg chg="mod">
          <ac:chgData name="Stewart Gale" userId="3647ddd2-6040-41ae-a96d-232c23482af8" providerId="ADAL" clId="{6B7D14F2-0541-4551-A2C9-85DFE2CC1CCB}" dt="2023-09-04T14:29:57.141" v="496" actId="1076"/>
          <ac:spMkLst>
            <pc:docMk/>
            <pc:sldMk cId="3827031622" sldId="532"/>
            <ac:spMk id="50" creationId="{00000000-0000-0000-0000-000000000000}"/>
          </ac:spMkLst>
        </pc:spChg>
        <pc:spChg chg="del">
          <ac:chgData name="Stewart Gale" userId="3647ddd2-6040-41ae-a96d-232c23482af8" providerId="ADAL" clId="{6B7D14F2-0541-4551-A2C9-85DFE2CC1CCB}" dt="2023-09-04T14:20:07.403" v="341" actId="478"/>
          <ac:spMkLst>
            <pc:docMk/>
            <pc:sldMk cId="3827031622" sldId="532"/>
            <ac:spMk id="53" creationId="{00000000-0000-0000-0000-000000000000}"/>
          </ac:spMkLst>
        </pc:spChg>
        <pc:cxnChg chg="mod">
          <ac:chgData name="Stewart Gale" userId="3647ddd2-6040-41ae-a96d-232c23482af8" providerId="ADAL" clId="{6B7D14F2-0541-4551-A2C9-85DFE2CC1CCB}" dt="2023-09-04T14:29:57.141" v="496" actId="1076"/>
          <ac:cxnSpMkLst>
            <pc:docMk/>
            <pc:sldMk cId="3827031622" sldId="532"/>
            <ac:cxnSpMk id="43" creationId="{00000000-0000-0000-0000-000000000000}"/>
          </ac:cxnSpMkLst>
        </pc:cxnChg>
        <pc:cxnChg chg="mod">
          <ac:chgData name="Stewart Gale" userId="3647ddd2-6040-41ae-a96d-232c23482af8" providerId="ADAL" clId="{6B7D14F2-0541-4551-A2C9-85DFE2CC1CCB}" dt="2023-09-04T14:37:09.522" v="574" actId="14100"/>
          <ac:cxnSpMkLst>
            <pc:docMk/>
            <pc:sldMk cId="3827031622" sldId="532"/>
            <ac:cxnSpMk id="44" creationId="{00000000-0000-0000-0000-000000000000}"/>
          </ac:cxnSpMkLst>
        </pc:cxnChg>
        <pc:cxnChg chg="del">
          <ac:chgData name="Stewart Gale" userId="3647ddd2-6040-41ae-a96d-232c23482af8" providerId="ADAL" clId="{6B7D14F2-0541-4551-A2C9-85DFE2CC1CCB}" dt="2023-09-04T14:20:06.353" v="340" actId="478"/>
          <ac:cxnSpMkLst>
            <pc:docMk/>
            <pc:sldMk cId="3827031622" sldId="532"/>
            <ac:cxnSpMk id="52" creationId="{00000000-0000-0000-0000-000000000000}"/>
          </ac:cxnSpMkLst>
        </pc:cxnChg>
      </pc:sldChg>
      <pc:sldChg chg="addSp delSp modSp new mod modAnim">
        <pc:chgData name="Stewart Gale" userId="3647ddd2-6040-41ae-a96d-232c23482af8" providerId="ADAL" clId="{6B7D14F2-0541-4551-A2C9-85DFE2CC1CCB}" dt="2023-09-04T13:57:43.897" v="104"/>
        <pc:sldMkLst>
          <pc:docMk/>
          <pc:sldMk cId="2033153932" sldId="533"/>
        </pc:sldMkLst>
        <pc:spChg chg="add mod">
          <ac:chgData name="Stewart Gale" userId="3647ddd2-6040-41ae-a96d-232c23482af8" providerId="ADAL" clId="{6B7D14F2-0541-4551-A2C9-85DFE2CC1CCB}" dt="2023-09-04T13:55:33.125" v="61" actId="1076"/>
          <ac:spMkLst>
            <pc:docMk/>
            <pc:sldMk cId="2033153932" sldId="533"/>
            <ac:spMk id="2" creationId="{D7098912-73A2-AE46-1B46-10C1F66BFB10}"/>
          </ac:spMkLst>
        </pc:spChg>
        <pc:spChg chg="add del mod">
          <ac:chgData name="Stewart Gale" userId="3647ddd2-6040-41ae-a96d-232c23482af8" providerId="ADAL" clId="{6B7D14F2-0541-4551-A2C9-85DFE2CC1CCB}" dt="2023-09-04T13:55:45.331" v="63" actId="478"/>
          <ac:spMkLst>
            <pc:docMk/>
            <pc:sldMk cId="2033153932" sldId="533"/>
            <ac:spMk id="3" creationId="{79389AA1-A5A3-6499-8CC1-97AE9A3398AA}"/>
          </ac:spMkLst>
        </pc:spChg>
        <pc:spChg chg="add mod">
          <ac:chgData name="Stewart Gale" userId="3647ddd2-6040-41ae-a96d-232c23482af8" providerId="ADAL" clId="{6B7D14F2-0541-4551-A2C9-85DFE2CC1CCB}" dt="2023-09-04T13:56:34.711" v="76" actId="1076"/>
          <ac:spMkLst>
            <pc:docMk/>
            <pc:sldMk cId="2033153932" sldId="533"/>
            <ac:spMk id="4" creationId="{0BE94CCF-8C3C-37CA-70AF-52EA2A2AE453}"/>
          </ac:spMkLst>
        </pc:spChg>
        <pc:spChg chg="add mod">
          <ac:chgData name="Stewart Gale" userId="3647ddd2-6040-41ae-a96d-232c23482af8" providerId="ADAL" clId="{6B7D14F2-0541-4551-A2C9-85DFE2CC1CCB}" dt="2023-09-04T13:56:32.875" v="75" actId="1076"/>
          <ac:spMkLst>
            <pc:docMk/>
            <pc:sldMk cId="2033153932" sldId="533"/>
            <ac:spMk id="5" creationId="{AA159C9B-DAF6-6F24-75A9-A0CD28D7B7F1}"/>
          </ac:spMkLst>
        </pc:spChg>
        <pc:spChg chg="add mod">
          <ac:chgData name="Stewart Gale" userId="3647ddd2-6040-41ae-a96d-232c23482af8" providerId="ADAL" clId="{6B7D14F2-0541-4551-A2C9-85DFE2CC1CCB}" dt="2023-09-04T13:57:03.839" v="93" actId="1076"/>
          <ac:spMkLst>
            <pc:docMk/>
            <pc:sldMk cId="2033153932" sldId="533"/>
            <ac:spMk id="7" creationId="{8BE93CEC-EA71-D0D9-5EC1-1DCB042CD217}"/>
          </ac:spMkLst>
        </pc:spChg>
        <pc:spChg chg="add mod">
          <ac:chgData name="Stewart Gale" userId="3647ddd2-6040-41ae-a96d-232c23482af8" providerId="ADAL" clId="{6B7D14F2-0541-4551-A2C9-85DFE2CC1CCB}" dt="2023-09-04T13:57:18.831" v="98" actId="1076"/>
          <ac:spMkLst>
            <pc:docMk/>
            <pc:sldMk cId="2033153932" sldId="533"/>
            <ac:spMk id="8" creationId="{AA3126BF-075E-E872-61BD-D7D049FABF7F}"/>
          </ac:spMkLst>
        </pc:spChg>
      </pc:sldChg>
      <pc:sldChg chg="modSp add del mod ord">
        <pc:chgData name="Stewart Gale" userId="3647ddd2-6040-41ae-a96d-232c23482af8" providerId="ADAL" clId="{6B7D14F2-0541-4551-A2C9-85DFE2CC1CCB}" dt="2023-09-04T14:06:48.236" v="218" actId="47"/>
        <pc:sldMkLst>
          <pc:docMk/>
          <pc:sldMk cId="2768990353" sldId="534"/>
        </pc:sldMkLst>
        <pc:spChg chg="mod">
          <ac:chgData name="Stewart Gale" userId="3647ddd2-6040-41ae-a96d-232c23482af8" providerId="ADAL" clId="{6B7D14F2-0541-4551-A2C9-85DFE2CC1CCB}" dt="2023-09-04T14:02:17.615" v="149" actId="403"/>
          <ac:spMkLst>
            <pc:docMk/>
            <pc:sldMk cId="2768990353" sldId="534"/>
            <ac:spMk id="5" creationId="{00000000-0000-0000-0000-000000000000}"/>
          </ac:spMkLst>
        </pc:spChg>
      </pc:sldChg>
      <pc:sldChg chg="addSp modSp add mod modAnim">
        <pc:chgData name="Stewart Gale" userId="3647ddd2-6040-41ae-a96d-232c23482af8" providerId="ADAL" clId="{6B7D14F2-0541-4551-A2C9-85DFE2CC1CCB}" dt="2023-09-20T04:56:49.119" v="597" actId="20577"/>
        <pc:sldMkLst>
          <pc:docMk/>
          <pc:sldMk cId="204458045" sldId="535"/>
        </pc:sldMkLst>
        <pc:spChg chg="add mod">
          <ac:chgData name="Stewart Gale" userId="3647ddd2-6040-41ae-a96d-232c23482af8" providerId="ADAL" clId="{6B7D14F2-0541-4551-A2C9-85DFE2CC1CCB}" dt="2023-09-04T14:04:48.436" v="197" actId="1076"/>
          <ac:spMkLst>
            <pc:docMk/>
            <pc:sldMk cId="204458045" sldId="535"/>
            <ac:spMk id="4" creationId="{042B7EC2-69BE-38DB-6961-2118E1B40185}"/>
          </ac:spMkLst>
        </pc:spChg>
        <pc:spChg chg="mod">
          <ac:chgData name="Stewart Gale" userId="3647ddd2-6040-41ae-a96d-232c23482af8" providerId="ADAL" clId="{6B7D14F2-0541-4551-A2C9-85DFE2CC1CCB}" dt="2023-09-04T14:04:59.145" v="201" actId="1076"/>
          <ac:spMkLst>
            <pc:docMk/>
            <pc:sldMk cId="204458045" sldId="535"/>
            <ac:spMk id="5" creationId="{00000000-0000-0000-0000-000000000000}"/>
          </ac:spMkLst>
        </pc:spChg>
        <pc:spChg chg="add mod">
          <ac:chgData name="Stewart Gale" userId="3647ddd2-6040-41ae-a96d-232c23482af8" providerId="ADAL" clId="{6B7D14F2-0541-4551-A2C9-85DFE2CC1CCB}" dt="2023-09-20T04:56:49.119" v="597" actId="20577"/>
          <ac:spMkLst>
            <pc:docMk/>
            <pc:sldMk cId="204458045" sldId="535"/>
            <ac:spMk id="6" creationId="{3A033E63-DDFD-D65B-EEC6-80502332C27B}"/>
          </ac:spMkLst>
        </pc:spChg>
        <pc:spChg chg="add mod">
          <ac:chgData name="Stewart Gale" userId="3647ddd2-6040-41ae-a96d-232c23482af8" providerId="ADAL" clId="{6B7D14F2-0541-4551-A2C9-85DFE2CC1CCB}" dt="2023-09-04T14:05:15.326" v="206" actId="1076"/>
          <ac:spMkLst>
            <pc:docMk/>
            <pc:sldMk cId="204458045" sldId="535"/>
            <ac:spMk id="8" creationId="{246E2D98-6B0A-DA10-E62F-E4D5DD744DFF}"/>
          </ac:spMkLst>
        </pc:spChg>
        <pc:spChg chg="mod">
          <ac:chgData name="Stewart Gale" userId="3647ddd2-6040-41ae-a96d-232c23482af8" providerId="ADAL" clId="{6B7D14F2-0541-4551-A2C9-85DFE2CC1CCB}" dt="2023-09-04T14:02:55.815" v="164" actId="14100"/>
          <ac:spMkLst>
            <pc:docMk/>
            <pc:sldMk cId="204458045" sldId="535"/>
            <ac:spMk id="19" creationId="{00000000-0000-0000-0000-000000000000}"/>
          </ac:spMkLst>
        </pc:spChg>
        <pc:spChg chg="mod">
          <ac:chgData name="Stewart Gale" userId="3647ddd2-6040-41ae-a96d-232c23482af8" providerId="ADAL" clId="{6B7D14F2-0541-4551-A2C9-85DFE2CC1CCB}" dt="2023-09-04T14:02:59.424" v="165" actId="1076"/>
          <ac:spMkLst>
            <pc:docMk/>
            <pc:sldMk cId="204458045" sldId="535"/>
            <ac:spMk id="20" creationId="{00000000-0000-0000-0000-000000000000}"/>
          </ac:spMkLst>
        </pc:spChg>
        <pc:spChg chg="mod">
          <ac:chgData name="Stewart Gale" userId="3647ddd2-6040-41ae-a96d-232c23482af8" providerId="ADAL" clId="{6B7D14F2-0541-4551-A2C9-85DFE2CC1CCB}" dt="2023-09-04T14:06:24.231" v="216" actId="208"/>
          <ac:spMkLst>
            <pc:docMk/>
            <pc:sldMk cId="204458045" sldId="535"/>
            <ac:spMk id="21" creationId="{00000000-0000-0000-0000-000000000000}"/>
          </ac:spMkLst>
        </pc:spChg>
        <pc:grpChg chg="mod">
          <ac:chgData name="Stewart Gale" userId="3647ddd2-6040-41ae-a96d-232c23482af8" providerId="ADAL" clId="{6B7D14F2-0541-4551-A2C9-85DFE2CC1CCB}" dt="2023-09-04T14:04:48.436" v="197" actId="1076"/>
          <ac:grpSpMkLst>
            <pc:docMk/>
            <pc:sldMk cId="204458045" sldId="535"/>
            <ac:grpSpMk id="2" creationId="{E0B41881-9F50-E6E0-62E5-2340D6493380}"/>
          </ac:grpSpMkLst>
        </pc:grpChg>
        <pc:cxnChg chg="mod">
          <ac:chgData name="Stewart Gale" userId="3647ddd2-6040-41ae-a96d-232c23482af8" providerId="ADAL" clId="{6B7D14F2-0541-4551-A2C9-85DFE2CC1CCB}" dt="2023-09-04T14:02:47.274" v="158" actId="1076"/>
          <ac:cxnSpMkLst>
            <pc:docMk/>
            <pc:sldMk cId="204458045" sldId="535"/>
            <ac:cxnSpMk id="14" creationId="{00000000-0000-0000-0000-000000000000}"/>
          </ac:cxnSpMkLst>
        </pc:cxnChg>
        <pc:cxnChg chg="mod">
          <ac:chgData name="Stewart Gale" userId="3647ddd2-6040-41ae-a96d-232c23482af8" providerId="ADAL" clId="{6B7D14F2-0541-4551-A2C9-85DFE2CC1CCB}" dt="2023-09-04T14:04:52.309" v="198" actId="14100"/>
          <ac:cxnSpMkLst>
            <pc:docMk/>
            <pc:sldMk cId="204458045" sldId="535"/>
            <ac:cxnSpMk id="15" creationId="{00000000-0000-0000-0000-000000000000}"/>
          </ac:cxnSpMkLst>
        </pc:cxnChg>
      </pc:sldChg>
      <pc:sldChg chg="add del">
        <pc:chgData name="Stewart Gale" userId="3647ddd2-6040-41ae-a96d-232c23482af8" providerId="ADAL" clId="{6B7D14F2-0541-4551-A2C9-85DFE2CC1CCB}" dt="2023-09-04T14:02:25.130" v="152" actId="47"/>
        <pc:sldMkLst>
          <pc:docMk/>
          <pc:sldMk cId="1044510517" sldId="535"/>
        </pc:sldMkLst>
      </pc:sldChg>
      <pc:sldChg chg="delSp modSp add mod delAnim modAnim">
        <pc:chgData name="Stewart Gale" userId="3647ddd2-6040-41ae-a96d-232c23482af8" providerId="ADAL" clId="{6B7D14F2-0541-4551-A2C9-85DFE2CC1CCB}" dt="2023-09-04T14:06:29.720" v="217" actId="208"/>
        <pc:sldMkLst>
          <pc:docMk/>
          <pc:sldMk cId="2124521507" sldId="536"/>
        </pc:sldMkLst>
        <pc:spChg chg="del">
          <ac:chgData name="Stewart Gale" userId="3647ddd2-6040-41ae-a96d-232c23482af8" providerId="ADAL" clId="{6B7D14F2-0541-4551-A2C9-85DFE2CC1CCB}" dt="2023-09-04T14:06:05.099" v="213" actId="478"/>
          <ac:spMkLst>
            <pc:docMk/>
            <pc:sldMk cId="2124521507" sldId="536"/>
            <ac:spMk id="4" creationId="{042B7EC2-69BE-38DB-6961-2118E1B40185}"/>
          </ac:spMkLst>
        </pc:spChg>
        <pc:spChg chg="mod">
          <ac:chgData name="Stewart Gale" userId="3647ddd2-6040-41ae-a96d-232c23482af8" providerId="ADAL" clId="{6B7D14F2-0541-4551-A2C9-85DFE2CC1CCB}" dt="2023-09-04T14:05:48.931" v="209" actId="20577"/>
          <ac:spMkLst>
            <pc:docMk/>
            <pc:sldMk cId="2124521507" sldId="536"/>
            <ac:spMk id="5" creationId="{00000000-0000-0000-0000-000000000000}"/>
          </ac:spMkLst>
        </pc:spChg>
        <pc:spChg chg="mod">
          <ac:chgData name="Stewart Gale" userId="3647ddd2-6040-41ae-a96d-232c23482af8" providerId="ADAL" clId="{6B7D14F2-0541-4551-A2C9-85DFE2CC1CCB}" dt="2023-09-04T14:06:08.790" v="214" actId="1076"/>
          <ac:spMkLst>
            <pc:docMk/>
            <pc:sldMk cId="2124521507" sldId="536"/>
            <ac:spMk id="6" creationId="{3A033E63-DDFD-D65B-EEC6-80502332C27B}"/>
          </ac:spMkLst>
        </pc:spChg>
        <pc:spChg chg="del">
          <ac:chgData name="Stewart Gale" userId="3647ddd2-6040-41ae-a96d-232c23482af8" providerId="ADAL" clId="{6B7D14F2-0541-4551-A2C9-85DFE2CC1CCB}" dt="2023-09-04T14:06:05.099" v="213" actId="478"/>
          <ac:spMkLst>
            <pc:docMk/>
            <pc:sldMk cId="2124521507" sldId="536"/>
            <ac:spMk id="8" creationId="{246E2D98-6B0A-DA10-E62F-E4D5DD744DFF}"/>
          </ac:spMkLst>
        </pc:spChg>
        <pc:spChg chg="mod">
          <ac:chgData name="Stewart Gale" userId="3647ddd2-6040-41ae-a96d-232c23482af8" providerId="ADAL" clId="{6B7D14F2-0541-4551-A2C9-85DFE2CC1CCB}" dt="2023-09-04T14:06:02.015" v="212" actId="1076"/>
          <ac:spMkLst>
            <pc:docMk/>
            <pc:sldMk cId="2124521507" sldId="536"/>
            <ac:spMk id="19" creationId="{00000000-0000-0000-0000-000000000000}"/>
          </ac:spMkLst>
        </pc:spChg>
        <pc:spChg chg="mod">
          <ac:chgData name="Stewart Gale" userId="3647ddd2-6040-41ae-a96d-232c23482af8" providerId="ADAL" clId="{6B7D14F2-0541-4551-A2C9-85DFE2CC1CCB}" dt="2023-09-04T14:06:29.720" v="217" actId="208"/>
          <ac:spMkLst>
            <pc:docMk/>
            <pc:sldMk cId="2124521507" sldId="536"/>
            <ac:spMk id="21" creationId="{00000000-0000-0000-0000-000000000000}"/>
          </ac:spMkLst>
        </pc:spChg>
        <pc:cxnChg chg="mod">
          <ac:chgData name="Stewart Gale" userId="3647ddd2-6040-41ae-a96d-232c23482af8" providerId="ADAL" clId="{6B7D14F2-0541-4551-A2C9-85DFE2CC1CCB}" dt="2023-09-04T14:05:58.525" v="211" actId="1076"/>
          <ac:cxnSpMkLst>
            <pc:docMk/>
            <pc:sldMk cId="2124521507" sldId="536"/>
            <ac:cxnSpMk id="14" creationId="{00000000-0000-0000-0000-000000000000}"/>
          </ac:cxnSpMkLst>
        </pc:cxnChg>
      </pc:sldChg>
    </pc:docChg>
  </pc:docChgLst>
  <pc:docChgLst>
    <pc:chgData name="Stewart Gale" userId="3647ddd2-6040-41ae-a96d-232c23482af8" providerId="ADAL" clId="{0960FB23-318D-4216-BEFA-842B8E26FDA8}"/>
    <pc:docChg chg="undo custSel modSld modMainMaster modNotesMaster">
      <pc:chgData name="Stewart Gale" userId="3647ddd2-6040-41ae-a96d-232c23482af8" providerId="ADAL" clId="{0960FB23-318D-4216-BEFA-842B8E26FDA8}" dt="2023-08-15T13:09:26.088" v="349" actId="14100"/>
      <pc:docMkLst>
        <pc:docMk/>
      </pc:docMkLst>
      <pc:sldChg chg="delSp modSp mod">
        <pc:chgData name="Stewart Gale" userId="3647ddd2-6040-41ae-a96d-232c23482af8" providerId="ADAL" clId="{0960FB23-318D-4216-BEFA-842B8E26FDA8}" dt="2023-08-15T13:09:26.088" v="349" actId="14100"/>
        <pc:sldMkLst>
          <pc:docMk/>
          <pc:sldMk cId="1043338289" sldId="525"/>
        </pc:sldMkLst>
        <pc:spChg chg="mod">
          <ac:chgData name="Stewart Gale" userId="3647ddd2-6040-41ae-a96d-232c23482af8" providerId="ADAL" clId="{0960FB23-318D-4216-BEFA-842B8E26FDA8}" dt="2023-08-15T12:45:21.491" v="30" actId="1076"/>
          <ac:spMkLst>
            <pc:docMk/>
            <pc:sldMk cId="1043338289" sldId="525"/>
            <ac:spMk id="4" creationId="{00000000-0000-0000-0000-000000000000}"/>
          </ac:spMkLst>
        </pc:spChg>
        <pc:spChg chg="mod">
          <ac:chgData name="Stewart Gale" userId="3647ddd2-6040-41ae-a96d-232c23482af8" providerId="ADAL" clId="{0960FB23-318D-4216-BEFA-842B8E26FDA8}" dt="2023-08-15T12:45:24.318" v="31" actId="1076"/>
          <ac:spMkLst>
            <pc:docMk/>
            <pc:sldMk cId="1043338289" sldId="525"/>
            <ac:spMk id="5" creationId="{E591AE42-250E-DF3D-71D6-FA657789FFB0}"/>
          </ac:spMkLst>
        </pc:spChg>
        <pc:spChg chg="mod">
          <ac:chgData name="Stewart Gale" userId="3647ddd2-6040-41ae-a96d-232c23482af8" providerId="ADAL" clId="{0960FB23-318D-4216-BEFA-842B8E26FDA8}" dt="2023-08-15T12:43:24.545" v="0"/>
          <ac:spMkLst>
            <pc:docMk/>
            <pc:sldMk cId="1043338289" sldId="525"/>
            <ac:spMk id="7" creationId="{00000000-0000-0000-0000-000000000000}"/>
          </ac:spMkLst>
        </pc:spChg>
        <pc:spChg chg="mod">
          <ac:chgData name="Stewart Gale" userId="3647ddd2-6040-41ae-a96d-232c23482af8" providerId="ADAL" clId="{0960FB23-318D-4216-BEFA-842B8E26FDA8}" dt="2023-08-15T13:09:21.760" v="347" actId="1076"/>
          <ac:spMkLst>
            <pc:docMk/>
            <pc:sldMk cId="1043338289" sldId="525"/>
            <ac:spMk id="24" creationId="{00000000-0000-0000-0000-000000000000}"/>
          </ac:spMkLst>
        </pc:spChg>
        <pc:spChg chg="mod">
          <ac:chgData name="Stewart Gale" userId="3647ddd2-6040-41ae-a96d-232c23482af8" providerId="ADAL" clId="{0960FB23-318D-4216-BEFA-842B8E26FDA8}" dt="2023-08-15T13:09:18.356" v="346" actId="403"/>
          <ac:spMkLst>
            <pc:docMk/>
            <pc:sldMk cId="1043338289" sldId="525"/>
            <ac:spMk id="25" creationId="{00000000-0000-0000-0000-000000000000}"/>
          </ac:spMkLst>
        </pc:spChg>
        <pc:spChg chg="mod">
          <ac:chgData name="Stewart Gale" userId="3647ddd2-6040-41ae-a96d-232c23482af8" providerId="ADAL" clId="{0960FB23-318D-4216-BEFA-842B8E26FDA8}" dt="2023-08-15T13:09:14.480" v="345" actId="403"/>
          <ac:spMkLst>
            <pc:docMk/>
            <pc:sldMk cId="1043338289" sldId="525"/>
            <ac:spMk id="27" creationId="{00000000-0000-0000-0000-000000000000}"/>
          </ac:spMkLst>
        </pc:spChg>
        <pc:spChg chg="mod">
          <ac:chgData name="Stewart Gale" userId="3647ddd2-6040-41ae-a96d-232c23482af8" providerId="ADAL" clId="{0960FB23-318D-4216-BEFA-842B8E26FDA8}" dt="2023-08-15T13:09:24.073" v="348" actId="14100"/>
          <ac:spMkLst>
            <pc:docMk/>
            <pc:sldMk cId="1043338289" sldId="525"/>
            <ac:spMk id="28" creationId="{00000000-0000-0000-0000-000000000000}"/>
          </ac:spMkLst>
        </pc:spChg>
        <pc:spChg chg="mod">
          <ac:chgData name="Stewart Gale" userId="3647ddd2-6040-41ae-a96d-232c23482af8" providerId="ADAL" clId="{0960FB23-318D-4216-BEFA-842B8E26FDA8}" dt="2023-08-15T13:09:14.480" v="345" actId="403"/>
          <ac:spMkLst>
            <pc:docMk/>
            <pc:sldMk cId="1043338289" sldId="525"/>
            <ac:spMk id="29" creationId="{00000000-0000-0000-0000-000000000000}"/>
          </ac:spMkLst>
        </pc:spChg>
        <pc:spChg chg="mod">
          <ac:chgData name="Stewart Gale" userId="3647ddd2-6040-41ae-a96d-232c23482af8" providerId="ADAL" clId="{0960FB23-318D-4216-BEFA-842B8E26FDA8}" dt="2023-08-15T13:09:26.088" v="349" actId="14100"/>
          <ac:spMkLst>
            <pc:docMk/>
            <pc:sldMk cId="1043338289" sldId="525"/>
            <ac:spMk id="33" creationId="{00000000-0000-0000-0000-000000000000}"/>
          </ac:spMkLst>
        </pc:spChg>
        <pc:grpChg chg="del mod">
          <ac:chgData name="Stewart Gale" userId="3647ddd2-6040-41ae-a96d-232c23482af8" providerId="ADAL" clId="{0960FB23-318D-4216-BEFA-842B8E26FDA8}" dt="2023-08-15T12:44:16.135" v="15" actId="478"/>
          <ac:grpSpMkLst>
            <pc:docMk/>
            <pc:sldMk cId="1043338289" sldId="525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0960FB23-318D-4216-BEFA-842B8E26FDA8}" dt="2023-08-15T12:43:24.545" v="0"/>
          <ac:cxnSpMkLst>
            <pc:docMk/>
            <pc:sldMk cId="1043338289" sldId="525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0960FB23-318D-4216-BEFA-842B8E26FDA8}" dt="2023-08-15T12:45:21.491" v="30" actId="1076"/>
          <ac:cxnSpMkLst>
            <pc:docMk/>
            <pc:sldMk cId="1043338289" sldId="525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0960FB23-318D-4216-BEFA-842B8E26FDA8}" dt="2023-08-15T12:45:21.491" v="30" actId="1076"/>
          <ac:cxnSpMkLst>
            <pc:docMk/>
            <pc:sldMk cId="1043338289" sldId="525"/>
            <ac:cxnSpMk id="23" creationId="{00000000-0000-0000-0000-000000000000}"/>
          </ac:cxnSpMkLst>
        </pc:cxnChg>
        <pc:cxnChg chg="mod">
          <ac:chgData name="Stewart Gale" userId="3647ddd2-6040-41ae-a96d-232c23482af8" providerId="ADAL" clId="{0960FB23-318D-4216-BEFA-842B8E26FDA8}" dt="2023-08-15T12:45:21.491" v="30" actId="1076"/>
          <ac:cxnSpMkLst>
            <pc:docMk/>
            <pc:sldMk cId="1043338289" sldId="525"/>
            <ac:cxnSpMk id="30" creationId="{00000000-0000-0000-0000-000000000000}"/>
          </ac:cxnSpMkLst>
        </pc:cxnChg>
        <pc:cxnChg chg="mod">
          <ac:chgData name="Stewart Gale" userId="3647ddd2-6040-41ae-a96d-232c23482af8" providerId="ADAL" clId="{0960FB23-318D-4216-BEFA-842B8E26FDA8}" dt="2023-08-15T13:09:14.480" v="345" actId="403"/>
          <ac:cxnSpMkLst>
            <pc:docMk/>
            <pc:sldMk cId="1043338289" sldId="525"/>
            <ac:cxnSpMk id="31" creationId="{00000000-0000-0000-0000-000000000000}"/>
          </ac:cxnSpMkLst>
        </pc:cxnChg>
        <pc:cxnChg chg="mod">
          <ac:chgData name="Stewart Gale" userId="3647ddd2-6040-41ae-a96d-232c23482af8" providerId="ADAL" clId="{0960FB23-318D-4216-BEFA-842B8E26FDA8}" dt="2023-08-15T13:09:14.480" v="345" actId="403"/>
          <ac:cxnSpMkLst>
            <pc:docMk/>
            <pc:sldMk cId="1043338289" sldId="525"/>
            <ac:cxnSpMk id="32" creationId="{00000000-0000-0000-0000-000000000000}"/>
          </ac:cxnSpMkLst>
        </pc:cxnChg>
        <pc:cxnChg chg="mod">
          <ac:chgData name="Stewart Gale" userId="3647ddd2-6040-41ae-a96d-232c23482af8" providerId="ADAL" clId="{0960FB23-318D-4216-BEFA-842B8E26FDA8}" dt="2023-08-15T13:09:24.073" v="348" actId="14100"/>
          <ac:cxnSpMkLst>
            <pc:docMk/>
            <pc:sldMk cId="1043338289" sldId="525"/>
            <ac:cxnSpMk id="35" creationId="{00000000-0000-0000-0000-000000000000}"/>
          </ac:cxnSpMkLst>
        </pc:cxnChg>
        <pc:cxnChg chg="mod">
          <ac:chgData name="Stewart Gale" userId="3647ddd2-6040-41ae-a96d-232c23482af8" providerId="ADAL" clId="{0960FB23-318D-4216-BEFA-842B8E26FDA8}" dt="2023-08-15T13:09:14.480" v="345" actId="403"/>
          <ac:cxnSpMkLst>
            <pc:docMk/>
            <pc:sldMk cId="1043338289" sldId="525"/>
            <ac:cxnSpMk id="38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0960FB23-318D-4216-BEFA-842B8E26FDA8}" dt="2023-08-15T12:54:43.599" v="151"/>
        <pc:sldMkLst>
          <pc:docMk/>
          <pc:sldMk cId="614106908" sldId="526"/>
        </pc:sldMkLst>
        <pc:spChg chg="mod">
          <ac:chgData name="Stewart Gale" userId="3647ddd2-6040-41ae-a96d-232c23482af8" providerId="ADAL" clId="{0960FB23-318D-4216-BEFA-842B8E26FDA8}" dt="2023-08-15T12:43:24.545" v="0"/>
          <ac:spMkLst>
            <pc:docMk/>
            <pc:sldMk cId="614106908" sldId="526"/>
            <ac:spMk id="6" creationId="{00000000-0000-0000-0000-000000000000}"/>
          </ac:spMkLst>
        </pc:spChg>
        <pc:spChg chg="mod">
          <ac:chgData name="Stewart Gale" userId="3647ddd2-6040-41ae-a96d-232c23482af8" providerId="ADAL" clId="{0960FB23-318D-4216-BEFA-842B8E26FDA8}" dt="2023-08-15T12:51:28.765" v="123" actId="1076"/>
          <ac:spMkLst>
            <pc:docMk/>
            <pc:sldMk cId="614106908" sldId="526"/>
            <ac:spMk id="8" creationId="{00000000-0000-0000-0000-000000000000}"/>
          </ac:spMkLst>
        </pc:spChg>
        <pc:spChg chg="mod">
          <ac:chgData name="Stewart Gale" userId="3647ddd2-6040-41ae-a96d-232c23482af8" providerId="ADAL" clId="{0960FB23-318D-4216-BEFA-842B8E26FDA8}" dt="2023-08-15T12:52:17.464" v="132" actId="1076"/>
          <ac:spMkLst>
            <pc:docMk/>
            <pc:sldMk cId="614106908" sldId="526"/>
            <ac:spMk id="9" creationId="{00000000-0000-0000-0000-000000000000}"/>
          </ac:spMkLst>
        </pc:spChg>
        <pc:spChg chg="mod">
          <ac:chgData name="Stewart Gale" userId="3647ddd2-6040-41ae-a96d-232c23482af8" providerId="ADAL" clId="{0960FB23-318D-4216-BEFA-842B8E26FDA8}" dt="2023-08-15T12:52:17.464" v="132" actId="1076"/>
          <ac:spMkLst>
            <pc:docMk/>
            <pc:sldMk cId="614106908" sldId="526"/>
            <ac:spMk id="10" creationId="{00000000-0000-0000-0000-000000000000}"/>
          </ac:spMkLst>
        </pc:spChg>
        <pc:spChg chg="mod">
          <ac:chgData name="Stewart Gale" userId="3647ddd2-6040-41ae-a96d-232c23482af8" providerId="ADAL" clId="{0960FB23-318D-4216-BEFA-842B8E26FDA8}" dt="2023-08-15T12:52:17.464" v="132" actId="1076"/>
          <ac:spMkLst>
            <pc:docMk/>
            <pc:sldMk cId="614106908" sldId="526"/>
            <ac:spMk id="11" creationId="{00000000-0000-0000-0000-000000000000}"/>
          </ac:spMkLst>
        </pc:spChg>
        <pc:spChg chg="mod">
          <ac:chgData name="Stewart Gale" userId="3647ddd2-6040-41ae-a96d-232c23482af8" providerId="ADAL" clId="{0960FB23-318D-4216-BEFA-842B8E26FDA8}" dt="2023-08-15T12:52:17.464" v="132" actId="1076"/>
          <ac:spMkLst>
            <pc:docMk/>
            <pc:sldMk cId="614106908" sldId="526"/>
            <ac:spMk id="12" creationId="{00000000-0000-0000-0000-000000000000}"/>
          </ac:spMkLst>
        </pc:spChg>
        <pc:spChg chg="mod">
          <ac:chgData name="Stewart Gale" userId="3647ddd2-6040-41ae-a96d-232c23482af8" providerId="ADAL" clId="{0960FB23-318D-4216-BEFA-842B8E26FDA8}" dt="2023-08-15T12:52:17.464" v="132" actId="1076"/>
          <ac:spMkLst>
            <pc:docMk/>
            <pc:sldMk cId="614106908" sldId="526"/>
            <ac:spMk id="13" creationId="{00000000-0000-0000-0000-000000000000}"/>
          </ac:spMkLst>
        </pc:spChg>
        <pc:spChg chg="mod">
          <ac:chgData name="Stewart Gale" userId="3647ddd2-6040-41ae-a96d-232c23482af8" providerId="ADAL" clId="{0960FB23-318D-4216-BEFA-842B8E26FDA8}" dt="2023-08-15T12:52:17.464" v="132" actId="1076"/>
          <ac:spMkLst>
            <pc:docMk/>
            <pc:sldMk cId="614106908" sldId="526"/>
            <ac:spMk id="14" creationId="{00000000-0000-0000-0000-000000000000}"/>
          </ac:spMkLst>
        </pc:spChg>
        <pc:spChg chg="mod topLvl">
          <ac:chgData name="Stewart Gale" userId="3647ddd2-6040-41ae-a96d-232c23482af8" providerId="ADAL" clId="{0960FB23-318D-4216-BEFA-842B8E26FDA8}" dt="2023-08-15T12:52:46.543" v="138" actId="165"/>
          <ac:spMkLst>
            <pc:docMk/>
            <pc:sldMk cId="614106908" sldId="526"/>
            <ac:spMk id="25" creationId="{00000000-0000-0000-0000-000000000000}"/>
          </ac:spMkLst>
        </pc:spChg>
        <pc:spChg chg="mod topLvl">
          <ac:chgData name="Stewart Gale" userId="3647ddd2-6040-41ae-a96d-232c23482af8" providerId="ADAL" clId="{0960FB23-318D-4216-BEFA-842B8E26FDA8}" dt="2023-08-15T12:52:46.543" v="138" actId="165"/>
          <ac:spMkLst>
            <pc:docMk/>
            <pc:sldMk cId="614106908" sldId="526"/>
            <ac:spMk id="26" creationId="{00000000-0000-0000-0000-000000000000}"/>
          </ac:spMkLst>
        </pc:spChg>
        <pc:spChg chg="mod topLvl">
          <ac:chgData name="Stewart Gale" userId="3647ddd2-6040-41ae-a96d-232c23482af8" providerId="ADAL" clId="{0960FB23-318D-4216-BEFA-842B8E26FDA8}" dt="2023-08-15T12:52:46.543" v="138" actId="165"/>
          <ac:spMkLst>
            <pc:docMk/>
            <pc:sldMk cId="614106908" sldId="526"/>
            <ac:spMk id="27" creationId="{00000000-0000-0000-0000-000000000000}"/>
          </ac:spMkLst>
        </pc:spChg>
        <pc:spChg chg="mod topLvl">
          <ac:chgData name="Stewart Gale" userId="3647ddd2-6040-41ae-a96d-232c23482af8" providerId="ADAL" clId="{0960FB23-318D-4216-BEFA-842B8E26FDA8}" dt="2023-08-15T12:52:46.543" v="138" actId="165"/>
          <ac:spMkLst>
            <pc:docMk/>
            <pc:sldMk cId="614106908" sldId="526"/>
            <ac:spMk id="28" creationId="{00000000-0000-0000-0000-000000000000}"/>
          </ac:spMkLst>
        </pc:spChg>
        <pc:spChg chg="mod topLvl">
          <ac:chgData name="Stewart Gale" userId="3647ddd2-6040-41ae-a96d-232c23482af8" providerId="ADAL" clId="{0960FB23-318D-4216-BEFA-842B8E26FDA8}" dt="2023-08-15T12:52:46.543" v="138" actId="165"/>
          <ac:spMkLst>
            <pc:docMk/>
            <pc:sldMk cId="614106908" sldId="526"/>
            <ac:spMk id="30" creationId="{00000000-0000-0000-0000-000000000000}"/>
          </ac:spMkLst>
        </pc:spChg>
        <pc:spChg chg="mod topLvl">
          <ac:chgData name="Stewart Gale" userId="3647ddd2-6040-41ae-a96d-232c23482af8" providerId="ADAL" clId="{0960FB23-318D-4216-BEFA-842B8E26FDA8}" dt="2023-08-15T12:52:46.543" v="138" actId="165"/>
          <ac:spMkLst>
            <pc:docMk/>
            <pc:sldMk cId="614106908" sldId="526"/>
            <ac:spMk id="31" creationId="{00000000-0000-0000-0000-000000000000}"/>
          </ac:spMkLst>
        </pc:spChg>
        <pc:spChg chg="mod topLvl">
          <ac:chgData name="Stewart Gale" userId="3647ddd2-6040-41ae-a96d-232c23482af8" providerId="ADAL" clId="{0960FB23-318D-4216-BEFA-842B8E26FDA8}" dt="2023-08-15T12:52:46.543" v="138" actId="165"/>
          <ac:spMkLst>
            <pc:docMk/>
            <pc:sldMk cId="614106908" sldId="526"/>
            <ac:spMk id="32" creationId="{00000000-0000-0000-0000-000000000000}"/>
          </ac:spMkLst>
        </pc:spChg>
        <pc:spChg chg="mod topLvl">
          <ac:chgData name="Stewart Gale" userId="3647ddd2-6040-41ae-a96d-232c23482af8" providerId="ADAL" clId="{0960FB23-318D-4216-BEFA-842B8E26FDA8}" dt="2023-08-15T12:52:46.543" v="138" actId="165"/>
          <ac:spMkLst>
            <pc:docMk/>
            <pc:sldMk cId="614106908" sldId="526"/>
            <ac:spMk id="33" creationId="{00000000-0000-0000-0000-000000000000}"/>
          </ac:spMkLst>
        </pc:spChg>
        <pc:grpChg chg="add del mod">
          <ac:chgData name="Stewart Gale" userId="3647ddd2-6040-41ae-a96d-232c23482af8" providerId="ADAL" clId="{0960FB23-318D-4216-BEFA-842B8E26FDA8}" dt="2023-08-15T12:52:46.543" v="138" actId="165"/>
          <ac:grpSpMkLst>
            <pc:docMk/>
            <pc:sldMk cId="614106908" sldId="526"/>
            <ac:grpSpMk id="2" creationId="{CB3BACED-2030-CC9A-FB52-56172D3EE309}"/>
          </ac:grpSpMkLst>
        </pc:grpChg>
        <pc:grpChg chg="del mod">
          <ac:chgData name="Stewart Gale" userId="3647ddd2-6040-41ae-a96d-232c23482af8" providerId="ADAL" clId="{0960FB23-318D-4216-BEFA-842B8E26FDA8}" dt="2023-08-15T12:50:53.917" v="111" actId="478"/>
          <ac:grpSpMkLst>
            <pc:docMk/>
            <pc:sldMk cId="614106908" sldId="526"/>
            <ac:grpSpMk id="5" creationId="{00000000-0000-0000-0000-000000000000}"/>
          </ac:grpSpMkLst>
        </pc:grpChg>
        <pc:cxnChg chg="mod">
          <ac:chgData name="Stewart Gale" userId="3647ddd2-6040-41ae-a96d-232c23482af8" providerId="ADAL" clId="{0960FB23-318D-4216-BEFA-842B8E26FDA8}" dt="2023-08-15T12:43:24.545" v="0"/>
          <ac:cxnSpMkLst>
            <pc:docMk/>
            <pc:sldMk cId="614106908" sldId="526"/>
            <ac:cxnSpMk id="7" creationId="{00000000-0000-0000-0000-000000000000}"/>
          </ac:cxnSpMkLst>
        </pc:cxnChg>
        <pc:cxnChg chg="mod topLvl">
          <ac:chgData name="Stewart Gale" userId="3647ddd2-6040-41ae-a96d-232c23482af8" providerId="ADAL" clId="{0960FB23-318D-4216-BEFA-842B8E26FDA8}" dt="2023-08-15T12:52:46.543" v="138" actId="165"/>
          <ac:cxnSpMkLst>
            <pc:docMk/>
            <pc:sldMk cId="614106908" sldId="526"/>
            <ac:cxnSpMk id="21" creationId="{00000000-0000-0000-0000-000000000000}"/>
          </ac:cxnSpMkLst>
        </pc:cxnChg>
        <pc:cxnChg chg="mod topLvl">
          <ac:chgData name="Stewart Gale" userId="3647ddd2-6040-41ae-a96d-232c23482af8" providerId="ADAL" clId="{0960FB23-318D-4216-BEFA-842B8E26FDA8}" dt="2023-08-15T12:52:46.543" v="138" actId="165"/>
          <ac:cxnSpMkLst>
            <pc:docMk/>
            <pc:sldMk cId="614106908" sldId="526"/>
            <ac:cxnSpMk id="22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0960FB23-318D-4216-BEFA-842B8E26FDA8}" dt="2023-08-15T13:08:29.466" v="344"/>
        <pc:sldMkLst>
          <pc:docMk/>
          <pc:sldMk cId="4043689342" sldId="527"/>
        </pc:sldMkLst>
        <pc:spChg chg="mod">
          <ac:chgData name="Stewart Gale" userId="3647ddd2-6040-41ae-a96d-232c23482af8" providerId="ADAL" clId="{0960FB23-318D-4216-BEFA-842B8E26FDA8}" dt="2023-08-15T12:43:24.545" v="0"/>
          <ac:spMkLst>
            <pc:docMk/>
            <pc:sldMk cId="4043689342" sldId="527"/>
            <ac:spMk id="6" creationId="{00000000-0000-0000-0000-000000000000}"/>
          </ac:spMkLst>
        </pc:spChg>
        <pc:spChg chg="mod">
          <ac:chgData name="Stewart Gale" userId="3647ddd2-6040-41ae-a96d-232c23482af8" providerId="ADAL" clId="{0960FB23-318D-4216-BEFA-842B8E26FDA8}" dt="2023-08-15T13:00:34.521" v="243" actId="1076"/>
          <ac:spMkLst>
            <pc:docMk/>
            <pc:sldMk cId="4043689342" sldId="527"/>
            <ac:spMk id="8" creationId="{00000000-0000-0000-0000-000000000000}"/>
          </ac:spMkLst>
        </pc:spChg>
        <pc:spChg chg="mod">
          <ac:chgData name="Stewart Gale" userId="3647ddd2-6040-41ae-a96d-232c23482af8" providerId="ADAL" clId="{0960FB23-318D-4216-BEFA-842B8E26FDA8}" dt="2023-08-15T13:08:04.113" v="339" actId="1076"/>
          <ac:spMkLst>
            <pc:docMk/>
            <pc:sldMk cId="4043689342" sldId="527"/>
            <ac:spMk id="9" creationId="{00000000-0000-0000-0000-000000000000}"/>
          </ac:spMkLst>
        </pc:spChg>
        <pc:spChg chg="mod">
          <ac:chgData name="Stewart Gale" userId="3647ddd2-6040-41ae-a96d-232c23482af8" providerId="ADAL" clId="{0960FB23-318D-4216-BEFA-842B8E26FDA8}" dt="2023-08-15T13:08:04.113" v="339" actId="1076"/>
          <ac:spMkLst>
            <pc:docMk/>
            <pc:sldMk cId="4043689342" sldId="527"/>
            <ac:spMk id="10" creationId="{00000000-0000-0000-0000-000000000000}"/>
          </ac:spMkLst>
        </pc:spChg>
        <pc:spChg chg="mod">
          <ac:chgData name="Stewart Gale" userId="3647ddd2-6040-41ae-a96d-232c23482af8" providerId="ADAL" clId="{0960FB23-318D-4216-BEFA-842B8E26FDA8}" dt="2023-08-15T13:08:04.113" v="339" actId="1076"/>
          <ac:spMkLst>
            <pc:docMk/>
            <pc:sldMk cId="4043689342" sldId="527"/>
            <ac:spMk id="11" creationId="{00000000-0000-0000-0000-000000000000}"/>
          </ac:spMkLst>
        </pc:spChg>
        <pc:spChg chg="mod">
          <ac:chgData name="Stewart Gale" userId="3647ddd2-6040-41ae-a96d-232c23482af8" providerId="ADAL" clId="{0960FB23-318D-4216-BEFA-842B8E26FDA8}" dt="2023-08-15T13:08:04.113" v="339" actId="1076"/>
          <ac:spMkLst>
            <pc:docMk/>
            <pc:sldMk cId="4043689342" sldId="527"/>
            <ac:spMk id="12" creationId="{00000000-0000-0000-0000-000000000000}"/>
          </ac:spMkLst>
        </pc:spChg>
        <pc:spChg chg="mod">
          <ac:chgData name="Stewart Gale" userId="3647ddd2-6040-41ae-a96d-232c23482af8" providerId="ADAL" clId="{0960FB23-318D-4216-BEFA-842B8E26FDA8}" dt="2023-08-15T13:08:04.113" v="339" actId="1076"/>
          <ac:spMkLst>
            <pc:docMk/>
            <pc:sldMk cId="4043689342" sldId="527"/>
            <ac:spMk id="13" creationId="{00000000-0000-0000-0000-000000000000}"/>
          </ac:spMkLst>
        </pc:spChg>
        <pc:spChg chg="mod">
          <ac:chgData name="Stewart Gale" userId="3647ddd2-6040-41ae-a96d-232c23482af8" providerId="ADAL" clId="{0960FB23-318D-4216-BEFA-842B8E26FDA8}" dt="2023-08-15T13:08:04.113" v="339" actId="1076"/>
          <ac:spMkLst>
            <pc:docMk/>
            <pc:sldMk cId="4043689342" sldId="527"/>
            <ac:spMk id="14" creationId="{00000000-0000-0000-0000-000000000000}"/>
          </ac:spMkLst>
        </pc:spChg>
        <pc:spChg chg="add mod">
          <ac:chgData name="Stewart Gale" userId="3647ddd2-6040-41ae-a96d-232c23482af8" providerId="ADAL" clId="{0960FB23-318D-4216-BEFA-842B8E26FDA8}" dt="2023-08-15T13:08:04.113" v="339" actId="1076"/>
          <ac:spMkLst>
            <pc:docMk/>
            <pc:sldMk cId="4043689342" sldId="527"/>
            <ac:spMk id="17" creationId="{05BF42D5-D888-4F65-7072-D7A8102FD4F9}"/>
          </ac:spMkLst>
        </pc:spChg>
        <pc:spChg chg="add mod">
          <ac:chgData name="Stewart Gale" userId="3647ddd2-6040-41ae-a96d-232c23482af8" providerId="ADAL" clId="{0960FB23-318D-4216-BEFA-842B8E26FDA8}" dt="2023-08-15T13:08:04.113" v="339" actId="1076"/>
          <ac:spMkLst>
            <pc:docMk/>
            <pc:sldMk cId="4043689342" sldId="527"/>
            <ac:spMk id="19" creationId="{17311390-337D-BC8C-6D0D-DD3686A6FF02}"/>
          </ac:spMkLst>
        </pc:spChg>
        <pc:spChg chg="del mod topLvl">
          <ac:chgData name="Stewart Gale" userId="3647ddd2-6040-41ae-a96d-232c23482af8" providerId="ADAL" clId="{0960FB23-318D-4216-BEFA-842B8E26FDA8}" dt="2023-08-15T13:04:49.518" v="303" actId="478"/>
          <ac:spMkLst>
            <pc:docMk/>
            <pc:sldMk cId="4043689342" sldId="527"/>
            <ac:spMk id="23" creationId="{00000000-0000-0000-0000-000000000000}"/>
          </ac:spMkLst>
        </pc:spChg>
        <pc:spChg chg="add mod">
          <ac:chgData name="Stewart Gale" userId="3647ddd2-6040-41ae-a96d-232c23482af8" providerId="ADAL" clId="{0960FB23-318D-4216-BEFA-842B8E26FDA8}" dt="2023-08-15T13:08:04.113" v="339" actId="1076"/>
          <ac:spMkLst>
            <pc:docMk/>
            <pc:sldMk cId="4043689342" sldId="527"/>
            <ac:spMk id="24" creationId="{7DF58DCC-47A2-E0E7-1DE2-F63C5FAB6BFC}"/>
          </ac:spMkLst>
        </pc:spChg>
        <pc:spChg chg="add mod">
          <ac:chgData name="Stewart Gale" userId="3647ddd2-6040-41ae-a96d-232c23482af8" providerId="ADAL" clId="{0960FB23-318D-4216-BEFA-842B8E26FDA8}" dt="2023-08-15T13:08:04.113" v="339" actId="1076"/>
          <ac:spMkLst>
            <pc:docMk/>
            <pc:sldMk cId="4043689342" sldId="527"/>
            <ac:spMk id="26" creationId="{C5BFEAEB-294B-CCB4-161D-82C70C90CE89}"/>
          </ac:spMkLst>
        </pc:spChg>
        <pc:spChg chg="mod topLvl">
          <ac:chgData name="Stewart Gale" userId="3647ddd2-6040-41ae-a96d-232c23482af8" providerId="ADAL" clId="{0960FB23-318D-4216-BEFA-842B8E26FDA8}" dt="2023-08-15T13:03:46.455" v="289" actId="165"/>
          <ac:spMkLst>
            <pc:docMk/>
            <pc:sldMk cId="4043689342" sldId="527"/>
            <ac:spMk id="27" creationId="{00000000-0000-0000-0000-000000000000}"/>
          </ac:spMkLst>
        </pc:spChg>
        <pc:spChg chg="mod topLvl">
          <ac:chgData name="Stewart Gale" userId="3647ddd2-6040-41ae-a96d-232c23482af8" providerId="ADAL" clId="{0960FB23-318D-4216-BEFA-842B8E26FDA8}" dt="2023-08-15T13:03:46.455" v="289" actId="165"/>
          <ac:spMkLst>
            <pc:docMk/>
            <pc:sldMk cId="4043689342" sldId="527"/>
            <ac:spMk id="28" creationId="{00000000-0000-0000-0000-000000000000}"/>
          </ac:spMkLst>
        </pc:spChg>
        <pc:spChg chg="mod topLvl">
          <ac:chgData name="Stewart Gale" userId="3647ddd2-6040-41ae-a96d-232c23482af8" providerId="ADAL" clId="{0960FB23-318D-4216-BEFA-842B8E26FDA8}" dt="2023-08-15T13:03:46.455" v="289" actId="165"/>
          <ac:spMkLst>
            <pc:docMk/>
            <pc:sldMk cId="4043689342" sldId="527"/>
            <ac:spMk id="30" creationId="{00000000-0000-0000-0000-000000000000}"/>
          </ac:spMkLst>
        </pc:spChg>
        <pc:spChg chg="mod topLvl">
          <ac:chgData name="Stewart Gale" userId="3647ddd2-6040-41ae-a96d-232c23482af8" providerId="ADAL" clId="{0960FB23-318D-4216-BEFA-842B8E26FDA8}" dt="2023-08-15T13:03:46.455" v="289" actId="165"/>
          <ac:spMkLst>
            <pc:docMk/>
            <pc:sldMk cId="4043689342" sldId="527"/>
            <ac:spMk id="31" creationId="{00000000-0000-0000-0000-000000000000}"/>
          </ac:spMkLst>
        </pc:spChg>
        <pc:spChg chg="mod topLvl">
          <ac:chgData name="Stewart Gale" userId="3647ddd2-6040-41ae-a96d-232c23482af8" providerId="ADAL" clId="{0960FB23-318D-4216-BEFA-842B8E26FDA8}" dt="2023-08-15T13:03:46.455" v="289" actId="165"/>
          <ac:spMkLst>
            <pc:docMk/>
            <pc:sldMk cId="4043689342" sldId="527"/>
            <ac:spMk id="32" creationId="{00000000-0000-0000-0000-000000000000}"/>
          </ac:spMkLst>
        </pc:spChg>
        <pc:spChg chg="mod topLvl">
          <ac:chgData name="Stewart Gale" userId="3647ddd2-6040-41ae-a96d-232c23482af8" providerId="ADAL" clId="{0960FB23-318D-4216-BEFA-842B8E26FDA8}" dt="2023-08-15T13:03:46.455" v="289" actId="165"/>
          <ac:spMkLst>
            <pc:docMk/>
            <pc:sldMk cId="4043689342" sldId="527"/>
            <ac:spMk id="33" creationId="{00000000-0000-0000-0000-000000000000}"/>
          </ac:spMkLst>
        </pc:spChg>
        <pc:spChg chg="del mod topLvl">
          <ac:chgData name="Stewart Gale" userId="3647ddd2-6040-41ae-a96d-232c23482af8" providerId="ADAL" clId="{0960FB23-318D-4216-BEFA-842B8E26FDA8}" dt="2023-08-15T13:04:44.064" v="301" actId="478"/>
          <ac:spMkLst>
            <pc:docMk/>
            <pc:sldMk cId="4043689342" sldId="527"/>
            <ac:spMk id="34" creationId="{00000000-0000-0000-0000-000000000000}"/>
          </ac:spMkLst>
        </pc:spChg>
        <pc:spChg chg="mod topLvl">
          <ac:chgData name="Stewart Gale" userId="3647ddd2-6040-41ae-a96d-232c23482af8" providerId="ADAL" clId="{0960FB23-318D-4216-BEFA-842B8E26FDA8}" dt="2023-08-15T13:04:55.284" v="305" actId="1076"/>
          <ac:spMkLst>
            <pc:docMk/>
            <pc:sldMk cId="4043689342" sldId="527"/>
            <ac:spMk id="35" creationId="{00000000-0000-0000-0000-000000000000}"/>
          </ac:spMkLst>
        </pc:spChg>
        <pc:spChg chg="add mod">
          <ac:chgData name="Stewart Gale" userId="3647ddd2-6040-41ae-a96d-232c23482af8" providerId="ADAL" clId="{0960FB23-318D-4216-BEFA-842B8E26FDA8}" dt="2023-08-15T13:08:06.400" v="340" actId="1036"/>
          <ac:spMkLst>
            <pc:docMk/>
            <pc:sldMk cId="4043689342" sldId="527"/>
            <ac:spMk id="37" creationId="{456186B0-769B-4F3C-6265-4EDEFD5905B0}"/>
          </ac:spMkLst>
        </pc:spChg>
        <pc:grpChg chg="add del mod">
          <ac:chgData name="Stewart Gale" userId="3647ddd2-6040-41ae-a96d-232c23482af8" providerId="ADAL" clId="{0960FB23-318D-4216-BEFA-842B8E26FDA8}" dt="2023-08-15T13:03:46.455" v="289" actId="165"/>
          <ac:grpSpMkLst>
            <pc:docMk/>
            <pc:sldMk cId="4043689342" sldId="527"/>
            <ac:grpSpMk id="4" creationId="{6D258B0F-EC5B-3C52-03BE-69A794AFE0D2}"/>
          </ac:grpSpMkLst>
        </pc:grpChg>
        <pc:grpChg chg="del mod">
          <ac:chgData name="Stewart Gale" userId="3647ddd2-6040-41ae-a96d-232c23482af8" providerId="ADAL" clId="{0960FB23-318D-4216-BEFA-842B8E26FDA8}" dt="2023-08-15T13:00:20.825" v="237" actId="478"/>
          <ac:grpSpMkLst>
            <pc:docMk/>
            <pc:sldMk cId="4043689342" sldId="527"/>
            <ac:grpSpMk id="5" creationId="{00000000-0000-0000-0000-000000000000}"/>
          </ac:grpSpMkLst>
        </pc:grpChg>
        <pc:cxnChg chg="mod">
          <ac:chgData name="Stewart Gale" userId="3647ddd2-6040-41ae-a96d-232c23482af8" providerId="ADAL" clId="{0960FB23-318D-4216-BEFA-842B8E26FDA8}" dt="2023-08-15T12:43:24.545" v="0"/>
          <ac:cxnSpMkLst>
            <pc:docMk/>
            <pc:sldMk cId="4043689342" sldId="527"/>
            <ac:cxnSpMk id="7" creationId="{00000000-0000-0000-0000-000000000000}"/>
          </ac:cxnSpMkLst>
        </pc:cxnChg>
        <pc:cxnChg chg="mod topLvl">
          <ac:chgData name="Stewart Gale" userId="3647ddd2-6040-41ae-a96d-232c23482af8" providerId="ADAL" clId="{0960FB23-318D-4216-BEFA-842B8E26FDA8}" dt="2023-08-15T13:03:46.455" v="289" actId="165"/>
          <ac:cxnSpMkLst>
            <pc:docMk/>
            <pc:sldMk cId="4043689342" sldId="527"/>
            <ac:cxnSpMk id="21" creationId="{00000000-0000-0000-0000-000000000000}"/>
          </ac:cxnSpMkLst>
        </pc:cxnChg>
        <pc:cxnChg chg="mod topLvl">
          <ac:chgData name="Stewart Gale" userId="3647ddd2-6040-41ae-a96d-232c23482af8" providerId="ADAL" clId="{0960FB23-318D-4216-BEFA-842B8E26FDA8}" dt="2023-08-15T13:03:46.455" v="289" actId="165"/>
          <ac:cxnSpMkLst>
            <pc:docMk/>
            <pc:sldMk cId="4043689342" sldId="527"/>
            <ac:cxnSpMk id="22" creationId="{00000000-0000-0000-0000-000000000000}"/>
          </ac:cxnSpMkLst>
        </pc:cxnChg>
        <pc:cxnChg chg="mod topLvl">
          <ac:chgData name="Stewart Gale" userId="3647ddd2-6040-41ae-a96d-232c23482af8" providerId="ADAL" clId="{0960FB23-318D-4216-BEFA-842B8E26FDA8}" dt="2023-08-15T13:03:46.455" v="289" actId="165"/>
          <ac:cxnSpMkLst>
            <pc:docMk/>
            <pc:sldMk cId="4043689342" sldId="527"/>
            <ac:cxnSpMk id="29" creationId="{00000000-0000-0000-0000-000000000000}"/>
          </ac:cxnSpMkLst>
        </pc:cxnChg>
      </pc:sldChg>
      <pc:sldChg chg="delSp modSp mod modAnim">
        <pc:chgData name="Stewart Gale" userId="3647ddd2-6040-41ae-a96d-232c23482af8" providerId="ADAL" clId="{0960FB23-318D-4216-BEFA-842B8E26FDA8}" dt="2023-08-15T12:57:23.755" v="192" actId="1076"/>
        <pc:sldMkLst>
          <pc:docMk/>
          <pc:sldMk cId="2010704142" sldId="528"/>
        </pc:sldMkLst>
        <pc:spChg chg="mod">
          <ac:chgData name="Stewart Gale" userId="3647ddd2-6040-41ae-a96d-232c23482af8" providerId="ADAL" clId="{0960FB23-318D-4216-BEFA-842B8E26FDA8}" dt="2023-08-15T12:43:24.545" v="0"/>
          <ac:spMkLst>
            <pc:docMk/>
            <pc:sldMk cId="2010704142" sldId="528"/>
            <ac:spMk id="3" creationId="{00000000-0000-0000-0000-000000000000}"/>
          </ac:spMkLst>
        </pc:spChg>
        <pc:spChg chg="mod">
          <ac:chgData name="Stewart Gale" userId="3647ddd2-6040-41ae-a96d-232c23482af8" providerId="ADAL" clId="{0960FB23-318D-4216-BEFA-842B8E26FDA8}" dt="2023-08-15T12:57:23.755" v="192" actId="1076"/>
          <ac:spMkLst>
            <pc:docMk/>
            <pc:sldMk cId="2010704142" sldId="528"/>
            <ac:spMk id="5" creationId="{00000000-0000-0000-0000-000000000000}"/>
          </ac:spMkLst>
        </pc:spChg>
        <pc:spChg chg="del mod">
          <ac:chgData name="Stewart Gale" userId="3647ddd2-6040-41ae-a96d-232c23482af8" providerId="ADAL" clId="{0960FB23-318D-4216-BEFA-842B8E26FDA8}" dt="2023-08-15T12:55:07.903" v="155" actId="478"/>
          <ac:spMkLst>
            <pc:docMk/>
            <pc:sldMk cId="2010704142" sldId="528"/>
            <ac:spMk id="8" creationId="{00000000-0000-0000-0000-000000000000}"/>
          </ac:spMkLst>
        </pc:spChg>
        <pc:spChg chg="mod topLvl">
          <ac:chgData name="Stewart Gale" userId="3647ddd2-6040-41ae-a96d-232c23482af8" providerId="ADAL" clId="{0960FB23-318D-4216-BEFA-842B8E26FDA8}" dt="2023-08-15T12:56:37.404" v="182" actId="165"/>
          <ac:spMkLst>
            <pc:docMk/>
            <pc:sldMk cId="2010704142" sldId="528"/>
            <ac:spMk id="25" creationId="{00000000-0000-0000-0000-000000000000}"/>
          </ac:spMkLst>
        </pc:spChg>
        <pc:spChg chg="mod topLvl">
          <ac:chgData name="Stewart Gale" userId="3647ddd2-6040-41ae-a96d-232c23482af8" providerId="ADAL" clId="{0960FB23-318D-4216-BEFA-842B8E26FDA8}" dt="2023-08-15T12:56:37.404" v="182" actId="165"/>
          <ac:spMkLst>
            <pc:docMk/>
            <pc:sldMk cId="2010704142" sldId="528"/>
            <ac:spMk id="26" creationId="{00000000-0000-0000-0000-000000000000}"/>
          </ac:spMkLst>
        </pc:spChg>
        <pc:spChg chg="mod topLvl">
          <ac:chgData name="Stewart Gale" userId="3647ddd2-6040-41ae-a96d-232c23482af8" providerId="ADAL" clId="{0960FB23-318D-4216-BEFA-842B8E26FDA8}" dt="2023-08-15T12:56:37.404" v="182" actId="165"/>
          <ac:spMkLst>
            <pc:docMk/>
            <pc:sldMk cId="2010704142" sldId="528"/>
            <ac:spMk id="27" creationId="{00000000-0000-0000-0000-000000000000}"/>
          </ac:spMkLst>
        </pc:spChg>
        <pc:spChg chg="mod topLvl">
          <ac:chgData name="Stewart Gale" userId="3647ddd2-6040-41ae-a96d-232c23482af8" providerId="ADAL" clId="{0960FB23-318D-4216-BEFA-842B8E26FDA8}" dt="2023-08-15T12:56:37.404" v="182" actId="165"/>
          <ac:spMkLst>
            <pc:docMk/>
            <pc:sldMk cId="2010704142" sldId="528"/>
            <ac:spMk id="28" creationId="{00000000-0000-0000-0000-000000000000}"/>
          </ac:spMkLst>
        </pc:spChg>
        <pc:spChg chg="mod topLvl">
          <ac:chgData name="Stewart Gale" userId="3647ddd2-6040-41ae-a96d-232c23482af8" providerId="ADAL" clId="{0960FB23-318D-4216-BEFA-842B8E26FDA8}" dt="2023-08-15T12:56:51.273" v="186" actId="1038"/>
          <ac:spMkLst>
            <pc:docMk/>
            <pc:sldMk cId="2010704142" sldId="528"/>
            <ac:spMk id="29" creationId="{00000000-0000-0000-0000-000000000000}"/>
          </ac:spMkLst>
        </pc:spChg>
        <pc:spChg chg="mod topLvl">
          <ac:chgData name="Stewart Gale" userId="3647ddd2-6040-41ae-a96d-232c23482af8" providerId="ADAL" clId="{0960FB23-318D-4216-BEFA-842B8E26FDA8}" dt="2023-08-15T12:56:37.404" v="182" actId="165"/>
          <ac:spMkLst>
            <pc:docMk/>
            <pc:sldMk cId="2010704142" sldId="528"/>
            <ac:spMk id="32" creationId="{00000000-0000-0000-0000-000000000000}"/>
          </ac:spMkLst>
        </pc:spChg>
        <pc:spChg chg="del mod">
          <ac:chgData name="Stewart Gale" userId="3647ddd2-6040-41ae-a96d-232c23482af8" providerId="ADAL" clId="{0960FB23-318D-4216-BEFA-842B8E26FDA8}" dt="2023-08-15T12:55:53.846" v="164" actId="478"/>
          <ac:spMkLst>
            <pc:docMk/>
            <pc:sldMk cId="2010704142" sldId="528"/>
            <ac:spMk id="33" creationId="{00000000-0000-0000-0000-000000000000}"/>
          </ac:spMkLst>
        </pc:spChg>
        <pc:spChg chg="mod topLvl">
          <ac:chgData name="Stewart Gale" userId="3647ddd2-6040-41ae-a96d-232c23482af8" providerId="ADAL" clId="{0960FB23-318D-4216-BEFA-842B8E26FDA8}" dt="2023-08-15T12:56:37.404" v="182" actId="165"/>
          <ac:spMkLst>
            <pc:docMk/>
            <pc:sldMk cId="2010704142" sldId="528"/>
            <ac:spMk id="35" creationId="{00000000-0000-0000-0000-000000000000}"/>
          </ac:spMkLst>
        </pc:spChg>
        <pc:grpChg chg="del mod">
          <ac:chgData name="Stewart Gale" userId="3647ddd2-6040-41ae-a96d-232c23482af8" providerId="ADAL" clId="{0960FB23-318D-4216-BEFA-842B8E26FDA8}" dt="2023-08-15T12:54:55.735" v="153" actId="478"/>
          <ac:grpSpMkLst>
            <pc:docMk/>
            <pc:sldMk cId="2010704142" sldId="528"/>
            <ac:grpSpMk id="2" creationId="{00000000-0000-0000-0000-000000000000}"/>
          </ac:grpSpMkLst>
        </pc:grpChg>
        <pc:grpChg chg="del mod">
          <ac:chgData name="Stewart Gale" userId="3647ddd2-6040-41ae-a96d-232c23482af8" providerId="ADAL" clId="{0960FB23-318D-4216-BEFA-842B8E26FDA8}" dt="2023-08-15T12:56:37.404" v="182" actId="165"/>
          <ac:grpSpMkLst>
            <pc:docMk/>
            <pc:sldMk cId="2010704142" sldId="528"/>
            <ac:grpSpMk id="16" creationId="{5A68984E-97B6-04F6-657A-D7E2AA1236AC}"/>
          </ac:grpSpMkLst>
        </pc:grpChg>
        <pc:cxnChg chg="mod">
          <ac:chgData name="Stewart Gale" userId="3647ddd2-6040-41ae-a96d-232c23482af8" providerId="ADAL" clId="{0960FB23-318D-4216-BEFA-842B8E26FDA8}" dt="2023-08-15T12:43:24.545" v="0"/>
          <ac:cxnSpMkLst>
            <pc:docMk/>
            <pc:sldMk cId="2010704142" sldId="528"/>
            <ac:cxnSpMk id="4" creationId="{00000000-0000-0000-0000-000000000000}"/>
          </ac:cxnSpMkLst>
        </pc:cxnChg>
        <pc:cxnChg chg="mod topLvl">
          <ac:chgData name="Stewart Gale" userId="3647ddd2-6040-41ae-a96d-232c23482af8" providerId="ADAL" clId="{0960FB23-318D-4216-BEFA-842B8E26FDA8}" dt="2023-08-15T12:56:37.404" v="182" actId="165"/>
          <ac:cxnSpMkLst>
            <pc:docMk/>
            <pc:sldMk cId="2010704142" sldId="528"/>
            <ac:cxnSpMk id="23" creationId="{00000000-0000-0000-0000-000000000000}"/>
          </ac:cxnSpMkLst>
        </pc:cxnChg>
        <pc:cxnChg chg="mod topLvl">
          <ac:chgData name="Stewart Gale" userId="3647ddd2-6040-41ae-a96d-232c23482af8" providerId="ADAL" clId="{0960FB23-318D-4216-BEFA-842B8E26FDA8}" dt="2023-08-15T12:56:37.404" v="182" actId="165"/>
          <ac:cxnSpMkLst>
            <pc:docMk/>
            <pc:sldMk cId="2010704142" sldId="528"/>
            <ac:cxnSpMk id="24" creationId="{00000000-0000-0000-0000-000000000000}"/>
          </ac:cxnSpMkLst>
        </pc:cxnChg>
        <pc:cxnChg chg="mod topLvl">
          <ac:chgData name="Stewart Gale" userId="3647ddd2-6040-41ae-a96d-232c23482af8" providerId="ADAL" clId="{0960FB23-318D-4216-BEFA-842B8E26FDA8}" dt="2023-08-15T12:56:37.404" v="182" actId="165"/>
          <ac:cxnSpMkLst>
            <pc:docMk/>
            <pc:sldMk cId="2010704142" sldId="528"/>
            <ac:cxnSpMk id="34" creationId="{00000000-0000-0000-0000-000000000000}"/>
          </ac:cxnSpMkLst>
        </pc:cxnChg>
      </pc:sldChg>
      <pc:sldChg chg="delSp modSp mod">
        <pc:chgData name="Stewart Gale" userId="3647ddd2-6040-41ae-a96d-232c23482af8" providerId="ADAL" clId="{0960FB23-318D-4216-BEFA-842B8E26FDA8}" dt="2023-08-15T12:44:09.308" v="14" actId="1036"/>
        <pc:sldMkLst>
          <pc:docMk/>
          <pc:sldMk cId="4268602609" sldId="529"/>
        </pc:sldMkLst>
        <pc:spChg chg="mod">
          <ac:chgData name="Stewart Gale" userId="3647ddd2-6040-41ae-a96d-232c23482af8" providerId="ADAL" clId="{0960FB23-318D-4216-BEFA-842B8E26FDA8}" dt="2023-08-15T12:43:24.545" v="0"/>
          <ac:spMkLst>
            <pc:docMk/>
            <pc:sldMk cId="4268602609" sldId="529"/>
            <ac:spMk id="3" creationId="{1DCD659B-9B0F-4736-B272-47379BEFFD3A}"/>
          </ac:spMkLst>
        </pc:spChg>
        <pc:spChg chg="mod">
          <ac:chgData name="Stewart Gale" userId="3647ddd2-6040-41ae-a96d-232c23482af8" providerId="ADAL" clId="{0960FB23-318D-4216-BEFA-842B8E26FDA8}" dt="2023-08-15T12:44:09.308" v="14" actId="1036"/>
          <ac:spMkLst>
            <pc:docMk/>
            <pc:sldMk cId="4268602609" sldId="529"/>
            <ac:spMk id="5" creationId="{00000000-0000-0000-0000-000000000000}"/>
          </ac:spMkLst>
        </pc:spChg>
        <pc:grpChg chg="del mod">
          <ac:chgData name="Stewart Gale" userId="3647ddd2-6040-41ae-a96d-232c23482af8" providerId="ADAL" clId="{0960FB23-318D-4216-BEFA-842B8E26FDA8}" dt="2023-08-15T12:43:26.499" v="1" actId="478"/>
          <ac:grpSpMkLst>
            <pc:docMk/>
            <pc:sldMk cId="4268602609" sldId="529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0960FB23-318D-4216-BEFA-842B8E26FDA8}" dt="2023-08-15T12:43:24.545" v="0"/>
          <ac:cxnSpMkLst>
            <pc:docMk/>
            <pc:sldMk cId="4268602609" sldId="529"/>
            <ac:cxnSpMk id="4" creationId="{694170A7-F542-433D-AE47-C7A950C348C9}"/>
          </ac:cxnSpMkLst>
        </pc:cxnChg>
      </pc:sldChg>
      <pc:sldChg chg="delSp modSp mod modAnim modNotes">
        <pc:chgData name="Stewart Gale" userId="3647ddd2-6040-41ae-a96d-232c23482af8" providerId="ADAL" clId="{0960FB23-318D-4216-BEFA-842B8E26FDA8}" dt="2023-08-15T12:51:15.013" v="117" actId="14100"/>
        <pc:sldMkLst>
          <pc:docMk/>
          <pc:sldMk cId="3360438343" sldId="530"/>
        </pc:sldMkLst>
        <pc:spChg chg="mod">
          <ac:chgData name="Stewart Gale" userId="3647ddd2-6040-41ae-a96d-232c23482af8" providerId="ADAL" clId="{0960FB23-318D-4216-BEFA-842B8E26FDA8}" dt="2023-08-15T12:43:24.545" v="0"/>
          <ac:spMkLst>
            <pc:docMk/>
            <pc:sldMk cId="3360438343" sldId="530"/>
            <ac:spMk id="3" creationId="{00000000-0000-0000-0000-000000000000}"/>
          </ac:spMkLst>
        </pc:spChg>
        <pc:spChg chg="mod">
          <ac:chgData name="Stewart Gale" userId="3647ddd2-6040-41ae-a96d-232c23482af8" providerId="ADAL" clId="{0960FB23-318D-4216-BEFA-842B8E26FDA8}" dt="2023-08-15T12:51:15.013" v="117" actId="14100"/>
          <ac:spMkLst>
            <pc:docMk/>
            <pc:sldMk cId="3360438343" sldId="530"/>
            <ac:spMk id="5" creationId="{00000000-0000-0000-0000-000000000000}"/>
          </ac:spMkLst>
        </pc:spChg>
        <pc:spChg chg="del mod">
          <ac:chgData name="Stewart Gale" userId="3647ddd2-6040-41ae-a96d-232c23482af8" providerId="ADAL" clId="{0960FB23-318D-4216-BEFA-842B8E26FDA8}" dt="2023-08-15T12:46:09.790" v="47" actId="478"/>
          <ac:spMkLst>
            <pc:docMk/>
            <pc:sldMk cId="3360438343" sldId="530"/>
            <ac:spMk id="6" creationId="{00000000-0000-0000-0000-000000000000}"/>
          </ac:spMkLst>
        </pc:spChg>
        <pc:spChg chg="mod topLvl">
          <ac:chgData name="Stewart Gale" userId="3647ddd2-6040-41ae-a96d-232c23482af8" providerId="ADAL" clId="{0960FB23-318D-4216-BEFA-842B8E26FDA8}" dt="2023-08-15T12:49:07.553" v="77" actId="165"/>
          <ac:spMkLst>
            <pc:docMk/>
            <pc:sldMk cId="3360438343" sldId="530"/>
            <ac:spMk id="19" creationId="{00000000-0000-0000-0000-000000000000}"/>
          </ac:spMkLst>
        </pc:spChg>
        <pc:spChg chg="mod topLvl">
          <ac:chgData name="Stewart Gale" userId="3647ddd2-6040-41ae-a96d-232c23482af8" providerId="ADAL" clId="{0960FB23-318D-4216-BEFA-842B8E26FDA8}" dt="2023-08-15T12:49:07.553" v="77" actId="165"/>
          <ac:spMkLst>
            <pc:docMk/>
            <pc:sldMk cId="3360438343" sldId="530"/>
            <ac:spMk id="20" creationId="{00000000-0000-0000-0000-000000000000}"/>
          </ac:spMkLst>
        </pc:spChg>
        <pc:spChg chg="mod topLvl">
          <ac:chgData name="Stewart Gale" userId="3647ddd2-6040-41ae-a96d-232c23482af8" providerId="ADAL" clId="{0960FB23-318D-4216-BEFA-842B8E26FDA8}" dt="2023-08-15T12:49:07.553" v="77" actId="165"/>
          <ac:spMkLst>
            <pc:docMk/>
            <pc:sldMk cId="3360438343" sldId="530"/>
            <ac:spMk id="21" creationId="{00000000-0000-0000-0000-000000000000}"/>
          </ac:spMkLst>
        </pc:spChg>
        <pc:spChg chg="mod topLvl">
          <ac:chgData name="Stewart Gale" userId="3647ddd2-6040-41ae-a96d-232c23482af8" providerId="ADAL" clId="{0960FB23-318D-4216-BEFA-842B8E26FDA8}" dt="2023-08-15T12:49:07.553" v="77" actId="165"/>
          <ac:spMkLst>
            <pc:docMk/>
            <pc:sldMk cId="3360438343" sldId="530"/>
            <ac:spMk id="30" creationId="{00000000-0000-0000-0000-000000000000}"/>
          </ac:spMkLst>
        </pc:spChg>
        <pc:spChg chg="mod topLvl">
          <ac:chgData name="Stewart Gale" userId="3647ddd2-6040-41ae-a96d-232c23482af8" providerId="ADAL" clId="{0960FB23-318D-4216-BEFA-842B8E26FDA8}" dt="2023-08-15T12:49:07.553" v="77" actId="165"/>
          <ac:spMkLst>
            <pc:docMk/>
            <pc:sldMk cId="3360438343" sldId="530"/>
            <ac:spMk id="31" creationId="{00000000-0000-0000-0000-000000000000}"/>
          </ac:spMkLst>
        </pc:spChg>
        <pc:spChg chg="mod topLvl">
          <ac:chgData name="Stewart Gale" userId="3647ddd2-6040-41ae-a96d-232c23482af8" providerId="ADAL" clId="{0960FB23-318D-4216-BEFA-842B8E26FDA8}" dt="2023-08-15T12:49:07.553" v="77" actId="165"/>
          <ac:spMkLst>
            <pc:docMk/>
            <pc:sldMk cId="3360438343" sldId="530"/>
            <ac:spMk id="65" creationId="{00000000-0000-0000-0000-000000000000}"/>
          </ac:spMkLst>
        </pc:spChg>
        <pc:grpChg chg="del mod">
          <ac:chgData name="Stewart Gale" userId="3647ddd2-6040-41ae-a96d-232c23482af8" providerId="ADAL" clId="{0960FB23-318D-4216-BEFA-842B8E26FDA8}" dt="2023-08-15T12:45:34.526" v="32" actId="478"/>
          <ac:grpSpMkLst>
            <pc:docMk/>
            <pc:sldMk cId="3360438343" sldId="530"/>
            <ac:grpSpMk id="2" creationId="{00000000-0000-0000-0000-000000000000}"/>
          </ac:grpSpMkLst>
        </pc:grpChg>
        <pc:grpChg chg="del mod">
          <ac:chgData name="Stewart Gale" userId="3647ddd2-6040-41ae-a96d-232c23482af8" providerId="ADAL" clId="{0960FB23-318D-4216-BEFA-842B8E26FDA8}" dt="2023-08-15T12:49:07.553" v="77" actId="165"/>
          <ac:grpSpMkLst>
            <pc:docMk/>
            <pc:sldMk cId="3360438343" sldId="530"/>
            <ac:grpSpMk id="16" creationId="{303223FB-ECFB-F108-0231-AF10DAEDF22D}"/>
          </ac:grpSpMkLst>
        </pc:grpChg>
        <pc:cxnChg chg="mod">
          <ac:chgData name="Stewart Gale" userId="3647ddd2-6040-41ae-a96d-232c23482af8" providerId="ADAL" clId="{0960FB23-318D-4216-BEFA-842B8E26FDA8}" dt="2023-08-15T12:43:24.545" v="0"/>
          <ac:cxnSpMkLst>
            <pc:docMk/>
            <pc:sldMk cId="3360438343" sldId="530"/>
            <ac:cxnSpMk id="4" creationId="{00000000-0000-0000-0000-000000000000}"/>
          </ac:cxnSpMkLst>
        </pc:cxnChg>
        <pc:cxnChg chg="mod topLvl">
          <ac:chgData name="Stewart Gale" userId="3647ddd2-6040-41ae-a96d-232c23482af8" providerId="ADAL" clId="{0960FB23-318D-4216-BEFA-842B8E26FDA8}" dt="2023-08-15T12:49:07.553" v="77" actId="165"/>
          <ac:cxnSpMkLst>
            <pc:docMk/>
            <pc:sldMk cId="3360438343" sldId="530"/>
            <ac:cxnSpMk id="14" creationId="{00000000-0000-0000-0000-000000000000}"/>
          </ac:cxnSpMkLst>
        </pc:cxnChg>
        <pc:cxnChg chg="mod topLvl">
          <ac:chgData name="Stewart Gale" userId="3647ddd2-6040-41ae-a96d-232c23482af8" providerId="ADAL" clId="{0960FB23-318D-4216-BEFA-842B8E26FDA8}" dt="2023-08-15T12:49:07.553" v="77" actId="165"/>
          <ac:cxnSpMkLst>
            <pc:docMk/>
            <pc:sldMk cId="3360438343" sldId="530"/>
            <ac:cxnSpMk id="15" creationId="{00000000-0000-0000-0000-000000000000}"/>
          </ac:cxnSpMkLst>
        </pc:cxnChg>
      </pc:sldChg>
      <pc:sldChg chg="delSp modSp mod modAnim modNotes">
        <pc:chgData name="Stewart Gale" userId="3647ddd2-6040-41ae-a96d-232c23482af8" providerId="ADAL" clId="{0960FB23-318D-4216-BEFA-842B8E26FDA8}" dt="2023-08-15T12:50:49.628" v="110"/>
        <pc:sldMkLst>
          <pc:docMk/>
          <pc:sldMk cId="1052678481" sldId="531"/>
        </pc:sldMkLst>
        <pc:spChg chg="mod">
          <ac:chgData name="Stewart Gale" userId="3647ddd2-6040-41ae-a96d-232c23482af8" providerId="ADAL" clId="{0960FB23-318D-4216-BEFA-842B8E26FDA8}" dt="2023-08-15T12:43:24.545" v="0"/>
          <ac:spMkLst>
            <pc:docMk/>
            <pc:sldMk cId="1052678481" sldId="531"/>
            <ac:spMk id="3" creationId="{00000000-0000-0000-0000-000000000000}"/>
          </ac:spMkLst>
        </pc:spChg>
        <pc:spChg chg="mod">
          <ac:chgData name="Stewart Gale" userId="3647ddd2-6040-41ae-a96d-232c23482af8" providerId="ADAL" clId="{0960FB23-318D-4216-BEFA-842B8E26FDA8}" dt="2023-08-15T12:50:16.637" v="99" actId="1076"/>
          <ac:spMkLst>
            <pc:docMk/>
            <pc:sldMk cId="1052678481" sldId="531"/>
            <ac:spMk id="5" creationId="{00000000-0000-0000-0000-000000000000}"/>
          </ac:spMkLst>
        </pc:spChg>
        <pc:spChg chg="del mod">
          <ac:chgData name="Stewart Gale" userId="3647ddd2-6040-41ae-a96d-232c23482af8" providerId="ADAL" clId="{0960FB23-318D-4216-BEFA-842B8E26FDA8}" dt="2023-08-15T12:49:26.578" v="81" actId="478"/>
          <ac:spMkLst>
            <pc:docMk/>
            <pc:sldMk cId="1052678481" sldId="531"/>
            <ac:spMk id="12" creationId="{00000000-0000-0000-0000-000000000000}"/>
          </ac:spMkLst>
        </pc:spChg>
        <pc:spChg chg="mod topLvl">
          <ac:chgData name="Stewart Gale" userId="3647ddd2-6040-41ae-a96d-232c23482af8" providerId="ADAL" clId="{0960FB23-318D-4216-BEFA-842B8E26FDA8}" dt="2023-08-15T12:50:39.903" v="108" actId="165"/>
          <ac:spMkLst>
            <pc:docMk/>
            <pc:sldMk cId="1052678481" sldId="531"/>
            <ac:spMk id="56" creationId="{00000000-0000-0000-0000-000000000000}"/>
          </ac:spMkLst>
        </pc:spChg>
        <pc:spChg chg="mod topLvl">
          <ac:chgData name="Stewart Gale" userId="3647ddd2-6040-41ae-a96d-232c23482af8" providerId="ADAL" clId="{0960FB23-318D-4216-BEFA-842B8E26FDA8}" dt="2023-08-15T12:50:39.903" v="108" actId="165"/>
          <ac:spMkLst>
            <pc:docMk/>
            <pc:sldMk cId="1052678481" sldId="531"/>
            <ac:spMk id="57" creationId="{00000000-0000-0000-0000-000000000000}"/>
          </ac:spMkLst>
        </pc:spChg>
        <pc:spChg chg="mod topLvl">
          <ac:chgData name="Stewart Gale" userId="3647ddd2-6040-41ae-a96d-232c23482af8" providerId="ADAL" clId="{0960FB23-318D-4216-BEFA-842B8E26FDA8}" dt="2023-08-15T12:50:39.903" v="108" actId="165"/>
          <ac:spMkLst>
            <pc:docMk/>
            <pc:sldMk cId="1052678481" sldId="531"/>
            <ac:spMk id="59" creationId="{00000000-0000-0000-0000-000000000000}"/>
          </ac:spMkLst>
        </pc:spChg>
        <pc:spChg chg="mod topLvl">
          <ac:chgData name="Stewart Gale" userId="3647ddd2-6040-41ae-a96d-232c23482af8" providerId="ADAL" clId="{0960FB23-318D-4216-BEFA-842B8E26FDA8}" dt="2023-08-15T12:50:39.903" v="108" actId="165"/>
          <ac:spMkLst>
            <pc:docMk/>
            <pc:sldMk cId="1052678481" sldId="531"/>
            <ac:spMk id="60" creationId="{00000000-0000-0000-0000-000000000000}"/>
          </ac:spMkLst>
        </pc:spChg>
        <pc:spChg chg="mod topLvl">
          <ac:chgData name="Stewart Gale" userId="3647ddd2-6040-41ae-a96d-232c23482af8" providerId="ADAL" clId="{0960FB23-318D-4216-BEFA-842B8E26FDA8}" dt="2023-08-15T12:50:39.903" v="108" actId="165"/>
          <ac:spMkLst>
            <pc:docMk/>
            <pc:sldMk cId="1052678481" sldId="531"/>
            <ac:spMk id="61" creationId="{00000000-0000-0000-0000-000000000000}"/>
          </ac:spMkLst>
        </pc:spChg>
        <pc:spChg chg="mod topLvl">
          <ac:chgData name="Stewart Gale" userId="3647ddd2-6040-41ae-a96d-232c23482af8" providerId="ADAL" clId="{0960FB23-318D-4216-BEFA-842B8E26FDA8}" dt="2023-08-15T12:50:39.903" v="108" actId="165"/>
          <ac:spMkLst>
            <pc:docMk/>
            <pc:sldMk cId="1052678481" sldId="531"/>
            <ac:spMk id="62" creationId="{00000000-0000-0000-0000-000000000000}"/>
          </ac:spMkLst>
        </pc:spChg>
        <pc:grpChg chg="del mod">
          <ac:chgData name="Stewart Gale" userId="3647ddd2-6040-41ae-a96d-232c23482af8" providerId="ADAL" clId="{0960FB23-318D-4216-BEFA-842B8E26FDA8}" dt="2023-08-15T12:49:20.862" v="80" actId="478"/>
          <ac:grpSpMkLst>
            <pc:docMk/>
            <pc:sldMk cId="1052678481" sldId="531"/>
            <ac:grpSpMk id="2" creationId="{00000000-0000-0000-0000-000000000000}"/>
          </ac:grpSpMkLst>
        </pc:grpChg>
        <pc:grpChg chg="del mod">
          <ac:chgData name="Stewart Gale" userId="3647ddd2-6040-41ae-a96d-232c23482af8" providerId="ADAL" clId="{0960FB23-318D-4216-BEFA-842B8E26FDA8}" dt="2023-08-15T12:50:39.903" v="108" actId="165"/>
          <ac:grpSpMkLst>
            <pc:docMk/>
            <pc:sldMk cId="1052678481" sldId="531"/>
            <ac:grpSpMk id="16" creationId="{3C7FFF94-4D9E-0AA5-7607-527C76CB59EB}"/>
          </ac:grpSpMkLst>
        </pc:grpChg>
        <pc:cxnChg chg="mod">
          <ac:chgData name="Stewart Gale" userId="3647ddd2-6040-41ae-a96d-232c23482af8" providerId="ADAL" clId="{0960FB23-318D-4216-BEFA-842B8E26FDA8}" dt="2023-08-15T12:43:24.545" v="0"/>
          <ac:cxnSpMkLst>
            <pc:docMk/>
            <pc:sldMk cId="1052678481" sldId="531"/>
            <ac:cxnSpMk id="4" creationId="{00000000-0000-0000-0000-000000000000}"/>
          </ac:cxnSpMkLst>
        </pc:cxnChg>
        <pc:cxnChg chg="mod topLvl">
          <ac:chgData name="Stewart Gale" userId="3647ddd2-6040-41ae-a96d-232c23482af8" providerId="ADAL" clId="{0960FB23-318D-4216-BEFA-842B8E26FDA8}" dt="2023-08-15T12:50:39.903" v="108" actId="165"/>
          <ac:cxnSpMkLst>
            <pc:docMk/>
            <pc:sldMk cId="1052678481" sldId="531"/>
            <ac:cxnSpMk id="54" creationId="{00000000-0000-0000-0000-000000000000}"/>
          </ac:cxnSpMkLst>
        </pc:cxnChg>
        <pc:cxnChg chg="mod topLvl">
          <ac:chgData name="Stewart Gale" userId="3647ddd2-6040-41ae-a96d-232c23482af8" providerId="ADAL" clId="{0960FB23-318D-4216-BEFA-842B8E26FDA8}" dt="2023-08-15T12:50:39.903" v="108" actId="165"/>
          <ac:cxnSpMkLst>
            <pc:docMk/>
            <pc:sldMk cId="1052678481" sldId="531"/>
            <ac:cxnSpMk id="55" creationId="{00000000-0000-0000-0000-000000000000}"/>
          </ac:cxnSpMkLst>
        </pc:cxnChg>
        <pc:cxnChg chg="mod topLvl">
          <ac:chgData name="Stewart Gale" userId="3647ddd2-6040-41ae-a96d-232c23482af8" providerId="ADAL" clId="{0960FB23-318D-4216-BEFA-842B8E26FDA8}" dt="2023-08-15T12:50:39.903" v="108" actId="165"/>
          <ac:cxnSpMkLst>
            <pc:docMk/>
            <pc:sldMk cId="1052678481" sldId="531"/>
            <ac:cxnSpMk id="63" creationId="{00000000-0000-0000-0000-000000000000}"/>
          </ac:cxnSpMkLst>
        </pc:cxnChg>
      </pc:sldChg>
      <pc:sldChg chg="delSp modSp mod modAnim">
        <pc:chgData name="Stewart Gale" userId="3647ddd2-6040-41ae-a96d-232c23482af8" providerId="ADAL" clId="{0960FB23-318D-4216-BEFA-842B8E26FDA8}" dt="2023-08-15T13:00:07.529" v="235"/>
        <pc:sldMkLst>
          <pc:docMk/>
          <pc:sldMk cId="3827031622" sldId="532"/>
        </pc:sldMkLst>
        <pc:spChg chg="mod">
          <ac:chgData name="Stewart Gale" userId="3647ddd2-6040-41ae-a96d-232c23482af8" providerId="ADAL" clId="{0960FB23-318D-4216-BEFA-842B8E26FDA8}" dt="2023-08-15T12:43:24.545" v="0"/>
          <ac:spMkLst>
            <pc:docMk/>
            <pc:sldMk cId="3827031622" sldId="532"/>
            <ac:spMk id="3" creationId="{00000000-0000-0000-0000-000000000000}"/>
          </ac:spMkLst>
        </pc:spChg>
        <pc:spChg chg="mod">
          <ac:chgData name="Stewart Gale" userId="3647ddd2-6040-41ae-a96d-232c23482af8" providerId="ADAL" clId="{0960FB23-318D-4216-BEFA-842B8E26FDA8}" dt="2023-08-15T12:58:16.321" v="206" actId="20577"/>
          <ac:spMkLst>
            <pc:docMk/>
            <pc:sldMk cId="3827031622" sldId="532"/>
            <ac:spMk id="5" creationId="{00000000-0000-0000-0000-000000000000}"/>
          </ac:spMkLst>
        </pc:spChg>
        <pc:spChg chg="del mod">
          <ac:chgData name="Stewart Gale" userId="3647ddd2-6040-41ae-a96d-232c23482af8" providerId="ADAL" clId="{0960FB23-318D-4216-BEFA-842B8E26FDA8}" dt="2023-08-15T12:57:47.454" v="197" actId="478"/>
          <ac:spMkLst>
            <pc:docMk/>
            <pc:sldMk cId="3827031622" sldId="532"/>
            <ac:spMk id="10" creationId="{00000000-0000-0000-0000-000000000000}"/>
          </ac:spMkLst>
        </pc:spChg>
        <pc:spChg chg="mod topLvl">
          <ac:chgData name="Stewart Gale" userId="3647ddd2-6040-41ae-a96d-232c23482af8" providerId="ADAL" clId="{0960FB23-318D-4216-BEFA-842B8E26FDA8}" dt="2023-08-15T12:58:54.660" v="218" actId="165"/>
          <ac:spMkLst>
            <pc:docMk/>
            <pc:sldMk cId="3827031622" sldId="532"/>
            <ac:spMk id="45" creationId="{00000000-0000-0000-0000-000000000000}"/>
          </ac:spMkLst>
        </pc:spChg>
        <pc:spChg chg="mod topLvl">
          <ac:chgData name="Stewart Gale" userId="3647ddd2-6040-41ae-a96d-232c23482af8" providerId="ADAL" clId="{0960FB23-318D-4216-BEFA-842B8E26FDA8}" dt="2023-08-15T12:58:54.660" v="218" actId="165"/>
          <ac:spMkLst>
            <pc:docMk/>
            <pc:sldMk cId="3827031622" sldId="532"/>
            <ac:spMk id="46" creationId="{00000000-0000-0000-0000-000000000000}"/>
          </ac:spMkLst>
        </pc:spChg>
        <pc:spChg chg="mod topLvl">
          <ac:chgData name="Stewart Gale" userId="3647ddd2-6040-41ae-a96d-232c23482af8" providerId="ADAL" clId="{0960FB23-318D-4216-BEFA-842B8E26FDA8}" dt="2023-08-15T12:58:54.660" v="218" actId="165"/>
          <ac:spMkLst>
            <pc:docMk/>
            <pc:sldMk cId="3827031622" sldId="532"/>
            <ac:spMk id="47" creationId="{00000000-0000-0000-0000-000000000000}"/>
          </ac:spMkLst>
        </pc:spChg>
        <pc:spChg chg="mod topLvl">
          <ac:chgData name="Stewart Gale" userId="3647ddd2-6040-41ae-a96d-232c23482af8" providerId="ADAL" clId="{0960FB23-318D-4216-BEFA-842B8E26FDA8}" dt="2023-08-15T12:58:54.660" v="218" actId="165"/>
          <ac:spMkLst>
            <pc:docMk/>
            <pc:sldMk cId="3827031622" sldId="532"/>
            <ac:spMk id="48" creationId="{00000000-0000-0000-0000-000000000000}"/>
          </ac:spMkLst>
        </pc:spChg>
        <pc:spChg chg="mod topLvl">
          <ac:chgData name="Stewart Gale" userId="3647ddd2-6040-41ae-a96d-232c23482af8" providerId="ADAL" clId="{0960FB23-318D-4216-BEFA-842B8E26FDA8}" dt="2023-08-15T12:59:02.823" v="219" actId="14100"/>
          <ac:spMkLst>
            <pc:docMk/>
            <pc:sldMk cId="3827031622" sldId="532"/>
            <ac:spMk id="49" creationId="{00000000-0000-0000-0000-000000000000}"/>
          </ac:spMkLst>
        </pc:spChg>
        <pc:spChg chg="mod topLvl">
          <ac:chgData name="Stewart Gale" userId="3647ddd2-6040-41ae-a96d-232c23482af8" providerId="ADAL" clId="{0960FB23-318D-4216-BEFA-842B8E26FDA8}" dt="2023-08-15T12:59:31.589" v="229" actId="1076"/>
          <ac:spMkLst>
            <pc:docMk/>
            <pc:sldMk cId="3827031622" sldId="532"/>
            <ac:spMk id="50" creationId="{00000000-0000-0000-0000-000000000000}"/>
          </ac:spMkLst>
        </pc:spChg>
        <pc:spChg chg="del mod">
          <ac:chgData name="Stewart Gale" userId="3647ddd2-6040-41ae-a96d-232c23482af8" providerId="ADAL" clId="{0960FB23-318D-4216-BEFA-842B8E26FDA8}" dt="2023-08-15T12:58:21.795" v="207" actId="478"/>
          <ac:spMkLst>
            <pc:docMk/>
            <pc:sldMk cId="3827031622" sldId="532"/>
            <ac:spMk id="51" creationId="{00000000-0000-0000-0000-000000000000}"/>
          </ac:spMkLst>
        </pc:spChg>
        <pc:spChg chg="mod topLvl">
          <ac:chgData name="Stewart Gale" userId="3647ddd2-6040-41ae-a96d-232c23482af8" providerId="ADAL" clId="{0960FB23-318D-4216-BEFA-842B8E26FDA8}" dt="2023-08-15T12:59:19.451" v="227" actId="1076"/>
          <ac:spMkLst>
            <pc:docMk/>
            <pc:sldMk cId="3827031622" sldId="532"/>
            <ac:spMk id="53" creationId="{00000000-0000-0000-0000-000000000000}"/>
          </ac:spMkLst>
        </pc:spChg>
        <pc:grpChg chg="del mod">
          <ac:chgData name="Stewart Gale" userId="3647ddd2-6040-41ae-a96d-232c23482af8" providerId="ADAL" clId="{0960FB23-318D-4216-BEFA-842B8E26FDA8}" dt="2023-08-15T12:57:31.307" v="193" actId="478"/>
          <ac:grpSpMkLst>
            <pc:docMk/>
            <pc:sldMk cId="3827031622" sldId="532"/>
            <ac:grpSpMk id="2" creationId="{00000000-0000-0000-0000-000000000000}"/>
          </ac:grpSpMkLst>
        </pc:grpChg>
        <pc:grpChg chg="del mod">
          <ac:chgData name="Stewart Gale" userId="3647ddd2-6040-41ae-a96d-232c23482af8" providerId="ADAL" clId="{0960FB23-318D-4216-BEFA-842B8E26FDA8}" dt="2023-08-15T12:58:54.660" v="218" actId="165"/>
          <ac:grpSpMkLst>
            <pc:docMk/>
            <pc:sldMk cId="3827031622" sldId="532"/>
            <ac:grpSpMk id="16" creationId="{583B371D-E4D9-0290-B227-E1EC530D1F38}"/>
          </ac:grpSpMkLst>
        </pc:grpChg>
        <pc:cxnChg chg="mod">
          <ac:chgData name="Stewart Gale" userId="3647ddd2-6040-41ae-a96d-232c23482af8" providerId="ADAL" clId="{0960FB23-318D-4216-BEFA-842B8E26FDA8}" dt="2023-08-15T12:43:24.545" v="0"/>
          <ac:cxnSpMkLst>
            <pc:docMk/>
            <pc:sldMk cId="3827031622" sldId="532"/>
            <ac:cxnSpMk id="4" creationId="{00000000-0000-0000-0000-000000000000}"/>
          </ac:cxnSpMkLst>
        </pc:cxnChg>
        <pc:cxnChg chg="mod topLvl">
          <ac:chgData name="Stewart Gale" userId="3647ddd2-6040-41ae-a96d-232c23482af8" providerId="ADAL" clId="{0960FB23-318D-4216-BEFA-842B8E26FDA8}" dt="2023-08-15T12:58:54.660" v="218" actId="165"/>
          <ac:cxnSpMkLst>
            <pc:docMk/>
            <pc:sldMk cId="3827031622" sldId="532"/>
            <ac:cxnSpMk id="43" creationId="{00000000-0000-0000-0000-000000000000}"/>
          </ac:cxnSpMkLst>
        </pc:cxnChg>
        <pc:cxnChg chg="mod topLvl">
          <ac:chgData name="Stewart Gale" userId="3647ddd2-6040-41ae-a96d-232c23482af8" providerId="ADAL" clId="{0960FB23-318D-4216-BEFA-842B8E26FDA8}" dt="2023-08-15T12:58:54.660" v="218" actId="165"/>
          <ac:cxnSpMkLst>
            <pc:docMk/>
            <pc:sldMk cId="3827031622" sldId="532"/>
            <ac:cxnSpMk id="44" creationId="{00000000-0000-0000-0000-000000000000}"/>
          </ac:cxnSpMkLst>
        </pc:cxnChg>
        <pc:cxnChg chg="mod topLvl">
          <ac:chgData name="Stewart Gale" userId="3647ddd2-6040-41ae-a96d-232c23482af8" providerId="ADAL" clId="{0960FB23-318D-4216-BEFA-842B8E26FDA8}" dt="2023-08-15T12:59:31.589" v="229" actId="1076"/>
          <ac:cxnSpMkLst>
            <pc:docMk/>
            <pc:sldMk cId="3827031622" sldId="532"/>
            <ac:cxnSpMk id="52" creationId="{00000000-0000-0000-0000-000000000000}"/>
          </ac:cxnSpMkLst>
        </pc:cxnChg>
      </pc:sldChg>
      <pc:sldMasterChg chg="modSp modSldLayout">
        <pc:chgData name="Stewart Gale" userId="3647ddd2-6040-41ae-a96d-232c23482af8" providerId="ADAL" clId="{0960FB23-318D-4216-BEFA-842B8E26FDA8}" dt="2023-08-15T12:43:24.545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0960FB23-318D-4216-BEFA-842B8E26FDA8}" dt="2023-08-15T12:43:24.545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0960FB23-318D-4216-BEFA-842B8E26FDA8}" dt="2023-08-15T12:43:24.545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0960FB23-318D-4216-BEFA-842B8E26FDA8}" dt="2023-08-15T12:43:24.545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0960FB23-318D-4216-BEFA-842B8E26FDA8}" dt="2023-08-15T12:43:24.545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0960FB23-318D-4216-BEFA-842B8E26FDA8}" dt="2023-08-15T12:43:24.545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0960FB23-318D-4216-BEFA-842B8E26FDA8}" dt="2023-08-15T12:43:24.545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0960FB23-318D-4216-BEFA-842B8E26FDA8}" dt="2023-08-15T12:43:24.545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0960FB23-318D-4216-BEFA-842B8E26FDA8}" dt="2023-08-15T12:43:24.545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960FB23-318D-4216-BEFA-842B8E26FDA8}" dt="2023-08-15T12:43:24.545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0960FB23-318D-4216-BEFA-842B8E26FDA8}" dt="2023-08-15T12:43:24.545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0960FB23-318D-4216-BEFA-842B8E26FDA8}" dt="2023-08-15T12:43:24.545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960FB23-318D-4216-BEFA-842B8E26FDA8}" dt="2023-08-15T12:43:24.545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0960FB23-318D-4216-BEFA-842B8E26FDA8}" dt="2023-08-15T12:43:24.545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0960FB23-318D-4216-BEFA-842B8E26FDA8}" dt="2023-08-15T12:43:24.545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960FB23-318D-4216-BEFA-842B8E26FDA8}" dt="2023-08-15T12:43:24.545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0960FB23-318D-4216-BEFA-842B8E26FDA8}" dt="2023-08-15T12:43:24.545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0960FB23-318D-4216-BEFA-842B8E26FDA8}" dt="2023-08-15T12:43:24.545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0960FB23-318D-4216-BEFA-842B8E26FDA8}" dt="2023-08-15T12:43:24.545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0960FB23-318D-4216-BEFA-842B8E26FDA8}" dt="2023-08-15T12:43:24.545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960FB23-318D-4216-BEFA-842B8E26FDA8}" dt="2023-08-15T12:43:24.545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0960FB23-318D-4216-BEFA-842B8E26FDA8}" dt="2023-08-15T12:43:24.545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0960FB23-318D-4216-BEFA-842B8E26FDA8}" dt="2023-08-15T12:43:24.545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0960FB23-318D-4216-BEFA-842B8E26FDA8}" dt="2023-08-15T12:43:24.545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960FB23-318D-4216-BEFA-842B8E26FDA8}" dt="2023-08-15T12:43:24.545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0960FB23-318D-4216-BEFA-842B8E26FDA8}" dt="2023-08-15T12:43:24.545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0960FB23-318D-4216-BEFA-842B8E26FDA8}" dt="2023-08-15T12:43:24.545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0960FB23-318D-4216-BEFA-842B8E26FDA8}" dt="2023-08-15T12:43:24.545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960FB23-318D-4216-BEFA-842B8E26FDA8}" dt="2023-08-15T12:43:24.545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0960FB23-318D-4216-BEFA-842B8E26FDA8}" dt="2023-08-15T12:43:24.545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0960FB23-318D-4216-BEFA-842B8E26FDA8}" dt="2023-08-15T12:43:24.545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  <pc:docChgLst>
    <pc:chgData name="Stewart Gale" userId="3647ddd2-6040-41ae-a96d-232c23482af8" providerId="ADAL" clId="{F042E935-8BA1-4A37-99DA-EBDEBA90C4F8}"/>
    <pc:docChg chg="undo custSel addSld modSld sldOrd">
      <pc:chgData name="Stewart Gale" userId="3647ddd2-6040-41ae-a96d-232c23482af8" providerId="ADAL" clId="{F042E935-8BA1-4A37-99DA-EBDEBA90C4F8}" dt="2023-06-02T03:56:23.724" v="220"/>
      <pc:docMkLst>
        <pc:docMk/>
      </pc:docMkLst>
      <pc:sldChg chg="addSp delSp modSp mod">
        <pc:chgData name="Stewart Gale" userId="3647ddd2-6040-41ae-a96d-232c23482af8" providerId="ADAL" clId="{F042E935-8BA1-4A37-99DA-EBDEBA90C4F8}" dt="2022-09-01T08:39:14.758" v="25" actId="14100"/>
        <pc:sldMkLst>
          <pc:docMk/>
          <pc:sldMk cId="1043338289" sldId="525"/>
        </pc:sldMkLst>
        <pc:spChg chg="add mod">
          <ac:chgData name="Stewart Gale" userId="3647ddd2-6040-41ae-a96d-232c23482af8" providerId="ADAL" clId="{F042E935-8BA1-4A37-99DA-EBDEBA90C4F8}" dt="2022-09-01T08:39:14.758" v="25" actId="14100"/>
          <ac:spMkLst>
            <pc:docMk/>
            <pc:sldMk cId="1043338289" sldId="525"/>
            <ac:spMk id="5" creationId="{E591AE42-250E-DF3D-71D6-FA657789FFB0}"/>
          </ac:spMkLst>
        </pc:spChg>
        <pc:spChg chg="del mod">
          <ac:chgData name="Stewart Gale" userId="3647ddd2-6040-41ae-a96d-232c23482af8" providerId="ADAL" clId="{F042E935-8BA1-4A37-99DA-EBDEBA90C4F8}" dt="2022-09-01T08:39:06.836" v="22" actId="478"/>
          <ac:spMkLst>
            <pc:docMk/>
            <pc:sldMk cId="1043338289" sldId="525"/>
            <ac:spMk id="26" creationId="{00000000-0000-0000-0000-000000000000}"/>
          </ac:spMkLst>
        </pc:spChg>
      </pc:sldChg>
      <pc:sldChg chg="modSp mod ord">
        <pc:chgData name="Stewart Gale" userId="3647ddd2-6040-41ae-a96d-232c23482af8" providerId="ADAL" clId="{F042E935-8BA1-4A37-99DA-EBDEBA90C4F8}" dt="2023-06-01T07:19:58.181" v="211"/>
        <pc:sldMkLst>
          <pc:docMk/>
          <pc:sldMk cId="614106908" sldId="526"/>
        </pc:sldMkLst>
        <pc:spChg chg="mod">
          <ac:chgData name="Stewart Gale" userId="3647ddd2-6040-41ae-a96d-232c23482af8" providerId="ADAL" clId="{F042E935-8BA1-4A37-99DA-EBDEBA90C4F8}" dt="2022-09-01T09:31:17.019" v="32" actId="20577"/>
          <ac:spMkLst>
            <pc:docMk/>
            <pc:sldMk cId="614106908" sldId="526"/>
            <ac:spMk id="8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2-09-01T09:31:28.918" v="38" actId="20577"/>
          <ac:spMkLst>
            <pc:docMk/>
            <pc:sldMk cId="614106908" sldId="526"/>
            <ac:spMk id="10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2-09-01T09:32:52.072" v="66" actId="20577"/>
          <ac:spMkLst>
            <pc:docMk/>
            <pc:sldMk cId="614106908" sldId="526"/>
            <ac:spMk id="12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6:10:06.672" v="94" actId="20577"/>
          <ac:spMkLst>
            <pc:docMk/>
            <pc:sldMk cId="614106908" sldId="526"/>
            <ac:spMk id="14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2-09-01T09:33:05.777" v="72" actId="20577"/>
          <ac:spMkLst>
            <pc:docMk/>
            <pc:sldMk cId="614106908" sldId="526"/>
            <ac:spMk id="25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2-09-01T09:32:43.327" v="60" actId="1076"/>
          <ac:spMkLst>
            <pc:docMk/>
            <pc:sldMk cId="614106908" sldId="526"/>
            <ac:spMk id="26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2-09-01T09:33:24.151" v="75" actId="1076"/>
          <ac:spMkLst>
            <pc:docMk/>
            <pc:sldMk cId="614106908" sldId="526"/>
            <ac:spMk id="28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6:11:33.255" v="95" actId="20577"/>
          <ac:spMkLst>
            <pc:docMk/>
            <pc:sldMk cId="614106908" sldId="526"/>
            <ac:spMk id="30" creationId="{00000000-0000-0000-0000-000000000000}"/>
          </ac:spMkLst>
        </pc:spChg>
      </pc:sldChg>
      <pc:sldChg chg="modSp mod ord">
        <pc:chgData name="Stewart Gale" userId="3647ddd2-6040-41ae-a96d-232c23482af8" providerId="ADAL" clId="{F042E935-8BA1-4A37-99DA-EBDEBA90C4F8}" dt="2023-06-01T07:19:50.462" v="207"/>
        <pc:sldMkLst>
          <pc:docMk/>
          <pc:sldMk cId="4043689342" sldId="527"/>
        </pc:sldMkLst>
        <pc:spChg chg="mod">
          <ac:chgData name="Stewart Gale" userId="3647ddd2-6040-41ae-a96d-232c23482af8" providerId="ADAL" clId="{F042E935-8BA1-4A37-99DA-EBDEBA90C4F8}" dt="2022-09-01T09:35:02.326" v="88" actId="20577"/>
          <ac:spMkLst>
            <pc:docMk/>
            <pc:sldMk cId="4043689342" sldId="527"/>
            <ac:spMk id="10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2-09-01T09:35:11.217" v="89" actId="1076"/>
          <ac:spMkLst>
            <pc:docMk/>
            <pc:sldMk cId="4043689342" sldId="527"/>
            <ac:spMk id="11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2-09-01T09:35:11.217" v="89" actId="1076"/>
          <ac:spMkLst>
            <pc:docMk/>
            <pc:sldMk cId="4043689342" sldId="527"/>
            <ac:spMk id="12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2-09-01T09:35:11.217" v="89" actId="1076"/>
          <ac:spMkLst>
            <pc:docMk/>
            <pc:sldMk cId="4043689342" sldId="527"/>
            <ac:spMk id="13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2-09-01T09:35:11.217" v="89" actId="1076"/>
          <ac:spMkLst>
            <pc:docMk/>
            <pc:sldMk cId="4043689342" sldId="527"/>
            <ac:spMk id="14" creationId="{00000000-0000-0000-0000-000000000000}"/>
          </ac:spMkLst>
        </pc:spChg>
      </pc:sldChg>
      <pc:sldChg chg="addSp delSp modSp mod ord delAnim modAnim">
        <pc:chgData name="Stewart Gale" userId="3647ddd2-6040-41ae-a96d-232c23482af8" providerId="ADAL" clId="{F042E935-8BA1-4A37-99DA-EBDEBA90C4F8}" dt="2023-06-02T03:56:18.725" v="219"/>
        <pc:sldMkLst>
          <pc:docMk/>
          <pc:sldMk cId="2010704142" sldId="528"/>
        </pc:sldMkLst>
        <pc:spChg chg="del mod">
          <ac:chgData name="Stewart Gale" userId="3647ddd2-6040-41ae-a96d-232c23482af8" providerId="ADAL" clId="{F042E935-8BA1-4A37-99DA-EBDEBA90C4F8}" dt="2023-06-01T07:16:28.412" v="123" actId="478"/>
          <ac:spMkLst>
            <pc:docMk/>
            <pc:sldMk cId="2010704142" sldId="528"/>
            <ac:spMk id="6" creationId="{00000000-0000-0000-0000-000000000000}"/>
          </ac:spMkLst>
        </pc:spChg>
        <pc:spChg chg="del mod">
          <ac:chgData name="Stewart Gale" userId="3647ddd2-6040-41ae-a96d-232c23482af8" providerId="ADAL" clId="{F042E935-8BA1-4A37-99DA-EBDEBA90C4F8}" dt="2023-06-01T07:16:28.412" v="123" actId="478"/>
          <ac:spMkLst>
            <pc:docMk/>
            <pc:sldMk cId="2010704142" sldId="528"/>
            <ac:spMk id="7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6:54.093" v="138" actId="14100"/>
          <ac:spMkLst>
            <pc:docMk/>
            <pc:sldMk cId="2010704142" sldId="528"/>
            <ac:spMk id="8" creationId="{00000000-0000-0000-0000-000000000000}"/>
          </ac:spMkLst>
        </pc:spChg>
        <pc:spChg chg="del mod">
          <ac:chgData name="Stewart Gale" userId="3647ddd2-6040-41ae-a96d-232c23482af8" providerId="ADAL" clId="{F042E935-8BA1-4A37-99DA-EBDEBA90C4F8}" dt="2023-06-01T07:16:35.576" v="126" actId="478"/>
          <ac:spMkLst>
            <pc:docMk/>
            <pc:sldMk cId="2010704142" sldId="528"/>
            <ac:spMk id="9" creationId="{00000000-0000-0000-0000-000000000000}"/>
          </ac:spMkLst>
        </pc:spChg>
        <pc:spChg chg="del mod">
          <ac:chgData name="Stewart Gale" userId="3647ddd2-6040-41ae-a96d-232c23482af8" providerId="ADAL" clId="{F042E935-8BA1-4A37-99DA-EBDEBA90C4F8}" dt="2023-06-01T07:16:28.412" v="123" actId="478"/>
          <ac:spMkLst>
            <pc:docMk/>
            <pc:sldMk cId="2010704142" sldId="528"/>
            <ac:spMk id="10" creationId="{00000000-0000-0000-0000-000000000000}"/>
          </ac:spMkLst>
        </pc:spChg>
        <pc:spChg chg="del mod">
          <ac:chgData name="Stewart Gale" userId="3647ddd2-6040-41ae-a96d-232c23482af8" providerId="ADAL" clId="{F042E935-8BA1-4A37-99DA-EBDEBA90C4F8}" dt="2023-06-01T07:16:28.412" v="123" actId="478"/>
          <ac:spMkLst>
            <pc:docMk/>
            <pc:sldMk cId="2010704142" sldId="528"/>
            <ac:spMk id="11" creationId="{00000000-0000-0000-0000-000000000000}"/>
          </ac:spMkLst>
        </pc:spChg>
        <pc:spChg chg="del mod">
          <ac:chgData name="Stewart Gale" userId="3647ddd2-6040-41ae-a96d-232c23482af8" providerId="ADAL" clId="{F042E935-8BA1-4A37-99DA-EBDEBA90C4F8}" dt="2023-06-01T07:16:30.094" v="124" actId="478"/>
          <ac:spMkLst>
            <pc:docMk/>
            <pc:sldMk cId="2010704142" sldId="528"/>
            <ac:spMk id="12" creationId="{00000000-0000-0000-0000-000000000000}"/>
          </ac:spMkLst>
        </pc:spChg>
        <pc:spChg chg="del mod">
          <ac:chgData name="Stewart Gale" userId="3647ddd2-6040-41ae-a96d-232c23482af8" providerId="ADAL" clId="{F042E935-8BA1-4A37-99DA-EBDEBA90C4F8}" dt="2023-06-01T07:16:30.094" v="124" actId="478"/>
          <ac:spMkLst>
            <pc:docMk/>
            <pc:sldMk cId="2010704142" sldId="528"/>
            <ac:spMk id="13" creationId="{00000000-0000-0000-0000-000000000000}"/>
          </ac:spMkLst>
        </pc:spChg>
        <pc:spChg chg="del mod">
          <ac:chgData name="Stewart Gale" userId="3647ddd2-6040-41ae-a96d-232c23482af8" providerId="ADAL" clId="{F042E935-8BA1-4A37-99DA-EBDEBA90C4F8}" dt="2023-06-01T07:16:28.412" v="123" actId="478"/>
          <ac:spMkLst>
            <pc:docMk/>
            <pc:sldMk cId="2010704142" sldId="528"/>
            <ac:spMk id="19" creationId="{00000000-0000-0000-0000-000000000000}"/>
          </ac:spMkLst>
        </pc:spChg>
        <pc:spChg chg="del mod">
          <ac:chgData name="Stewart Gale" userId="3647ddd2-6040-41ae-a96d-232c23482af8" providerId="ADAL" clId="{F042E935-8BA1-4A37-99DA-EBDEBA90C4F8}" dt="2023-06-01T07:16:28.412" v="123" actId="478"/>
          <ac:spMkLst>
            <pc:docMk/>
            <pc:sldMk cId="2010704142" sldId="528"/>
            <ac:spMk id="20" creationId="{00000000-0000-0000-0000-000000000000}"/>
          </ac:spMkLst>
        </pc:spChg>
        <pc:spChg chg="del mod">
          <ac:chgData name="Stewart Gale" userId="3647ddd2-6040-41ae-a96d-232c23482af8" providerId="ADAL" clId="{F042E935-8BA1-4A37-99DA-EBDEBA90C4F8}" dt="2023-06-01T07:16:28.412" v="123" actId="478"/>
          <ac:spMkLst>
            <pc:docMk/>
            <pc:sldMk cId="2010704142" sldId="528"/>
            <ac:spMk id="21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7:20.097" v="147" actId="403"/>
          <ac:spMkLst>
            <pc:docMk/>
            <pc:sldMk cId="2010704142" sldId="528"/>
            <ac:spMk id="25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7:20.097" v="147" actId="403"/>
          <ac:spMkLst>
            <pc:docMk/>
            <pc:sldMk cId="2010704142" sldId="528"/>
            <ac:spMk id="26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7:20.097" v="147" actId="403"/>
          <ac:spMkLst>
            <pc:docMk/>
            <pc:sldMk cId="2010704142" sldId="528"/>
            <ac:spMk id="27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7:20.097" v="147" actId="403"/>
          <ac:spMkLst>
            <pc:docMk/>
            <pc:sldMk cId="2010704142" sldId="528"/>
            <ac:spMk id="28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7:25.341" v="148" actId="1076"/>
          <ac:spMkLst>
            <pc:docMk/>
            <pc:sldMk cId="2010704142" sldId="528"/>
            <ac:spMk id="29" creationId="{00000000-0000-0000-0000-000000000000}"/>
          </ac:spMkLst>
        </pc:spChg>
        <pc:spChg chg="del mod">
          <ac:chgData name="Stewart Gale" userId="3647ddd2-6040-41ae-a96d-232c23482af8" providerId="ADAL" clId="{F042E935-8BA1-4A37-99DA-EBDEBA90C4F8}" dt="2023-06-01T07:16:28.412" v="123" actId="478"/>
          <ac:spMkLst>
            <pc:docMk/>
            <pc:sldMk cId="2010704142" sldId="528"/>
            <ac:spMk id="30" creationId="{00000000-0000-0000-0000-000000000000}"/>
          </ac:spMkLst>
        </pc:spChg>
        <pc:spChg chg="del mod">
          <ac:chgData name="Stewart Gale" userId="3647ddd2-6040-41ae-a96d-232c23482af8" providerId="ADAL" clId="{F042E935-8BA1-4A37-99DA-EBDEBA90C4F8}" dt="2023-06-01T07:16:28.412" v="123" actId="478"/>
          <ac:spMkLst>
            <pc:docMk/>
            <pc:sldMk cId="2010704142" sldId="528"/>
            <ac:spMk id="31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7:20.097" v="147" actId="403"/>
          <ac:spMkLst>
            <pc:docMk/>
            <pc:sldMk cId="2010704142" sldId="528"/>
            <ac:spMk id="32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7:20.097" v="147" actId="403"/>
          <ac:spMkLst>
            <pc:docMk/>
            <pc:sldMk cId="2010704142" sldId="528"/>
            <ac:spMk id="33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7:20.097" v="147" actId="403"/>
          <ac:spMkLst>
            <pc:docMk/>
            <pc:sldMk cId="2010704142" sldId="528"/>
            <ac:spMk id="35" creationId="{00000000-0000-0000-0000-000000000000}"/>
          </ac:spMkLst>
        </pc:spChg>
        <pc:spChg chg="del mod">
          <ac:chgData name="Stewart Gale" userId="3647ddd2-6040-41ae-a96d-232c23482af8" providerId="ADAL" clId="{F042E935-8BA1-4A37-99DA-EBDEBA90C4F8}" dt="2023-06-01T07:16:28.412" v="123" actId="478"/>
          <ac:spMkLst>
            <pc:docMk/>
            <pc:sldMk cId="2010704142" sldId="528"/>
            <ac:spMk id="45" creationId="{00000000-0000-0000-0000-000000000000}"/>
          </ac:spMkLst>
        </pc:spChg>
        <pc:spChg chg="del mod">
          <ac:chgData name="Stewart Gale" userId="3647ddd2-6040-41ae-a96d-232c23482af8" providerId="ADAL" clId="{F042E935-8BA1-4A37-99DA-EBDEBA90C4F8}" dt="2023-06-01T07:16:28.412" v="123" actId="478"/>
          <ac:spMkLst>
            <pc:docMk/>
            <pc:sldMk cId="2010704142" sldId="528"/>
            <ac:spMk id="46" creationId="{00000000-0000-0000-0000-000000000000}"/>
          </ac:spMkLst>
        </pc:spChg>
        <pc:spChg chg="del mod">
          <ac:chgData name="Stewart Gale" userId="3647ddd2-6040-41ae-a96d-232c23482af8" providerId="ADAL" clId="{F042E935-8BA1-4A37-99DA-EBDEBA90C4F8}" dt="2023-06-01T07:16:28.412" v="123" actId="478"/>
          <ac:spMkLst>
            <pc:docMk/>
            <pc:sldMk cId="2010704142" sldId="528"/>
            <ac:spMk id="47" creationId="{00000000-0000-0000-0000-000000000000}"/>
          </ac:spMkLst>
        </pc:spChg>
        <pc:spChg chg="del mod">
          <ac:chgData name="Stewart Gale" userId="3647ddd2-6040-41ae-a96d-232c23482af8" providerId="ADAL" clId="{F042E935-8BA1-4A37-99DA-EBDEBA90C4F8}" dt="2023-06-01T07:16:28.412" v="123" actId="478"/>
          <ac:spMkLst>
            <pc:docMk/>
            <pc:sldMk cId="2010704142" sldId="528"/>
            <ac:spMk id="48" creationId="{00000000-0000-0000-0000-000000000000}"/>
          </ac:spMkLst>
        </pc:spChg>
        <pc:spChg chg="del mod">
          <ac:chgData name="Stewart Gale" userId="3647ddd2-6040-41ae-a96d-232c23482af8" providerId="ADAL" clId="{F042E935-8BA1-4A37-99DA-EBDEBA90C4F8}" dt="2023-06-01T07:16:28.412" v="123" actId="478"/>
          <ac:spMkLst>
            <pc:docMk/>
            <pc:sldMk cId="2010704142" sldId="528"/>
            <ac:spMk id="49" creationId="{00000000-0000-0000-0000-000000000000}"/>
          </ac:spMkLst>
        </pc:spChg>
        <pc:spChg chg="del mod">
          <ac:chgData name="Stewart Gale" userId="3647ddd2-6040-41ae-a96d-232c23482af8" providerId="ADAL" clId="{F042E935-8BA1-4A37-99DA-EBDEBA90C4F8}" dt="2023-06-01T07:16:28.412" v="123" actId="478"/>
          <ac:spMkLst>
            <pc:docMk/>
            <pc:sldMk cId="2010704142" sldId="528"/>
            <ac:spMk id="50" creationId="{00000000-0000-0000-0000-000000000000}"/>
          </ac:spMkLst>
        </pc:spChg>
        <pc:spChg chg="del mod">
          <ac:chgData name="Stewart Gale" userId="3647ddd2-6040-41ae-a96d-232c23482af8" providerId="ADAL" clId="{F042E935-8BA1-4A37-99DA-EBDEBA90C4F8}" dt="2023-06-01T07:16:28.412" v="123" actId="478"/>
          <ac:spMkLst>
            <pc:docMk/>
            <pc:sldMk cId="2010704142" sldId="528"/>
            <ac:spMk id="51" creationId="{00000000-0000-0000-0000-000000000000}"/>
          </ac:spMkLst>
        </pc:spChg>
        <pc:spChg chg="del mod">
          <ac:chgData name="Stewart Gale" userId="3647ddd2-6040-41ae-a96d-232c23482af8" providerId="ADAL" clId="{F042E935-8BA1-4A37-99DA-EBDEBA90C4F8}" dt="2023-06-01T07:16:28.412" v="123" actId="478"/>
          <ac:spMkLst>
            <pc:docMk/>
            <pc:sldMk cId="2010704142" sldId="528"/>
            <ac:spMk id="53" creationId="{00000000-0000-0000-0000-000000000000}"/>
          </ac:spMkLst>
        </pc:spChg>
        <pc:spChg chg="del mod">
          <ac:chgData name="Stewart Gale" userId="3647ddd2-6040-41ae-a96d-232c23482af8" providerId="ADAL" clId="{F042E935-8BA1-4A37-99DA-EBDEBA90C4F8}" dt="2023-06-01T07:16:30.094" v="124" actId="478"/>
          <ac:spMkLst>
            <pc:docMk/>
            <pc:sldMk cId="2010704142" sldId="528"/>
            <ac:spMk id="56" creationId="{00000000-0000-0000-0000-000000000000}"/>
          </ac:spMkLst>
        </pc:spChg>
        <pc:spChg chg="del mod">
          <ac:chgData name="Stewart Gale" userId="3647ddd2-6040-41ae-a96d-232c23482af8" providerId="ADAL" clId="{F042E935-8BA1-4A37-99DA-EBDEBA90C4F8}" dt="2023-06-01T07:16:30.094" v="124" actId="478"/>
          <ac:spMkLst>
            <pc:docMk/>
            <pc:sldMk cId="2010704142" sldId="528"/>
            <ac:spMk id="57" creationId="{00000000-0000-0000-0000-000000000000}"/>
          </ac:spMkLst>
        </pc:spChg>
        <pc:spChg chg="del mod">
          <ac:chgData name="Stewart Gale" userId="3647ddd2-6040-41ae-a96d-232c23482af8" providerId="ADAL" clId="{F042E935-8BA1-4A37-99DA-EBDEBA90C4F8}" dt="2023-06-01T07:16:30.094" v="124" actId="478"/>
          <ac:spMkLst>
            <pc:docMk/>
            <pc:sldMk cId="2010704142" sldId="528"/>
            <ac:spMk id="59" creationId="{00000000-0000-0000-0000-000000000000}"/>
          </ac:spMkLst>
        </pc:spChg>
        <pc:spChg chg="del mod">
          <ac:chgData name="Stewart Gale" userId="3647ddd2-6040-41ae-a96d-232c23482af8" providerId="ADAL" clId="{F042E935-8BA1-4A37-99DA-EBDEBA90C4F8}" dt="2023-06-01T07:16:30.094" v="124" actId="478"/>
          <ac:spMkLst>
            <pc:docMk/>
            <pc:sldMk cId="2010704142" sldId="528"/>
            <ac:spMk id="60" creationId="{00000000-0000-0000-0000-000000000000}"/>
          </ac:spMkLst>
        </pc:spChg>
        <pc:spChg chg="del mod">
          <ac:chgData name="Stewart Gale" userId="3647ddd2-6040-41ae-a96d-232c23482af8" providerId="ADAL" clId="{F042E935-8BA1-4A37-99DA-EBDEBA90C4F8}" dt="2023-06-01T07:16:30.094" v="124" actId="478"/>
          <ac:spMkLst>
            <pc:docMk/>
            <pc:sldMk cId="2010704142" sldId="528"/>
            <ac:spMk id="61" creationId="{00000000-0000-0000-0000-000000000000}"/>
          </ac:spMkLst>
        </pc:spChg>
        <pc:spChg chg="del mod">
          <ac:chgData name="Stewart Gale" userId="3647ddd2-6040-41ae-a96d-232c23482af8" providerId="ADAL" clId="{F042E935-8BA1-4A37-99DA-EBDEBA90C4F8}" dt="2023-06-01T07:16:30.094" v="124" actId="478"/>
          <ac:spMkLst>
            <pc:docMk/>
            <pc:sldMk cId="2010704142" sldId="528"/>
            <ac:spMk id="62" creationId="{00000000-0000-0000-0000-000000000000}"/>
          </ac:spMkLst>
        </pc:spChg>
        <pc:spChg chg="del mod">
          <ac:chgData name="Stewart Gale" userId="3647ddd2-6040-41ae-a96d-232c23482af8" providerId="ADAL" clId="{F042E935-8BA1-4A37-99DA-EBDEBA90C4F8}" dt="2023-06-01T07:16:28.412" v="123" actId="478"/>
          <ac:spMkLst>
            <pc:docMk/>
            <pc:sldMk cId="2010704142" sldId="528"/>
            <ac:spMk id="65" creationId="{00000000-0000-0000-0000-000000000000}"/>
          </ac:spMkLst>
        </pc:spChg>
        <pc:grpChg chg="add mod">
          <ac:chgData name="Stewart Gale" userId="3647ddd2-6040-41ae-a96d-232c23482af8" providerId="ADAL" clId="{F042E935-8BA1-4A37-99DA-EBDEBA90C4F8}" dt="2023-06-01T07:17:20.097" v="147" actId="403"/>
          <ac:grpSpMkLst>
            <pc:docMk/>
            <pc:sldMk cId="2010704142" sldId="528"/>
            <ac:grpSpMk id="16" creationId="{5A68984E-97B6-04F6-657A-D7E2AA1236AC}"/>
          </ac:grpSpMkLst>
        </pc:grpChg>
        <pc:cxnChg chg="del mod">
          <ac:chgData name="Stewart Gale" userId="3647ddd2-6040-41ae-a96d-232c23482af8" providerId="ADAL" clId="{F042E935-8BA1-4A37-99DA-EBDEBA90C4F8}" dt="2023-06-01T07:16:28.412" v="123" actId="478"/>
          <ac:cxnSpMkLst>
            <pc:docMk/>
            <pc:sldMk cId="2010704142" sldId="528"/>
            <ac:cxnSpMk id="14" creationId="{00000000-0000-0000-0000-000000000000}"/>
          </ac:cxnSpMkLst>
        </pc:cxnChg>
        <pc:cxnChg chg="del mod">
          <ac:chgData name="Stewart Gale" userId="3647ddd2-6040-41ae-a96d-232c23482af8" providerId="ADAL" clId="{F042E935-8BA1-4A37-99DA-EBDEBA90C4F8}" dt="2023-06-01T07:16:28.412" v="123" actId="478"/>
          <ac:cxnSpMkLst>
            <pc:docMk/>
            <pc:sldMk cId="2010704142" sldId="528"/>
            <ac:cxnSpMk id="15" creationId="{00000000-0000-0000-0000-000000000000}"/>
          </ac:cxnSpMkLst>
        </pc:cxnChg>
        <pc:cxnChg chg="mod">
          <ac:chgData name="Stewart Gale" userId="3647ddd2-6040-41ae-a96d-232c23482af8" providerId="ADAL" clId="{F042E935-8BA1-4A37-99DA-EBDEBA90C4F8}" dt="2023-06-01T07:17:20.097" v="147" actId="403"/>
          <ac:cxnSpMkLst>
            <pc:docMk/>
            <pc:sldMk cId="2010704142" sldId="528"/>
            <ac:cxnSpMk id="23" creationId="{00000000-0000-0000-0000-000000000000}"/>
          </ac:cxnSpMkLst>
        </pc:cxnChg>
        <pc:cxnChg chg="mod">
          <ac:chgData name="Stewart Gale" userId="3647ddd2-6040-41ae-a96d-232c23482af8" providerId="ADAL" clId="{F042E935-8BA1-4A37-99DA-EBDEBA90C4F8}" dt="2023-06-01T07:17:20.097" v="147" actId="403"/>
          <ac:cxnSpMkLst>
            <pc:docMk/>
            <pc:sldMk cId="2010704142" sldId="528"/>
            <ac:cxnSpMk id="24" creationId="{00000000-0000-0000-0000-000000000000}"/>
          </ac:cxnSpMkLst>
        </pc:cxnChg>
        <pc:cxnChg chg="mod">
          <ac:chgData name="Stewart Gale" userId="3647ddd2-6040-41ae-a96d-232c23482af8" providerId="ADAL" clId="{F042E935-8BA1-4A37-99DA-EBDEBA90C4F8}" dt="2023-06-01T07:17:20.097" v="147" actId="403"/>
          <ac:cxnSpMkLst>
            <pc:docMk/>
            <pc:sldMk cId="2010704142" sldId="528"/>
            <ac:cxnSpMk id="34" creationId="{00000000-0000-0000-0000-000000000000}"/>
          </ac:cxnSpMkLst>
        </pc:cxnChg>
        <pc:cxnChg chg="del mod">
          <ac:chgData name="Stewart Gale" userId="3647ddd2-6040-41ae-a96d-232c23482af8" providerId="ADAL" clId="{F042E935-8BA1-4A37-99DA-EBDEBA90C4F8}" dt="2023-06-01T07:16:28.412" v="123" actId="478"/>
          <ac:cxnSpMkLst>
            <pc:docMk/>
            <pc:sldMk cId="2010704142" sldId="528"/>
            <ac:cxnSpMk id="43" creationId="{00000000-0000-0000-0000-000000000000}"/>
          </ac:cxnSpMkLst>
        </pc:cxnChg>
        <pc:cxnChg chg="del mod">
          <ac:chgData name="Stewart Gale" userId="3647ddd2-6040-41ae-a96d-232c23482af8" providerId="ADAL" clId="{F042E935-8BA1-4A37-99DA-EBDEBA90C4F8}" dt="2023-06-01T07:16:28.412" v="123" actId="478"/>
          <ac:cxnSpMkLst>
            <pc:docMk/>
            <pc:sldMk cId="2010704142" sldId="528"/>
            <ac:cxnSpMk id="44" creationId="{00000000-0000-0000-0000-000000000000}"/>
          </ac:cxnSpMkLst>
        </pc:cxnChg>
        <pc:cxnChg chg="del mod">
          <ac:chgData name="Stewart Gale" userId="3647ddd2-6040-41ae-a96d-232c23482af8" providerId="ADAL" clId="{F042E935-8BA1-4A37-99DA-EBDEBA90C4F8}" dt="2023-06-01T07:16:28.412" v="123" actId="478"/>
          <ac:cxnSpMkLst>
            <pc:docMk/>
            <pc:sldMk cId="2010704142" sldId="528"/>
            <ac:cxnSpMk id="52" creationId="{00000000-0000-0000-0000-000000000000}"/>
          </ac:cxnSpMkLst>
        </pc:cxnChg>
        <pc:cxnChg chg="del mod">
          <ac:chgData name="Stewart Gale" userId="3647ddd2-6040-41ae-a96d-232c23482af8" providerId="ADAL" clId="{F042E935-8BA1-4A37-99DA-EBDEBA90C4F8}" dt="2023-06-01T07:16:30.094" v="124" actId="478"/>
          <ac:cxnSpMkLst>
            <pc:docMk/>
            <pc:sldMk cId="2010704142" sldId="528"/>
            <ac:cxnSpMk id="54" creationId="{00000000-0000-0000-0000-000000000000}"/>
          </ac:cxnSpMkLst>
        </pc:cxnChg>
        <pc:cxnChg chg="del mod">
          <ac:chgData name="Stewart Gale" userId="3647ddd2-6040-41ae-a96d-232c23482af8" providerId="ADAL" clId="{F042E935-8BA1-4A37-99DA-EBDEBA90C4F8}" dt="2023-06-01T07:16:30.094" v="124" actId="478"/>
          <ac:cxnSpMkLst>
            <pc:docMk/>
            <pc:sldMk cId="2010704142" sldId="528"/>
            <ac:cxnSpMk id="55" creationId="{00000000-0000-0000-0000-000000000000}"/>
          </ac:cxnSpMkLst>
        </pc:cxnChg>
        <pc:cxnChg chg="del mod">
          <ac:chgData name="Stewart Gale" userId="3647ddd2-6040-41ae-a96d-232c23482af8" providerId="ADAL" clId="{F042E935-8BA1-4A37-99DA-EBDEBA90C4F8}" dt="2023-06-01T07:16:30.094" v="124" actId="478"/>
          <ac:cxnSpMkLst>
            <pc:docMk/>
            <pc:sldMk cId="2010704142" sldId="528"/>
            <ac:cxnSpMk id="63" creationId="{00000000-0000-0000-0000-000000000000}"/>
          </ac:cxnSpMkLst>
        </pc:cxnChg>
      </pc:sldChg>
      <pc:sldChg chg="modSp mod">
        <pc:chgData name="Stewart Gale" userId="3647ddd2-6040-41ae-a96d-232c23482af8" providerId="ADAL" clId="{F042E935-8BA1-4A37-99DA-EBDEBA90C4F8}" dt="2022-09-01T08:39:31.611" v="26" actId="1076"/>
        <pc:sldMkLst>
          <pc:docMk/>
          <pc:sldMk cId="4268602609" sldId="529"/>
        </pc:sldMkLst>
        <pc:spChg chg="mod">
          <ac:chgData name="Stewart Gale" userId="3647ddd2-6040-41ae-a96d-232c23482af8" providerId="ADAL" clId="{F042E935-8BA1-4A37-99DA-EBDEBA90C4F8}" dt="2022-09-01T08:39:31.611" v="26" actId="1076"/>
          <ac:spMkLst>
            <pc:docMk/>
            <pc:sldMk cId="4268602609" sldId="529"/>
            <ac:spMk id="5" creationId="{00000000-0000-0000-0000-000000000000}"/>
          </ac:spMkLst>
        </pc:spChg>
      </pc:sldChg>
      <pc:sldChg chg="addSp delSp modSp add mod ord delAnim modAnim">
        <pc:chgData name="Stewart Gale" userId="3647ddd2-6040-41ae-a96d-232c23482af8" providerId="ADAL" clId="{F042E935-8BA1-4A37-99DA-EBDEBA90C4F8}" dt="2023-06-02T03:56:10.007" v="217"/>
        <pc:sldMkLst>
          <pc:docMk/>
          <pc:sldMk cId="3360438343" sldId="530"/>
        </pc:sldMkLst>
        <pc:spChg chg="mod">
          <ac:chgData name="Stewart Gale" userId="3647ddd2-6040-41ae-a96d-232c23482af8" providerId="ADAL" clId="{F042E935-8BA1-4A37-99DA-EBDEBA90C4F8}" dt="2023-06-01T07:15:58.667" v="117" actId="1076"/>
          <ac:spMkLst>
            <pc:docMk/>
            <pc:sldMk cId="3360438343" sldId="530"/>
            <ac:spMk id="6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5:35.422" v="103" actId="478"/>
          <ac:spMkLst>
            <pc:docMk/>
            <pc:sldMk cId="3360438343" sldId="530"/>
            <ac:spMk id="7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5:32.365" v="102" actId="478"/>
          <ac:spMkLst>
            <pc:docMk/>
            <pc:sldMk cId="3360438343" sldId="530"/>
            <ac:spMk id="8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5:32.365" v="102" actId="478"/>
          <ac:spMkLst>
            <pc:docMk/>
            <pc:sldMk cId="3360438343" sldId="530"/>
            <ac:spMk id="9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5:29.773" v="101" actId="478"/>
          <ac:spMkLst>
            <pc:docMk/>
            <pc:sldMk cId="3360438343" sldId="530"/>
            <ac:spMk id="10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5:29.773" v="101" actId="478"/>
          <ac:spMkLst>
            <pc:docMk/>
            <pc:sldMk cId="3360438343" sldId="530"/>
            <ac:spMk id="11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5:29.773" v="101" actId="478"/>
          <ac:spMkLst>
            <pc:docMk/>
            <pc:sldMk cId="3360438343" sldId="530"/>
            <ac:spMk id="12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5:29.773" v="101" actId="478"/>
          <ac:spMkLst>
            <pc:docMk/>
            <pc:sldMk cId="3360438343" sldId="530"/>
            <ac:spMk id="13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6:04.157" v="118" actId="164"/>
          <ac:spMkLst>
            <pc:docMk/>
            <pc:sldMk cId="3360438343" sldId="530"/>
            <ac:spMk id="19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6:04.157" v="118" actId="164"/>
          <ac:spMkLst>
            <pc:docMk/>
            <pc:sldMk cId="3360438343" sldId="530"/>
            <ac:spMk id="20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6:04.157" v="118" actId="164"/>
          <ac:spMkLst>
            <pc:docMk/>
            <pc:sldMk cId="3360438343" sldId="530"/>
            <ac:spMk id="21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5:32.365" v="102" actId="478"/>
          <ac:spMkLst>
            <pc:docMk/>
            <pc:sldMk cId="3360438343" sldId="530"/>
            <ac:spMk id="25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5:32.365" v="102" actId="478"/>
          <ac:spMkLst>
            <pc:docMk/>
            <pc:sldMk cId="3360438343" sldId="530"/>
            <ac:spMk id="26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5:32.365" v="102" actId="478"/>
          <ac:spMkLst>
            <pc:docMk/>
            <pc:sldMk cId="3360438343" sldId="530"/>
            <ac:spMk id="27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5:32.365" v="102" actId="478"/>
          <ac:spMkLst>
            <pc:docMk/>
            <pc:sldMk cId="3360438343" sldId="530"/>
            <ac:spMk id="28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5:32.365" v="102" actId="478"/>
          <ac:spMkLst>
            <pc:docMk/>
            <pc:sldMk cId="3360438343" sldId="530"/>
            <ac:spMk id="29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6:18.148" v="122" actId="1076"/>
          <ac:spMkLst>
            <pc:docMk/>
            <pc:sldMk cId="3360438343" sldId="530"/>
            <ac:spMk id="30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6:04.157" v="118" actId="164"/>
          <ac:spMkLst>
            <pc:docMk/>
            <pc:sldMk cId="3360438343" sldId="530"/>
            <ac:spMk id="31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5:32.365" v="102" actId="478"/>
          <ac:spMkLst>
            <pc:docMk/>
            <pc:sldMk cId="3360438343" sldId="530"/>
            <ac:spMk id="32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5:32.365" v="102" actId="478"/>
          <ac:spMkLst>
            <pc:docMk/>
            <pc:sldMk cId="3360438343" sldId="530"/>
            <ac:spMk id="33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5:32.365" v="102" actId="478"/>
          <ac:spMkLst>
            <pc:docMk/>
            <pc:sldMk cId="3360438343" sldId="530"/>
            <ac:spMk id="35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5:29.773" v="101" actId="478"/>
          <ac:spMkLst>
            <pc:docMk/>
            <pc:sldMk cId="3360438343" sldId="530"/>
            <ac:spMk id="45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5:29.773" v="101" actId="478"/>
          <ac:spMkLst>
            <pc:docMk/>
            <pc:sldMk cId="3360438343" sldId="530"/>
            <ac:spMk id="46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5:29.773" v="101" actId="478"/>
          <ac:spMkLst>
            <pc:docMk/>
            <pc:sldMk cId="3360438343" sldId="530"/>
            <ac:spMk id="47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5:29.773" v="101" actId="478"/>
          <ac:spMkLst>
            <pc:docMk/>
            <pc:sldMk cId="3360438343" sldId="530"/>
            <ac:spMk id="48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5:29.773" v="101" actId="478"/>
          <ac:spMkLst>
            <pc:docMk/>
            <pc:sldMk cId="3360438343" sldId="530"/>
            <ac:spMk id="49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5:29.773" v="101" actId="478"/>
          <ac:spMkLst>
            <pc:docMk/>
            <pc:sldMk cId="3360438343" sldId="530"/>
            <ac:spMk id="50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5:29.773" v="101" actId="478"/>
          <ac:spMkLst>
            <pc:docMk/>
            <pc:sldMk cId="3360438343" sldId="530"/>
            <ac:spMk id="51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5:29.773" v="101" actId="478"/>
          <ac:spMkLst>
            <pc:docMk/>
            <pc:sldMk cId="3360438343" sldId="530"/>
            <ac:spMk id="53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5:29.773" v="101" actId="478"/>
          <ac:spMkLst>
            <pc:docMk/>
            <pc:sldMk cId="3360438343" sldId="530"/>
            <ac:spMk id="56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5:29.773" v="101" actId="478"/>
          <ac:spMkLst>
            <pc:docMk/>
            <pc:sldMk cId="3360438343" sldId="530"/>
            <ac:spMk id="57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5:29.773" v="101" actId="478"/>
          <ac:spMkLst>
            <pc:docMk/>
            <pc:sldMk cId="3360438343" sldId="530"/>
            <ac:spMk id="59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5:29.773" v="101" actId="478"/>
          <ac:spMkLst>
            <pc:docMk/>
            <pc:sldMk cId="3360438343" sldId="530"/>
            <ac:spMk id="60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5:29.773" v="101" actId="478"/>
          <ac:spMkLst>
            <pc:docMk/>
            <pc:sldMk cId="3360438343" sldId="530"/>
            <ac:spMk id="61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5:29.773" v="101" actId="478"/>
          <ac:spMkLst>
            <pc:docMk/>
            <pc:sldMk cId="3360438343" sldId="530"/>
            <ac:spMk id="62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6:15.755" v="121" actId="1076"/>
          <ac:spMkLst>
            <pc:docMk/>
            <pc:sldMk cId="3360438343" sldId="530"/>
            <ac:spMk id="65" creationId="{00000000-0000-0000-0000-000000000000}"/>
          </ac:spMkLst>
        </pc:spChg>
        <pc:grpChg chg="add mod">
          <ac:chgData name="Stewart Gale" userId="3647ddd2-6040-41ae-a96d-232c23482af8" providerId="ADAL" clId="{F042E935-8BA1-4A37-99DA-EBDEBA90C4F8}" dt="2023-06-01T07:20:10.833" v="214" actId="1076"/>
          <ac:grpSpMkLst>
            <pc:docMk/>
            <pc:sldMk cId="3360438343" sldId="530"/>
            <ac:grpSpMk id="16" creationId="{303223FB-ECFB-F108-0231-AF10DAEDF22D}"/>
          </ac:grpSpMkLst>
        </pc:grpChg>
        <pc:cxnChg chg="mod">
          <ac:chgData name="Stewart Gale" userId="3647ddd2-6040-41ae-a96d-232c23482af8" providerId="ADAL" clId="{F042E935-8BA1-4A37-99DA-EBDEBA90C4F8}" dt="2023-06-01T07:16:04.157" v="118" actId="164"/>
          <ac:cxnSpMkLst>
            <pc:docMk/>
            <pc:sldMk cId="3360438343" sldId="530"/>
            <ac:cxnSpMk id="14" creationId="{00000000-0000-0000-0000-000000000000}"/>
          </ac:cxnSpMkLst>
        </pc:cxnChg>
        <pc:cxnChg chg="mod">
          <ac:chgData name="Stewart Gale" userId="3647ddd2-6040-41ae-a96d-232c23482af8" providerId="ADAL" clId="{F042E935-8BA1-4A37-99DA-EBDEBA90C4F8}" dt="2023-06-01T07:16:04.157" v="118" actId="164"/>
          <ac:cxnSpMkLst>
            <pc:docMk/>
            <pc:sldMk cId="3360438343" sldId="530"/>
            <ac:cxnSpMk id="15" creationId="{00000000-0000-0000-0000-000000000000}"/>
          </ac:cxnSpMkLst>
        </pc:cxnChg>
        <pc:cxnChg chg="del">
          <ac:chgData name="Stewart Gale" userId="3647ddd2-6040-41ae-a96d-232c23482af8" providerId="ADAL" clId="{F042E935-8BA1-4A37-99DA-EBDEBA90C4F8}" dt="2023-06-01T07:15:32.365" v="102" actId="478"/>
          <ac:cxnSpMkLst>
            <pc:docMk/>
            <pc:sldMk cId="3360438343" sldId="530"/>
            <ac:cxnSpMk id="23" creationId="{00000000-0000-0000-0000-000000000000}"/>
          </ac:cxnSpMkLst>
        </pc:cxnChg>
        <pc:cxnChg chg="del">
          <ac:chgData name="Stewart Gale" userId="3647ddd2-6040-41ae-a96d-232c23482af8" providerId="ADAL" clId="{F042E935-8BA1-4A37-99DA-EBDEBA90C4F8}" dt="2023-06-01T07:15:32.365" v="102" actId="478"/>
          <ac:cxnSpMkLst>
            <pc:docMk/>
            <pc:sldMk cId="3360438343" sldId="530"/>
            <ac:cxnSpMk id="24" creationId="{00000000-0000-0000-0000-000000000000}"/>
          </ac:cxnSpMkLst>
        </pc:cxnChg>
        <pc:cxnChg chg="del">
          <ac:chgData name="Stewart Gale" userId="3647ddd2-6040-41ae-a96d-232c23482af8" providerId="ADAL" clId="{F042E935-8BA1-4A37-99DA-EBDEBA90C4F8}" dt="2023-06-01T07:15:32.365" v="102" actId="478"/>
          <ac:cxnSpMkLst>
            <pc:docMk/>
            <pc:sldMk cId="3360438343" sldId="530"/>
            <ac:cxnSpMk id="34" creationId="{00000000-0000-0000-0000-000000000000}"/>
          </ac:cxnSpMkLst>
        </pc:cxnChg>
        <pc:cxnChg chg="del">
          <ac:chgData name="Stewart Gale" userId="3647ddd2-6040-41ae-a96d-232c23482af8" providerId="ADAL" clId="{F042E935-8BA1-4A37-99DA-EBDEBA90C4F8}" dt="2023-06-01T07:15:29.773" v="101" actId="478"/>
          <ac:cxnSpMkLst>
            <pc:docMk/>
            <pc:sldMk cId="3360438343" sldId="530"/>
            <ac:cxnSpMk id="43" creationId="{00000000-0000-0000-0000-000000000000}"/>
          </ac:cxnSpMkLst>
        </pc:cxnChg>
        <pc:cxnChg chg="del">
          <ac:chgData name="Stewart Gale" userId="3647ddd2-6040-41ae-a96d-232c23482af8" providerId="ADAL" clId="{F042E935-8BA1-4A37-99DA-EBDEBA90C4F8}" dt="2023-06-01T07:15:29.773" v="101" actId="478"/>
          <ac:cxnSpMkLst>
            <pc:docMk/>
            <pc:sldMk cId="3360438343" sldId="530"/>
            <ac:cxnSpMk id="44" creationId="{00000000-0000-0000-0000-000000000000}"/>
          </ac:cxnSpMkLst>
        </pc:cxnChg>
        <pc:cxnChg chg="del">
          <ac:chgData name="Stewart Gale" userId="3647ddd2-6040-41ae-a96d-232c23482af8" providerId="ADAL" clId="{F042E935-8BA1-4A37-99DA-EBDEBA90C4F8}" dt="2023-06-01T07:15:29.773" v="101" actId="478"/>
          <ac:cxnSpMkLst>
            <pc:docMk/>
            <pc:sldMk cId="3360438343" sldId="530"/>
            <ac:cxnSpMk id="52" creationId="{00000000-0000-0000-0000-000000000000}"/>
          </ac:cxnSpMkLst>
        </pc:cxnChg>
        <pc:cxnChg chg="del">
          <ac:chgData name="Stewart Gale" userId="3647ddd2-6040-41ae-a96d-232c23482af8" providerId="ADAL" clId="{F042E935-8BA1-4A37-99DA-EBDEBA90C4F8}" dt="2023-06-01T07:15:29.773" v="101" actId="478"/>
          <ac:cxnSpMkLst>
            <pc:docMk/>
            <pc:sldMk cId="3360438343" sldId="530"/>
            <ac:cxnSpMk id="54" creationId="{00000000-0000-0000-0000-000000000000}"/>
          </ac:cxnSpMkLst>
        </pc:cxnChg>
        <pc:cxnChg chg="del">
          <ac:chgData name="Stewart Gale" userId="3647ddd2-6040-41ae-a96d-232c23482af8" providerId="ADAL" clId="{F042E935-8BA1-4A37-99DA-EBDEBA90C4F8}" dt="2023-06-01T07:15:29.773" v="101" actId="478"/>
          <ac:cxnSpMkLst>
            <pc:docMk/>
            <pc:sldMk cId="3360438343" sldId="530"/>
            <ac:cxnSpMk id="55" creationId="{00000000-0000-0000-0000-000000000000}"/>
          </ac:cxnSpMkLst>
        </pc:cxnChg>
        <pc:cxnChg chg="del">
          <ac:chgData name="Stewart Gale" userId="3647ddd2-6040-41ae-a96d-232c23482af8" providerId="ADAL" clId="{F042E935-8BA1-4A37-99DA-EBDEBA90C4F8}" dt="2023-06-01T07:15:29.773" v="101" actId="478"/>
          <ac:cxnSpMkLst>
            <pc:docMk/>
            <pc:sldMk cId="3360438343" sldId="530"/>
            <ac:cxnSpMk id="63" creationId="{00000000-0000-0000-0000-000000000000}"/>
          </ac:cxnSpMkLst>
        </pc:cxnChg>
      </pc:sldChg>
      <pc:sldChg chg="addSp delSp modSp add mod ord delAnim modAnim">
        <pc:chgData name="Stewart Gale" userId="3647ddd2-6040-41ae-a96d-232c23482af8" providerId="ADAL" clId="{F042E935-8BA1-4A37-99DA-EBDEBA90C4F8}" dt="2023-06-02T03:56:12.997" v="218"/>
        <pc:sldMkLst>
          <pc:docMk/>
          <pc:sldMk cId="1052678481" sldId="531"/>
        </pc:sldMkLst>
        <pc:spChg chg="del">
          <ac:chgData name="Stewart Gale" userId="3647ddd2-6040-41ae-a96d-232c23482af8" providerId="ADAL" clId="{F042E935-8BA1-4A37-99DA-EBDEBA90C4F8}" dt="2023-06-01T07:18:45.424" v="178" actId="478"/>
          <ac:spMkLst>
            <pc:docMk/>
            <pc:sldMk cId="1052678481" sldId="531"/>
            <ac:spMk id="6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8:45.424" v="178" actId="478"/>
          <ac:spMkLst>
            <pc:docMk/>
            <pc:sldMk cId="1052678481" sldId="531"/>
            <ac:spMk id="7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8:45.424" v="178" actId="478"/>
          <ac:spMkLst>
            <pc:docMk/>
            <pc:sldMk cId="1052678481" sldId="531"/>
            <ac:spMk id="8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8:45.424" v="178" actId="478"/>
          <ac:spMkLst>
            <pc:docMk/>
            <pc:sldMk cId="1052678481" sldId="531"/>
            <ac:spMk id="9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8:48.333" v="179" actId="478"/>
          <ac:spMkLst>
            <pc:docMk/>
            <pc:sldMk cId="1052678481" sldId="531"/>
            <ac:spMk id="10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8:48.333" v="179" actId="478"/>
          <ac:spMkLst>
            <pc:docMk/>
            <pc:sldMk cId="1052678481" sldId="531"/>
            <ac:spMk id="11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9:04.790" v="191" actId="1076"/>
          <ac:spMkLst>
            <pc:docMk/>
            <pc:sldMk cId="1052678481" sldId="531"/>
            <ac:spMk id="12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8:51.323" v="180" actId="478"/>
          <ac:spMkLst>
            <pc:docMk/>
            <pc:sldMk cId="1052678481" sldId="531"/>
            <ac:spMk id="13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8:45.424" v="178" actId="478"/>
          <ac:spMkLst>
            <pc:docMk/>
            <pc:sldMk cId="1052678481" sldId="531"/>
            <ac:spMk id="19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8:45.424" v="178" actId="478"/>
          <ac:spMkLst>
            <pc:docMk/>
            <pc:sldMk cId="1052678481" sldId="531"/>
            <ac:spMk id="20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8:45.424" v="178" actId="478"/>
          <ac:spMkLst>
            <pc:docMk/>
            <pc:sldMk cId="1052678481" sldId="531"/>
            <ac:spMk id="21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8:45.424" v="178" actId="478"/>
          <ac:spMkLst>
            <pc:docMk/>
            <pc:sldMk cId="1052678481" sldId="531"/>
            <ac:spMk id="25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8:45.424" v="178" actId="478"/>
          <ac:spMkLst>
            <pc:docMk/>
            <pc:sldMk cId="1052678481" sldId="531"/>
            <ac:spMk id="26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8:45.424" v="178" actId="478"/>
          <ac:spMkLst>
            <pc:docMk/>
            <pc:sldMk cId="1052678481" sldId="531"/>
            <ac:spMk id="27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8:45.424" v="178" actId="478"/>
          <ac:spMkLst>
            <pc:docMk/>
            <pc:sldMk cId="1052678481" sldId="531"/>
            <ac:spMk id="28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8:45.424" v="178" actId="478"/>
          <ac:spMkLst>
            <pc:docMk/>
            <pc:sldMk cId="1052678481" sldId="531"/>
            <ac:spMk id="29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8:45.424" v="178" actId="478"/>
          <ac:spMkLst>
            <pc:docMk/>
            <pc:sldMk cId="1052678481" sldId="531"/>
            <ac:spMk id="30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8:45.424" v="178" actId="478"/>
          <ac:spMkLst>
            <pc:docMk/>
            <pc:sldMk cId="1052678481" sldId="531"/>
            <ac:spMk id="31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8:45.424" v="178" actId="478"/>
          <ac:spMkLst>
            <pc:docMk/>
            <pc:sldMk cId="1052678481" sldId="531"/>
            <ac:spMk id="32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8:45.424" v="178" actId="478"/>
          <ac:spMkLst>
            <pc:docMk/>
            <pc:sldMk cId="1052678481" sldId="531"/>
            <ac:spMk id="33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8:45.424" v="178" actId="478"/>
          <ac:spMkLst>
            <pc:docMk/>
            <pc:sldMk cId="1052678481" sldId="531"/>
            <ac:spMk id="35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8:48.333" v="179" actId="478"/>
          <ac:spMkLst>
            <pc:docMk/>
            <pc:sldMk cId="1052678481" sldId="531"/>
            <ac:spMk id="45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8:48.333" v="179" actId="478"/>
          <ac:spMkLst>
            <pc:docMk/>
            <pc:sldMk cId="1052678481" sldId="531"/>
            <ac:spMk id="46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8:48.333" v="179" actId="478"/>
          <ac:spMkLst>
            <pc:docMk/>
            <pc:sldMk cId="1052678481" sldId="531"/>
            <ac:spMk id="47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8:48.333" v="179" actId="478"/>
          <ac:spMkLst>
            <pc:docMk/>
            <pc:sldMk cId="1052678481" sldId="531"/>
            <ac:spMk id="48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8:48.333" v="179" actId="478"/>
          <ac:spMkLst>
            <pc:docMk/>
            <pc:sldMk cId="1052678481" sldId="531"/>
            <ac:spMk id="49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8:48.333" v="179" actId="478"/>
          <ac:spMkLst>
            <pc:docMk/>
            <pc:sldMk cId="1052678481" sldId="531"/>
            <ac:spMk id="50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8:48.333" v="179" actId="478"/>
          <ac:spMkLst>
            <pc:docMk/>
            <pc:sldMk cId="1052678481" sldId="531"/>
            <ac:spMk id="51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8:48.333" v="179" actId="478"/>
          <ac:spMkLst>
            <pc:docMk/>
            <pc:sldMk cId="1052678481" sldId="531"/>
            <ac:spMk id="53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9:36.307" v="204" actId="403"/>
          <ac:spMkLst>
            <pc:docMk/>
            <pc:sldMk cId="1052678481" sldId="531"/>
            <ac:spMk id="56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9:36.307" v="204" actId="403"/>
          <ac:spMkLst>
            <pc:docMk/>
            <pc:sldMk cId="1052678481" sldId="531"/>
            <ac:spMk id="57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9:36.307" v="204" actId="403"/>
          <ac:spMkLst>
            <pc:docMk/>
            <pc:sldMk cId="1052678481" sldId="531"/>
            <ac:spMk id="59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9:36.307" v="204" actId="403"/>
          <ac:spMkLst>
            <pc:docMk/>
            <pc:sldMk cId="1052678481" sldId="531"/>
            <ac:spMk id="60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9:36.307" v="204" actId="403"/>
          <ac:spMkLst>
            <pc:docMk/>
            <pc:sldMk cId="1052678481" sldId="531"/>
            <ac:spMk id="61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9:36.307" v="204" actId="403"/>
          <ac:spMkLst>
            <pc:docMk/>
            <pc:sldMk cId="1052678481" sldId="531"/>
            <ac:spMk id="62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8:45.424" v="178" actId="478"/>
          <ac:spMkLst>
            <pc:docMk/>
            <pc:sldMk cId="1052678481" sldId="531"/>
            <ac:spMk id="65" creationId="{00000000-0000-0000-0000-000000000000}"/>
          </ac:spMkLst>
        </pc:spChg>
        <pc:grpChg chg="add mod">
          <ac:chgData name="Stewart Gale" userId="3647ddd2-6040-41ae-a96d-232c23482af8" providerId="ADAL" clId="{F042E935-8BA1-4A37-99DA-EBDEBA90C4F8}" dt="2023-06-01T07:19:46.654" v="205" actId="1076"/>
          <ac:grpSpMkLst>
            <pc:docMk/>
            <pc:sldMk cId="1052678481" sldId="531"/>
            <ac:grpSpMk id="16" creationId="{3C7FFF94-4D9E-0AA5-7607-527C76CB59EB}"/>
          </ac:grpSpMkLst>
        </pc:grpChg>
        <pc:cxnChg chg="del">
          <ac:chgData name="Stewart Gale" userId="3647ddd2-6040-41ae-a96d-232c23482af8" providerId="ADAL" clId="{F042E935-8BA1-4A37-99DA-EBDEBA90C4F8}" dt="2023-06-01T07:18:45.424" v="178" actId="478"/>
          <ac:cxnSpMkLst>
            <pc:docMk/>
            <pc:sldMk cId="1052678481" sldId="531"/>
            <ac:cxnSpMk id="14" creationId="{00000000-0000-0000-0000-000000000000}"/>
          </ac:cxnSpMkLst>
        </pc:cxnChg>
        <pc:cxnChg chg="del">
          <ac:chgData name="Stewart Gale" userId="3647ddd2-6040-41ae-a96d-232c23482af8" providerId="ADAL" clId="{F042E935-8BA1-4A37-99DA-EBDEBA90C4F8}" dt="2023-06-01T07:18:45.424" v="178" actId="478"/>
          <ac:cxnSpMkLst>
            <pc:docMk/>
            <pc:sldMk cId="1052678481" sldId="531"/>
            <ac:cxnSpMk id="15" creationId="{00000000-0000-0000-0000-000000000000}"/>
          </ac:cxnSpMkLst>
        </pc:cxnChg>
        <pc:cxnChg chg="del">
          <ac:chgData name="Stewart Gale" userId="3647ddd2-6040-41ae-a96d-232c23482af8" providerId="ADAL" clId="{F042E935-8BA1-4A37-99DA-EBDEBA90C4F8}" dt="2023-06-01T07:18:45.424" v="178" actId="478"/>
          <ac:cxnSpMkLst>
            <pc:docMk/>
            <pc:sldMk cId="1052678481" sldId="531"/>
            <ac:cxnSpMk id="23" creationId="{00000000-0000-0000-0000-000000000000}"/>
          </ac:cxnSpMkLst>
        </pc:cxnChg>
        <pc:cxnChg chg="del">
          <ac:chgData name="Stewart Gale" userId="3647ddd2-6040-41ae-a96d-232c23482af8" providerId="ADAL" clId="{F042E935-8BA1-4A37-99DA-EBDEBA90C4F8}" dt="2023-06-01T07:18:45.424" v="178" actId="478"/>
          <ac:cxnSpMkLst>
            <pc:docMk/>
            <pc:sldMk cId="1052678481" sldId="531"/>
            <ac:cxnSpMk id="24" creationId="{00000000-0000-0000-0000-000000000000}"/>
          </ac:cxnSpMkLst>
        </pc:cxnChg>
        <pc:cxnChg chg="del">
          <ac:chgData name="Stewart Gale" userId="3647ddd2-6040-41ae-a96d-232c23482af8" providerId="ADAL" clId="{F042E935-8BA1-4A37-99DA-EBDEBA90C4F8}" dt="2023-06-01T07:18:45.424" v="178" actId="478"/>
          <ac:cxnSpMkLst>
            <pc:docMk/>
            <pc:sldMk cId="1052678481" sldId="531"/>
            <ac:cxnSpMk id="34" creationId="{00000000-0000-0000-0000-000000000000}"/>
          </ac:cxnSpMkLst>
        </pc:cxnChg>
        <pc:cxnChg chg="del">
          <ac:chgData name="Stewart Gale" userId="3647ddd2-6040-41ae-a96d-232c23482af8" providerId="ADAL" clId="{F042E935-8BA1-4A37-99DA-EBDEBA90C4F8}" dt="2023-06-01T07:18:48.333" v="179" actId="478"/>
          <ac:cxnSpMkLst>
            <pc:docMk/>
            <pc:sldMk cId="1052678481" sldId="531"/>
            <ac:cxnSpMk id="43" creationId="{00000000-0000-0000-0000-000000000000}"/>
          </ac:cxnSpMkLst>
        </pc:cxnChg>
        <pc:cxnChg chg="del">
          <ac:chgData name="Stewart Gale" userId="3647ddd2-6040-41ae-a96d-232c23482af8" providerId="ADAL" clId="{F042E935-8BA1-4A37-99DA-EBDEBA90C4F8}" dt="2023-06-01T07:18:48.333" v="179" actId="478"/>
          <ac:cxnSpMkLst>
            <pc:docMk/>
            <pc:sldMk cId="1052678481" sldId="531"/>
            <ac:cxnSpMk id="44" creationId="{00000000-0000-0000-0000-000000000000}"/>
          </ac:cxnSpMkLst>
        </pc:cxnChg>
        <pc:cxnChg chg="del">
          <ac:chgData name="Stewart Gale" userId="3647ddd2-6040-41ae-a96d-232c23482af8" providerId="ADAL" clId="{F042E935-8BA1-4A37-99DA-EBDEBA90C4F8}" dt="2023-06-01T07:18:48.333" v="179" actId="478"/>
          <ac:cxnSpMkLst>
            <pc:docMk/>
            <pc:sldMk cId="1052678481" sldId="531"/>
            <ac:cxnSpMk id="52" creationId="{00000000-0000-0000-0000-000000000000}"/>
          </ac:cxnSpMkLst>
        </pc:cxnChg>
        <pc:cxnChg chg="mod">
          <ac:chgData name="Stewart Gale" userId="3647ddd2-6040-41ae-a96d-232c23482af8" providerId="ADAL" clId="{F042E935-8BA1-4A37-99DA-EBDEBA90C4F8}" dt="2023-06-01T07:19:36.307" v="204" actId="403"/>
          <ac:cxnSpMkLst>
            <pc:docMk/>
            <pc:sldMk cId="1052678481" sldId="531"/>
            <ac:cxnSpMk id="54" creationId="{00000000-0000-0000-0000-000000000000}"/>
          </ac:cxnSpMkLst>
        </pc:cxnChg>
        <pc:cxnChg chg="mod">
          <ac:chgData name="Stewart Gale" userId="3647ddd2-6040-41ae-a96d-232c23482af8" providerId="ADAL" clId="{F042E935-8BA1-4A37-99DA-EBDEBA90C4F8}" dt="2023-06-01T07:19:36.307" v="204" actId="403"/>
          <ac:cxnSpMkLst>
            <pc:docMk/>
            <pc:sldMk cId="1052678481" sldId="531"/>
            <ac:cxnSpMk id="55" creationId="{00000000-0000-0000-0000-000000000000}"/>
          </ac:cxnSpMkLst>
        </pc:cxnChg>
        <pc:cxnChg chg="mod">
          <ac:chgData name="Stewart Gale" userId="3647ddd2-6040-41ae-a96d-232c23482af8" providerId="ADAL" clId="{F042E935-8BA1-4A37-99DA-EBDEBA90C4F8}" dt="2023-06-01T07:19:36.307" v="204" actId="403"/>
          <ac:cxnSpMkLst>
            <pc:docMk/>
            <pc:sldMk cId="1052678481" sldId="531"/>
            <ac:cxnSpMk id="63" creationId="{00000000-0000-0000-0000-000000000000}"/>
          </ac:cxnSpMkLst>
        </pc:cxnChg>
      </pc:sldChg>
      <pc:sldChg chg="addSp delSp modSp add mod addAnim delAnim modAnim">
        <pc:chgData name="Stewart Gale" userId="3647ddd2-6040-41ae-a96d-232c23482af8" providerId="ADAL" clId="{F042E935-8BA1-4A37-99DA-EBDEBA90C4F8}" dt="2023-06-02T03:56:23.724" v="220"/>
        <pc:sldMkLst>
          <pc:docMk/>
          <pc:sldMk cId="3827031622" sldId="532"/>
        </pc:sldMkLst>
        <pc:spChg chg="del">
          <ac:chgData name="Stewart Gale" userId="3647ddd2-6040-41ae-a96d-232c23482af8" providerId="ADAL" clId="{F042E935-8BA1-4A37-99DA-EBDEBA90C4F8}" dt="2023-06-01T07:17:35.090" v="151" actId="478"/>
          <ac:spMkLst>
            <pc:docMk/>
            <pc:sldMk cId="3827031622" sldId="532"/>
            <ac:spMk id="6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7:35.090" v="151" actId="478"/>
          <ac:spMkLst>
            <pc:docMk/>
            <pc:sldMk cId="3827031622" sldId="532"/>
            <ac:spMk id="7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7:35.090" v="151" actId="478"/>
          <ac:spMkLst>
            <pc:docMk/>
            <pc:sldMk cId="3827031622" sldId="532"/>
            <ac:spMk id="8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7:35.090" v="151" actId="478"/>
          <ac:spMkLst>
            <pc:docMk/>
            <pc:sldMk cId="3827031622" sldId="532"/>
            <ac:spMk id="9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7:58.104" v="165" actId="1076"/>
          <ac:spMkLst>
            <pc:docMk/>
            <pc:sldMk cId="3827031622" sldId="532"/>
            <ac:spMk id="10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7:49.511" v="156" actId="478"/>
          <ac:spMkLst>
            <pc:docMk/>
            <pc:sldMk cId="3827031622" sldId="532"/>
            <ac:spMk id="11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7:47.117" v="155" actId="478"/>
          <ac:spMkLst>
            <pc:docMk/>
            <pc:sldMk cId="3827031622" sldId="532"/>
            <ac:spMk id="12" creationId="{00000000-0000-0000-0000-000000000000}"/>
          </ac:spMkLst>
        </pc:spChg>
        <pc:spChg chg="add del">
          <ac:chgData name="Stewart Gale" userId="3647ddd2-6040-41ae-a96d-232c23482af8" providerId="ADAL" clId="{F042E935-8BA1-4A37-99DA-EBDEBA90C4F8}" dt="2023-06-01T07:17:47.117" v="155" actId="478"/>
          <ac:spMkLst>
            <pc:docMk/>
            <pc:sldMk cId="3827031622" sldId="532"/>
            <ac:spMk id="13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7:35.090" v="151" actId="478"/>
          <ac:spMkLst>
            <pc:docMk/>
            <pc:sldMk cId="3827031622" sldId="532"/>
            <ac:spMk id="19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7:35.090" v="151" actId="478"/>
          <ac:spMkLst>
            <pc:docMk/>
            <pc:sldMk cId="3827031622" sldId="532"/>
            <ac:spMk id="20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7:35.090" v="151" actId="478"/>
          <ac:spMkLst>
            <pc:docMk/>
            <pc:sldMk cId="3827031622" sldId="532"/>
            <ac:spMk id="21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7:35.090" v="151" actId="478"/>
          <ac:spMkLst>
            <pc:docMk/>
            <pc:sldMk cId="3827031622" sldId="532"/>
            <ac:spMk id="25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7:35.090" v="151" actId="478"/>
          <ac:spMkLst>
            <pc:docMk/>
            <pc:sldMk cId="3827031622" sldId="532"/>
            <ac:spMk id="26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7:35.090" v="151" actId="478"/>
          <ac:spMkLst>
            <pc:docMk/>
            <pc:sldMk cId="3827031622" sldId="532"/>
            <ac:spMk id="27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7:35.090" v="151" actId="478"/>
          <ac:spMkLst>
            <pc:docMk/>
            <pc:sldMk cId="3827031622" sldId="532"/>
            <ac:spMk id="28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7:35.090" v="151" actId="478"/>
          <ac:spMkLst>
            <pc:docMk/>
            <pc:sldMk cId="3827031622" sldId="532"/>
            <ac:spMk id="29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7:35.090" v="151" actId="478"/>
          <ac:spMkLst>
            <pc:docMk/>
            <pc:sldMk cId="3827031622" sldId="532"/>
            <ac:spMk id="30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7:35.090" v="151" actId="478"/>
          <ac:spMkLst>
            <pc:docMk/>
            <pc:sldMk cId="3827031622" sldId="532"/>
            <ac:spMk id="31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7:35.090" v="151" actId="478"/>
          <ac:spMkLst>
            <pc:docMk/>
            <pc:sldMk cId="3827031622" sldId="532"/>
            <ac:spMk id="32" creationId="{00000000-0000-0000-0000-000000000000}"/>
          </ac:spMkLst>
        </pc:spChg>
        <pc:spChg chg="add del">
          <ac:chgData name="Stewart Gale" userId="3647ddd2-6040-41ae-a96d-232c23482af8" providerId="ADAL" clId="{F042E935-8BA1-4A37-99DA-EBDEBA90C4F8}" dt="2023-06-01T07:17:42.195" v="154" actId="478"/>
          <ac:spMkLst>
            <pc:docMk/>
            <pc:sldMk cId="3827031622" sldId="532"/>
            <ac:spMk id="33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7:35.090" v="151" actId="478"/>
          <ac:spMkLst>
            <pc:docMk/>
            <pc:sldMk cId="3827031622" sldId="532"/>
            <ac:spMk id="35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8:30.662" v="176" actId="403"/>
          <ac:spMkLst>
            <pc:docMk/>
            <pc:sldMk cId="3827031622" sldId="532"/>
            <ac:spMk id="45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8:30.662" v="176" actId="403"/>
          <ac:spMkLst>
            <pc:docMk/>
            <pc:sldMk cId="3827031622" sldId="532"/>
            <ac:spMk id="46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8:30.662" v="176" actId="403"/>
          <ac:spMkLst>
            <pc:docMk/>
            <pc:sldMk cId="3827031622" sldId="532"/>
            <ac:spMk id="47" creationId="{00000000-0000-0000-0000-000000000000}"/>
          </ac:spMkLst>
        </pc:spChg>
        <pc:spChg chg="add del mod">
          <ac:chgData name="Stewart Gale" userId="3647ddd2-6040-41ae-a96d-232c23482af8" providerId="ADAL" clId="{F042E935-8BA1-4A37-99DA-EBDEBA90C4F8}" dt="2023-06-01T07:18:30.662" v="176" actId="403"/>
          <ac:spMkLst>
            <pc:docMk/>
            <pc:sldMk cId="3827031622" sldId="532"/>
            <ac:spMk id="48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8:30.662" v="176" actId="403"/>
          <ac:spMkLst>
            <pc:docMk/>
            <pc:sldMk cId="3827031622" sldId="532"/>
            <ac:spMk id="49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8:30.662" v="176" actId="403"/>
          <ac:spMkLst>
            <pc:docMk/>
            <pc:sldMk cId="3827031622" sldId="532"/>
            <ac:spMk id="50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8:33.332" v="177" actId="1076"/>
          <ac:spMkLst>
            <pc:docMk/>
            <pc:sldMk cId="3827031622" sldId="532"/>
            <ac:spMk id="51" creationId="{00000000-0000-0000-0000-000000000000}"/>
          </ac:spMkLst>
        </pc:spChg>
        <pc:spChg chg="mod">
          <ac:chgData name="Stewart Gale" userId="3647ddd2-6040-41ae-a96d-232c23482af8" providerId="ADAL" clId="{F042E935-8BA1-4A37-99DA-EBDEBA90C4F8}" dt="2023-06-01T07:18:30.662" v="176" actId="403"/>
          <ac:spMkLst>
            <pc:docMk/>
            <pc:sldMk cId="3827031622" sldId="532"/>
            <ac:spMk id="53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7:47.117" v="155" actId="478"/>
          <ac:spMkLst>
            <pc:docMk/>
            <pc:sldMk cId="3827031622" sldId="532"/>
            <ac:spMk id="56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7:47.117" v="155" actId="478"/>
          <ac:spMkLst>
            <pc:docMk/>
            <pc:sldMk cId="3827031622" sldId="532"/>
            <ac:spMk id="57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7:47.117" v="155" actId="478"/>
          <ac:spMkLst>
            <pc:docMk/>
            <pc:sldMk cId="3827031622" sldId="532"/>
            <ac:spMk id="59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7:47.117" v="155" actId="478"/>
          <ac:spMkLst>
            <pc:docMk/>
            <pc:sldMk cId="3827031622" sldId="532"/>
            <ac:spMk id="60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7:47.117" v="155" actId="478"/>
          <ac:spMkLst>
            <pc:docMk/>
            <pc:sldMk cId="3827031622" sldId="532"/>
            <ac:spMk id="61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7:47.117" v="155" actId="478"/>
          <ac:spMkLst>
            <pc:docMk/>
            <pc:sldMk cId="3827031622" sldId="532"/>
            <ac:spMk id="62" creationId="{00000000-0000-0000-0000-000000000000}"/>
          </ac:spMkLst>
        </pc:spChg>
        <pc:spChg chg="del">
          <ac:chgData name="Stewart Gale" userId="3647ddd2-6040-41ae-a96d-232c23482af8" providerId="ADAL" clId="{F042E935-8BA1-4A37-99DA-EBDEBA90C4F8}" dt="2023-06-01T07:17:35.090" v="151" actId="478"/>
          <ac:spMkLst>
            <pc:docMk/>
            <pc:sldMk cId="3827031622" sldId="532"/>
            <ac:spMk id="65" creationId="{00000000-0000-0000-0000-000000000000}"/>
          </ac:spMkLst>
        </pc:spChg>
        <pc:grpChg chg="add mod">
          <ac:chgData name="Stewart Gale" userId="3647ddd2-6040-41ae-a96d-232c23482af8" providerId="ADAL" clId="{F042E935-8BA1-4A37-99DA-EBDEBA90C4F8}" dt="2023-06-01T07:18:30.662" v="176" actId="403"/>
          <ac:grpSpMkLst>
            <pc:docMk/>
            <pc:sldMk cId="3827031622" sldId="532"/>
            <ac:grpSpMk id="16" creationId="{583B371D-E4D9-0290-B227-E1EC530D1F38}"/>
          </ac:grpSpMkLst>
        </pc:grpChg>
        <pc:cxnChg chg="del">
          <ac:chgData name="Stewart Gale" userId="3647ddd2-6040-41ae-a96d-232c23482af8" providerId="ADAL" clId="{F042E935-8BA1-4A37-99DA-EBDEBA90C4F8}" dt="2023-06-01T07:17:35.090" v="151" actId="478"/>
          <ac:cxnSpMkLst>
            <pc:docMk/>
            <pc:sldMk cId="3827031622" sldId="532"/>
            <ac:cxnSpMk id="14" creationId="{00000000-0000-0000-0000-000000000000}"/>
          </ac:cxnSpMkLst>
        </pc:cxnChg>
        <pc:cxnChg chg="del">
          <ac:chgData name="Stewart Gale" userId="3647ddd2-6040-41ae-a96d-232c23482af8" providerId="ADAL" clId="{F042E935-8BA1-4A37-99DA-EBDEBA90C4F8}" dt="2023-06-01T07:17:35.090" v="151" actId="478"/>
          <ac:cxnSpMkLst>
            <pc:docMk/>
            <pc:sldMk cId="3827031622" sldId="532"/>
            <ac:cxnSpMk id="15" creationId="{00000000-0000-0000-0000-000000000000}"/>
          </ac:cxnSpMkLst>
        </pc:cxnChg>
        <pc:cxnChg chg="del">
          <ac:chgData name="Stewart Gale" userId="3647ddd2-6040-41ae-a96d-232c23482af8" providerId="ADAL" clId="{F042E935-8BA1-4A37-99DA-EBDEBA90C4F8}" dt="2023-06-01T07:17:35.090" v="151" actId="478"/>
          <ac:cxnSpMkLst>
            <pc:docMk/>
            <pc:sldMk cId="3827031622" sldId="532"/>
            <ac:cxnSpMk id="23" creationId="{00000000-0000-0000-0000-000000000000}"/>
          </ac:cxnSpMkLst>
        </pc:cxnChg>
        <pc:cxnChg chg="add del">
          <ac:chgData name="Stewart Gale" userId="3647ddd2-6040-41ae-a96d-232c23482af8" providerId="ADAL" clId="{F042E935-8BA1-4A37-99DA-EBDEBA90C4F8}" dt="2023-06-01T07:17:42.195" v="154" actId="478"/>
          <ac:cxnSpMkLst>
            <pc:docMk/>
            <pc:sldMk cId="3827031622" sldId="532"/>
            <ac:cxnSpMk id="24" creationId="{00000000-0000-0000-0000-000000000000}"/>
          </ac:cxnSpMkLst>
        </pc:cxnChg>
        <pc:cxnChg chg="add del">
          <ac:chgData name="Stewart Gale" userId="3647ddd2-6040-41ae-a96d-232c23482af8" providerId="ADAL" clId="{F042E935-8BA1-4A37-99DA-EBDEBA90C4F8}" dt="2023-06-01T07:17:42.195" v="154" actId="478"/>
          <ac:cxnSpMkLst>
            <pc:docMk/>
            <pc:sldMk cId="3827031622" sldId="532"/>
            <ac:cxnSpMk id="34" creationId="{00000000-0000-0000-0000-000000000000}"/>
          </ac:cxnSpMkLst>
        </pc:cxnChg>
        <pc:cxnChg chg="mod">
          <ac:chgData name="Stewart Gale" userId="3647ddd2-6040-41ae-a96d-232c23482af8" providerId="ADAL" clId="{F042E935-8BA1-4A37-99DA-EBDEBA90C4F8}" dt="2023-06-01T07:18:30.662" v="176" actId="403"/>
          <ac:cxnSpMkLst>
            <pc:docMk/>
            <pc:sldMk cId="3827031622" sldId="532"/>
            <ac:cxnSpMk id="43" creationId="{00000000-0000-0000-0000-000000000000}"/>
          </ac:cxnSpMkLst>
        </pc:cxnChg>
        <pc:cxnChg chg="mod">
          <ac:chgData name="Stewart Gale" userId="3647ddd2-6040-41ae-a96d-232c23482af8" providerId="ADAL" clId="{F042E935-8BA1-4A37-99DA-EBDEBA90C4F8}" dt="2023-06-01T07:18:30.662" v="176" actId="403"/>
          <ac:cxnSpMkLst>
            <pc:docMk/>
            <pc:sldMk cId="3827031622" sldId="532"/>
            <ac:cxnSpMk id="44" creationId="{00000000-0000-0000-0000-000000000000}"/>
          </ac:cxnSpMkLst>
        </pc:cxnChg>
        <pc:cxnChg chg="mod">
          <ac:chgData name="Stewart Gale" userId="3647ddd2-6040-41ae-a96d-232c23482af8" providerId="ADAL" clId="{F042E935-8BA1-4A37-99DA-EBDEBA90C4F8}" dt="2023-06-01T07:18:30.662" v="176" actId="403"/>
          <ac:cxnSpMkLst>
            <pc:docMk/>
            <pc:sldMk cId="3827031622" sldId="532"/>
            <ac:cxnSpMk id="52" creationId="{00000000-0000-0000-0000-000000000000}"/>
          </ac:cxnSpMkLst>
        </pc:cxnChg>
        <pc:cxnChg chg="del">
          <ac:chgData name="Stewart Gale" userId="3647ddd2-6040-41ae-a96d-232c23482af8" providerId="ADAL" clId="{F042E935-8BA1-4A37-99DA-EBDEBA90C4F8}" dt="2023-06-01T07:17:47.117" v="155" actId="478"/>
          <ac:cxnSpMkLst>
            <pc:docMk/>
            <pc:sldMk cId="3827031622" sldId="532"/>
            <ac:cxnSpMk id="54" creationId="{00000000-0000-0000-0000-000000000000}"/>
          </ac:cxnSpMkLst>
        </pc:cxnChg>
        <pc:cxnChg chg="del">
          <ac:chgData name="Stewart Gale" userId="3647ddd2-6040-41ae-a96d-232c23482af8" providerId="ADAL" clId="{F042E935-8BA1-4A37-99DA-EBDEBA90C4F8}" dt="2023-06-01T07:17:47.117" v="155" actId="478"/>
          <ac:cxnSpMkLst>
            <pc:docMk/>
            <pc:sldMk cId="3827031622" sldId="532"/>
            <ac:cxnSpMk id="55" creationId="{00000000-0000-0000-0000-000000000000}"/>
          </ac:cxnSpMkLst>
        </pc:cxnChg>
        <pc:cxnChg chg="del">
          <ac:chgData name="Stewart Gale" userId="3647ddd2-6040-41ae-a96d-232c23482af8" providerId="ADAL" clId="{F042E935-8BA1-4A37-99DA-EBDEBA90C4F8}" dt="2023-06-01T07:17:47.117" v="155" actId="478"/>
          <ac:cxnSpMkLst>
            <pc:docMk/>
            <pc:sldMk cId="3827031622" sldId="532"/>
            <ac:cxnSpMk id="63" creationId="{00000000-0000-0000-0000-000000000000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20/09/2023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43172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71482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17882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0780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02831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5304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20/09/2023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20/09/2023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9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5360" y="67553"/>
            <a:ext cx="11593288" cy="66018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Quadratics</a:t>
            </a:r>
          </a:p>
          <a:p>
            <a:pPr algn="ctr"/>
            <a:r>
              <a:rPr lang="en-GB" sz="9600" dirty="0"/>
              <a:t>Sketching Quadratics</a:t>
            </a:r>
          </a:p>
          <a:p>
            <a:pPr algn="ctr"/>
            <a:endParaRPr lang="en-GB" sz="3600" dirty="0"/>
          </a:p>
          <a:p>
            <a:pPr algn="ctr"/>
            <a:r>
              <a:rPr lang="en-GB" sz="8800" dirty="0"/>
              <a:t>Chapter 2</a:t>
            </a:r>
            <a:endParaRPr lang="en-GB" sz="6000" dirty="0"/>
          </a:p>
          <a:p>
            <a:pPr algn="ctr"/>
            <a:r>
              <a:rPr lang="en-GB" sz="8800" dirty="0"/>
              <a:t>(</a:t>
            </a:r>
            <a:r>
              <a:rPr lang="en-GB" sz="8800"/>
              <a:t>Part 3 </a:t>
            </a:r>
            <a:r>
              <a:rPr lang="en-GB" sz="8800" dirty="0"/>
              <a:t>of 4)</a:t>
            </a:r>
          </a:p>
        </p:txBody>
      </p:sp>
    </p:spTree>
    <p:extLst>
      <p:ext uri="{BB962C8B-B14F-4D97-AF65-F5344CB8AC3E}">
        <p14:creationId xmlns:p14="http://schemas.microsoft.com/office/powerpoint/2010/main" val="42686026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96704" y="367074"/>
                <a:ext cx="11593288" cy="120032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Sketch </a:t>
                </a:r>
                <a14:m>
                  <m:oMath xmlns:m="http://schemas.openxmlformats.org/officeDocument/2006/math">
                    <m:r>
                      <a:rPr lang="en-GB" sz="360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60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3600" i="1">
                        <a:latin typeface="Cambria Math" panose="02040503050406030204" pitchFamily="18" charset="0"/>
                      </a:rPr>
                      <m:t>+4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+11</m:t>
                    </m:r>
                  </m:oMath>
                </a14:m>
                <a:endParaRPr lang="en-GB" sz="3600" dirty="0"/>
              </a:p>
              <a:p>
                <a:pPr algn="ctr"/>
                <a:r>
                  <a:rPr lang="en-GB" sz="3600" dirty="0"/>
                  <a:t>indicating any intercepts with the axis and the turning point.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704" y="367074"/>
                <a:ext cx="11593288" cy="1200329"/>
              </a:xfrm>
              <a:prstGeom prst="rect">
                <a:avLst/>
              </a:prstGeom>
              <a:blipFill>
                <a:blip r:embed="rId3"/>
                <a:stretch>
                  <a:fillRect t="-448" b="-1031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4" name="Straight Arrow Connector 53"/>
          <p:cNvCxnSpPr/>
          <p:nvPr/>
        </p:nvCxnSpPr>
        <p:spPr>
          <a:xfrm>
            <a:off x="1991544" y="5667806"/>
            <a:ext cx="510436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flipH="1" flipV="1">
            <a:off x="4747997" y="2158975"/>
            <a:ext cx="28003" cy="42986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6962339" y="5459267"/>
                <a:ext cx="567151" cy="523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2339" y="5459267"/>
                <a:ext cx="567151" cy="52322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Freeform 3"/>
          <p:cNvSpPr/>
          <p:nvPr/>
        </p:nvSpPr>
        <p:spPr>
          <a:xfrm>
            <a:off x="1017984" y="2481986"/>
            <a:ext cx="4830347" cy="2030763"/>
          </a:xfrm>
          <a:custGeom>
            <a:avLst/>
            <a:gdLst>
              <a:gd name="connsiteX0" fmla="*/ 0 w 4686300"/>
              <a:gd name="connsiteY0" fmla="*/ 88900 h 3763386"/>
              <a:gd name="connsiteX1" fmla="*/ 660400 w 4686300"/>
              <a:gd name="connsiteY1" fmla="*/ 2095500 h 3763386"/>
              <a:gd name="connsiteX2" fmla="*/ 1612900 w 4686300"/>
              <a:gd name="connsiteY2" fmla="*/ 3416300 h 3763386"/>
              <a:gd name="connsiteX3" fmla="*/ 2501900 w 4686300"/>
              <a:gd name="connsiteY3" fmla="*/ 3759200 h 3763386"/>
              <a:gd name="connsiteX4" fmla="*/ 3225800 w 4686300"/>
              <a:gd name="connsiteY4" fmla="*/ 3543300 h 3763386"/>
              <a:gd name="connsiteX5" fmla="*/ 3886200 w 4686300"/>
              <a:gd name="connsiteY5" fmla="*/ 2679700 h 3763386"/>
              <a:gd name="connsiteX6" fmla="*/ 4432300 w 4686300"/>
              <a:gd name="connsiteY6" fmla="*/ 1346200 h 3763386"/>
              <a:gd name="connsiteX7" fmla="*/ 4686300 w 4686300"/>
              <a:gd name="connsiteY7" fmla="*/ 0 h 3763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86300" h="3763386">
                <a:moveTo>
                  <a:pt x="0" y="88900"/>
                </a:moveTo>
                <a:cubicBezTo>
                  <a:pt x="195791" y="814916"/>
                  <a:pt x="391583" y="1540933"/>
                  <a:pt x="660400" y="2095500"/>
                </a:cubicBezTo>
                <a:cubicBezTo>
                  <a:pt x="929217" y="2650067"/>
                  <a:pt x="1305983" y="3139017"/>
                  <a:pt x="1612900" y="3416300"/>
                </a:cubicBezTo>
                <a:cubicBezTo>
                  <a:pt x="1919817" y="3693583"/>
                  <a:pt x="2233083" y="3738033"/>
                  <a:pt x="2501900" y="3759200"/>
                </a:cubicBezTo>
                <a:cubicBezTo>
                  <a:pt x="2770717" y="3780367"/>
                  <a:pt x="2995083" y="3723217"/>
                  <a:pt x="3225800" y="3543300"/>
                </a:cubicBezTo>
                <a:cubicBezTo>
                  <a:pt x="3456517" y="3363383"/>
                  <a:pt x="3685117" y="3045883"/>
                  <a:pt x="3886200" y="2679700"/>
                </a:cubicBezTo>
                <a:cubicBezTo>
                  <a:pt x="4087283" y="2313517"/>
                  <a:pt x="4298950" y="1792817"/>
                  <a:pt x="4432300" y="1346200"/>
                </a:cubicBezTo>
                <a:cubicBezTo>
                  <a:pt x="4565650" y="899583"/>
                  <a:pt x="4625975" y="449791"/>
                  <a:pt x="4686300" y="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/>
          </a:p>
        </p:txBody>
      </p:sp>
      <p:sp>
        <p:nvSpPr>
          <p:cNvPr id="60" name="TextBox 59"/>
          <p:cNvSpPr txBox="1"/>
          <p:nvPr/>
        </p:nvSpPr>
        <p:spPr>
          <a:xfrm>
            <a:off x="4776000" y="4046711"/>
            <a:ext cx="706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11</a:t>
            </a:r>
          </a:p>
        </p:txBody>
      </p:sp>
      <p:sp>
        <p:nvSpPr>
          <p:cNvPr id="61" name="Oval 60"/>
          <p:cNvSpPr/>
          <p:nvPr/>
        </p:nvSpPr>
        <p:spPr>
          <a:xfrm>
            <a:off x="3603613" y="4419449"/>
            <a:ext cx="185402" cy="186599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2259777" y="4615293"/>
                <a:ext cx="1474712" cy="584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−2,7</m:t>
                          </m:r>
                        </m:e>
                      </m:d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9777" y="4615293"/>
                <a:ext cx="1474712" cy="58477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26C53C2-EFBF-3975-0383-E8DDBA641ABB}"/>
                  </a:ext>
                </a:extLst>
              </p:cNvPr>
              <p:cNvSpPr txBox="1"/>
              <p:nvPr/>
            </p:nvSpPr>
            <p:spPr>
              <a:xfrm>
                <a:off x="4180846" y="1905694"/>
                <a:ext cx="567151" cy="523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26C53C2-EFBF-3975-0383-E8DDBA641A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0846" y="1905694"/>
                <a:ext cx="567151" cy="52322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0A4449F0-9E8A-BCDC-25E8-23A64E5364AA}"/>
              </a:ext>
            </a:extLst>
          </p:cNvPr>
          <p:cNvSpPr txBox="1"/>
          <p:nvPr/>
        </p:nvSpPr>
        <p:spPr>
          <a:xfrm>
            <a:off x="7896200" y="2641552"/>
            <a:ext cx="25656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Turning Point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08C2192-E1E5-DDD9-2B86-6B62A75474DA}"/>
                  </a:ext>
                </a:extLst>
              </p:cNvPr>
              <p:cNvSpPr txBox="1"/>
              <p:nvPr/>
            </p:nvSpPr>
            <p:spPr>
              <a:xfrm>
                <a:off x="7896200" y="3314403"/>
                <a:ext cx="3871681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:r>
                  <a:rPr lang="en-GB" sz="3200" dirty="0">
                    <a:latin typeface="Cambria Math" panose="02040503050406030204" pitchFamily="18" charset="0"/>
                  </a:rPr>
                  <a:t>Complete the square</a:t>
                </a:r>
                <a:br>
                  <a:rPr lang="en-GB" sz="32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</m:e>
                          </m:d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+7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08C2192-E1E5-DDD9-2B86-6B62A75474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6200" y="3314403"/>
                <a:ext cx="3871681" cy="1077218"/>
              </a:xfrm>
              <a:prstGeom prst="rect">
                <a:avLst/>
              </a:prstGeom>
              <a:blipFill>
                <a:blip r:embed="rId7"/>
                <a:stretch>
                  <a:fillRect l="-3937" t="-7386" r="-14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F560E4F-EAFB-E522-A6E9-41C0B5587953}"/>
                  </a:ext>
                </a:extLst>
              </p:cNvPr>
              <p:cNvSpPr txBox="1"/>
              <p:nvPr/>
            </p:nvSpPr>
            <p:spPr>
              <a:xfrm>
                <a:off x="7896200" y="4419449"/>
                <a:ext cx="363863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Min point: </a:t>
                </a:r>
                <a14:m>
                  <m:oMath xmlns:m="http://schemas.openxmlformats.org/officeDocument/2006/math">
                    <m:d>
                      <m:dPr>
                        <m:ctrlP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−</m:t>
                        </m:r>
                        <m:r>
                          <a:rPr kumimoji="0" lang="en-GB" sz="3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,</m:t>
                        </m:r>
                        <m:r>
                          <a:rPr kumimoji="0" lang="en-GB" sz="3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7</m:t>
                        </m:r>
                      </m:e>
                    </m:d>
                  </m:oMath>
                </a14:m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F560E4F-EAFB-E522-A6E9-41C0B55879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6200" y="4419449"/>
                <a:ext cx="3638637" cy="584775"/>
              </a:xfrm>
              <a:prstGeom prst="rect">
                <a:avLst/>
              </a:prstGeom>
              <a:blipFill>
                <a:blip r:embed="rId8"/>
                <a:stretch>
                  <a:fillRect l="-4188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2678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60" grpId="0"/>
      <p:bldP spid="61" grpId="0" animBg="1"/>
      <p:bldP spid="62" grpId="0"/>
      <p:bldP spid="3" grpId="0"/>
      <p:bldP spid="4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775520" y="268974"/>
                <a:ext cx="9149680" cy="15696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/>
                  <a:t>Sketch the graph of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=4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−2</m:t>
                    </m:r>
                    <m:sSup>
                      <m:sSup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3200" i="1">
                        <a:latin typeface="Cambria Math" panose="02040503050406030204" pitchFamily="18" charset="0"/>
                      </a:rPr>
                      <m:t>−3</m:t>
                    </m:r>
                  </m:oMath>
                </a14:m>
                <a:r>
                  <a:rPr lang="en-GB" sz="3200" dirty="0"/>
                  <a:t> </a:t>
                </a:r>
              </a:p>
              <a:p>
                <a:pPr algn="ctr"/>
                <a:r>
                  <a:rPr lang="en-GB" sz="3200" dirty="0"/>
                  <a:t>and find the coordinates of the turning point. </a:t>
                </a:r>
              </a:p>
              <a:p>
                <a:pPr algn="ctr"/>
                <a:r>
                  <a:rPr lang="en-GB" sz="3200" dirty="0"/>
                  <a:t>Write down the equation of the line of symmetry.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268974"/>
                <a:ext cx="9149680" cy="1569660"/>
              </a:xfrm>
              <a:prstGeom prst="rect">
                <a:avLst/>
              </a:prstGeom>
              <a:blipFill>
                <a:blip r:embed="rId2"/>
                <a:stretch>
                  <a:fillRect b="-598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545633" y="2258399"/>
            <a:ext cx="22954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Turning point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24863" y="2759707"/>
                <a:ext cx="4168600" cy="5232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i="1" smtClean="0">
                          <a:latin typeface="Cambria Math" panose="02040503050406030204" pitchFamily="18" charset="0"/>
                        </a:rPr>
                        <m:t>=−2</m:t>
                      </m:r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800" i="1"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−3</m:t>
                      </m:r>
                    </m:oMath>
                  </m:oMathPara>
                </a14:m>
                <a:br>
                  <a:rPr lang="en-GB" sz="2800" i="1" dirty="0">
                    <a:latin typeface="Cambria Math" panose="02040503050406030204" pitchFamily="18" charset="0"/>
                  </a:rPr>
                </a:br>
                <a:endParaRPr lang="en-GB" sz="28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863" y="2759707"/>
                <a:ext cx="4168600" cy="52328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Arrow Connector 20"/>
          <p:cNvCxnSpPr>
            <a:cxnSpLocks/>
          </p:cNvCxnSpPr>
          <p:nvPr/>
        </p:nvCxnSpPr>
        <p:spPr>
          <a:xfrm>
            <a:off x="5406834" y="3501008"/>
            <a:ext cx="5282377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cxnSpLocks/>
          </p:cNvCxnSpPr>
          <p:nvPr/>
        </p:nvCxnSpPr>
        <p:spPr>
          <a:xfrm flipV="1">
            <a:off x="6816490" y="2475785"/>
            <a:ext cx="39075" cy="375989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7" name="Freeform 3"/>
          <p:cNvSpPr/>
          <p:nvPr/>
        </p:nvSpPr>
        <p:spPr>
          <a:xfrm rot="10800000">
            <a:off x="6233914" y="4057492"/>
            <a:ext cx="4645528" cy="2178187"/>
          </a:xfrm>
          <a:custGeom>
            <a:avLst/>
            <a:gdLst>
              <a:gd name="connsiteX0" fmla="*/ 0 w 4686300"/>
              <a:gd name="connsiteY0" fmla="*/ 88900 h 3763386"/>
              <a:gd name="connsiteX1" fmla="*/ 660400 w 4686300"/>
              <a:gd name="connsiteY1" fmla="*/ 2095500 h 3763386"/>
              <a:gd name="connsiteX2" fmla="*/ 1612900 w 4686300"/>
              <a:gd name="connsiteY2" fmla="*/ 3416300 h 3763386"/>
              <a:gd name="connsiteX3" fmla="*/ 2501900 w 4686300"/>
              <a:gd name="connsiteY3" fmla="*/ 3759200 h 3763386"/>
              <a:gd name="connsiteX4" fmla="*/ 3225800 w 4686300"/>
              <a:gd name="connsiteY4" fmla="*/ 3543300 h 3763386"/>
              <a:gd name="connsiteX5" fmla="*/ 3886200 w 4686300"/>
              <a:gd name="connsiteY5" fmla="*/ 2679700 h 3763386"/>
              <a:gd name="connsiteX6" fmla="*/ 4432300 w 4686300"/>
              <a:gd name="connsiteY6" fmla="*/ 1346200 h 3763386"/>
              <a:gd name="connsiteX7" fmla="*/ 4686300 w 4686300"/>
              <a:gd name="connsiteY7" fmla="*/ 0 h 3763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86300" h="3763386">
                <a:moveTo>
                  <a:pt x="0" y="88900"/>
                </a:moveTo>
                <a:cubicBezTo>
                  <a:pt x="195791" y="814916"/>
                  <a:pt x="391583" y="1540933"/>
                  <a:pt x="660400" y="2095500"/>
                </a:cubicBezTo>
                <a:cubicBezTo>
                  <a:pt x="929217" y="2650067"/>
                  <a:pt x="1305983" y="3139017"/>
                  <a:pt x="1612900" y="3416300"/>
                </a:cubicBezTo>
                <a:cubicBezTo>
                  <a:pt x="1919817" y="3693583"/>
                  <a:pt x="2233083" y="3738033"/>
                  <a:pt x="2501900" y="3759200"/>
                </a:cubicBezTo>
                <a:cubicBezTo>
                  <a:pt x="2770717" y="3780367"/>
                  <a:pt x="2995083" y="3723217"/>
                  <a:pt x="3225800" y="3543300"/>
                </a:cubicBezTo>
                <a:cubicBezTo>
                  <a:pt x="3456517" y="3363383"/>
                  <a:pt x="3685117" y="3045883"/>
                  <a:pt x="3886200" y="2679700"/>
                </a:cubicBezTo>
                <a:cubicBezTo>
                  <a:pt x="4087283" y="2313517"/>
                  <a:pt x="4298950" y="1792817"/>
                  <a:pt x="4432300" y="1346200"/>
                </a:cubicBezTo>
                <a:cubicBezTo>
                  <a:pt x="4565650" y="899583"/>
                  <a:pt x="4625975" y="449791"/>
                  <a:pt x="4686300" y="0"/>
                </a:cubicBez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118851" y="4156478"/>
                <a:ext cx="762361" cy="584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8851" y="4156478"/>
                <a:ext cx="762361" cy="58477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7663728" y="4195854"/>
                <a:ext cx="136325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1,−1</m:t>
                          </m:r>
                        </m:e>
                      </m:d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3728" y="4195854"/>
                <a:ext cx="1363259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Oval 30"/>
          <p:cNvSpPr/>
          <p:nvPr/>
        </p:nvSpPr>
        <p:spPr>
          <a:xfrm>
            <a:off x="8205829" y="3980815"/>
            <a:ext cx="170078" cy="17566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10689211" y="3256031"/>
                <a:ext cx="40354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89211" y="3256031"/>
                <a:ext cx="403544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6502892" y="2018583"/>
                <a:ext cx="40354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2892" y="2018583"/>
                <a:ext cx="403544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5BF42D5-D888-4F65-7072-D7A8102FD4F9}"/>
                  </a:ext>
                </a:extLst>
              </p:cNvPr>
              <p:cNvSpPr txBox="1"/>
              <p:nvPr/>
            </p:nvSpPr>
            <p:spPr>
              <a:xfrm>
                <a:off x="521188" y="3312986"/>
                <a:ext cx="4168600" cy="5787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=−2</m:t>
                      </m:r>
                      <m:d>
                        <m:d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kumimoji="0" lang="en-GB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e>
                            <m:sup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−2</m:t>
                          </m:r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d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−3</m:t>
                      </m:r>
                    </m:oMath>
                  </m:oMathPara>
                </a14:m>
                <a:br>
                  <a:rPr kumimoji="0" lang="en-GB" sz="28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5BF42D5-D888-4F65-7072-D7A8102FD4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188" y="3312986"/>
                <a:ext cx="4168600" cy="57874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7311390-337D-BC8C-6D0D-DD3686A6FF02}"/>
                  </a:ext>
                </a:extLst>
              </p:cNvPr>
              <p:cNvSpPr txBox="1"/>
              <p:nvPr/>
            </p:nvSpPr>
            <p:spPr>
              <a:xfrm>
                <a:off x="507564" y="3925678"/>
                <a:ext cx="4384993" cy="5232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=−2</m:t>
                      </m:r>
                      <m:sSup>
                        <m:sSup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[</m:t>
                          </m:r>
                          <m:d>
                            <m:dPr>
                              <m:ctrlPr>
                                <a:rPr lang="en-GB" sz="28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e>
                        <m:sup>
                          <m:r>
                            <a:rPr lang="en-GB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−1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−3</m:t>
                      </m:r>
                    </m:oMath>
                  </m:oMathPara>
                </a14:m>
                <a:br>
                  <a:rPr kumimoji="0" lang="en-GB" sz="28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</a:rPr>
                </a:br>
                <a:endPara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7311390-337D-BC8C-6D0D-DD3686A6FF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564" y="3925678"/>
                <a:ext cx="4384993" cy="52328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DF58DCC-47A2-E0E7-1DE2-F63C5FAB6BFC}"/>
                  </a:ext>
                </a:extLst>
              </p:cNvPr>
              <p:cNvSpPr txBox="1"/>
              <p:nvPr/>
            </p:nvSpPr>
            <p:spPr>
              <a:xfrm>
                <a:off x="507564" y="4539816"/>
                <a:ext cx="4190755" cy="5232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=−2</m:t>
                      </m:r>
                      <m:sSup>
                        <m:sSup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−1</m:t>
                              </m:r>
                            </m:e>
                          </m:d>
                        </m:e>
                        <m:sup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+2−3</m:t>
                      </m:r>
                    </m:oMath>
                  </m:oMathPara>
                </a14:m>
                <a:br>
                  <a:rPr kumimoji="0" lang="en-GB" sz="28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DF58DCC-47A2-E0E7-1DE2-F63C5FAB6B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564" y="4539816"/>
                <a:ext cx="4190755" cy="52328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5BFEAEB-294B-CCB4-161D-82C70C90CE89}"/>
                  </a:ext>
                </a:extLst>
              </p:cNvPr>
              <p:cNvSpPr txBox="1"/>
              <p:nvPr/>
            </p:nvSpPr>
            <p:spPr>
              <a:xfrm>
                <a:off x="517425" y="5186574"/>
                <a:ext cx="3986415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=−2</m:t>
                      </m:r>
                      <m:sSup>
                        <m:sSup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−1</m:t>
                              </m:r>
                            </m:e>
                          </m:d>
                        </m:e>
                        <m:sup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</m:t>
                      </m:r>
                    </m:oMath>
                  </m:oMathPara>
                </a14:m>
                <a:endParaRPr kumimoji="0" lang="en-GB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5BFEAEB-294B-CCB4-161D-82C70C90CE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425" y="5186574"/>
                <a:ext cx="3986415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456186B0-769B-4F3C-6265-4EDEFD5905B0}"/>
                  </a:ext>
                </a:extLst>
              </p:cNvPr>
              <p:cNvSpPr txBox="1"/>
              <p:nvPr/>
            </p:nvSpPr>
            <p:spPr>
              <a:xfrm>
                <a:off x="514662" y="5858108"/>
                <a:ext cx="328578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Max point is </a:t>
                </a:r>
                <a14:m>
                  <m:oMath xmlns:m="http://schemas.openxmlformats.org/officeDocument/2006/math">
                    <m:r>
                      <a:rPr kumimoji="0" lang="en-GB" sz="2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(</m:t>
                    </m:r>
                    <m:r>
                      <a:rPr kumimoji="0" lang="en-GB" sz="2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𝟏</m:t>
                    </m:r>
                    <m:r>
                      <a:rPr kumimoji="0" lang="en-GB" sz="2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,−</m:t>
                    </m:r>
                    <m:r>
                      <a:rPr kumimoji="0" lang="en-GB" sz="2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𝟏</m:t>
                    </m:r>
                    <m:r>
                      <a:rPr kumimoji="0" lang="en-GB" sz="2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)</m:t>
                    </m:r>
                  </m:oMath>
                </a14:m>
                <a:endPara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456186B0-769B-4F3C-6265-4EDEFD5905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662" y="5858108"/>
                <a:ext cx="3285781" cy="523220"/>
              </a:xfrm>
              <a:prstGeom prst="rect">
                <a:avLst/>
              </a:prstGeom>
              <a:blipFill>
                <a:blip r:embed="rId12"/>
                <a:stretch>
                  <a:fillRect l="-3711" t="-11628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43689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27" grpId="0" animBg="1"/>
      <p:bldP spid="28" grpId="0"/>
      <p:bldP spid="30" grpId="0"/>
      <p:bldP spid="31" grpId="0" animBg="1"/>
      <p:bldP spid="17" grpId="0"/>
      <p:bldP spid="19" grpId="0"/>
      <p:bldP spid="24" grpId="0"/>
      <p:bldP spid="26" grpId="0"/>
      <p:bldP spid="3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7098912-73A2-AE46-1B46-10C1F66BFB10}"/>
              </a:ext>
            </a:extLst>
          </p:cNvPr>
          <p:cNvSpPr txBox="1"/>
          <p:nvPr/>
        </p:nvSpPr>
        <p:spPr>
          <a:xfrm>
            <a:off x="479376" y="332656"/>
            <a:ext cx="11233247" cy="76944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What is the general shape of a quadratic graph?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0BE94CCF-8C3C-37CA-70AF-52EA2A2AE453}"/>
              </a:ext>
            </a:extLst>
          </p:cNvPr>
          <p:cNvSpPr/>
          <p:nvPr/>
        </p:nvSpPr>
        <p:spPr>
          <a:xfrm>
            <a:off x="911424" y="2017573"/>
            <a:ext cx="4700388" cy="2822851"/>
          </a:xfrm>
          <a:custGeom>
            <a:avLst/>
            <a:gdLst>
              <a:gd name="connsiteX0" fmla="*/ 0 w 4686300"/>
              <a:gd name="connsiteY0" fmla="*/ 88900 h 3763386"/>
              <a:gd name="connsiteX1" fmla="*/ 660400 w 4686300"/>
              <a:gd name="connsiteY1" fmla="*/ 2095500 h 3763386"/>
              <a:gd name="connsiteX2" fmla="*/ 1612900 w 4686300"/>
              <a:gd name="connsiteY2" fmla="*/ 3416300 h 3763386"/>
              <a:gd name="connsiteX3" fmla="*/ 2501900 w 4686300"/>
              <a:gd name="connsiteY3" fmla="*/ 3759200 h 3763386"/>
              <a:gd name="connsiteX4" fmla="*/ 3225800 w 4686300"/>
              <a:gd name="connsiteY4" fmla="*/ 3543300 h 3763386"/>
              <a:gd name="connsiteX5" fmla="*/ 3886200 w 4686300"/>
              <a:gd name="connsiteY5" fmla="*/ 2679700 h 3763386"/>
              <a:gd name="connsiteX6" fmla="*/ 4432300 w 4686300"/>
              <a:gd name="connsiteY6" fmla="*/ 1346200 h 3763386"/>
              <a:gd name="connsiteX7" fmla="*/ 4686300 w 4686300"/>
              <a:gd name="connsiteY7" fmla="*/ 0 h 3763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86300" h="3763386">
                <a:moveTo>
                  <a:pt x="0" y="88900"/>
                </a:moveTo>
                <a:cubicBezTo>
                  <a:pt x="195791" y="814916"/>
                  <a:pt x="391583" y="1540933"/>
                  <a:pt x="660400" y="2095500"/>
                </a:cubicBezTo>
                <a:cubicBezTo>
                  <a:pt x="929217" y="2650067"/>
                  <a:pt x="1305983" y="3139017"/>
                  <a:pt x="1612900" y="3416300"/>
                </a:cubicBezTo>
                <a:cubicBezTo>
                  <a:pt x="1919817" y="3693583"/>
                  <a:pt x="2233083" y="3738033"/>
                  <a:pt x="2501900" y="3759200"/>
                </a:cubicBezTo>
                <a:cubicBezTo>
                  <a:pt x="2770717" y="3780367"/>
                  <a:pt x="2995083" y="3723217"/>
                  <a:pt x="3225800" y="3543300"/>
                </a:cubicBezTo>
                <a:cubicBezTo>
                  <a:pt x="3456517" y="3363383"/>
                  <a:pt x="3685117" y="3045883"/>
                  <a:pt x="3886200" y="2679700"/>
                </a:cubicBezTo>
                <a:cubicBezTo>
                  <a:pt x="4087283" y="2313517"/>
                  <a:pt x="4298950" y="1792817"/>
                  <a:pt x="4432300" y="1346200"/>
                </a:cubicBezTo>
                <a:cubicBezTo>
                  <a:pt x="4565650" y="899583"/>
                  <a:pt x="4625975" y="449791"/>
                  <a:pt x="4686300" y="0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/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AA159C9B-DAF6-6F24-75A9-A0CD28D7B7F1}"/>
              </a:ext>
            </a:extLst>
          </p:cNvPr>
          <p:cNvSpPr/>
          <p:nvPr/>
        </p:nvSpPr>
        <p:spPr>
          <a:xfrm rot="10800000">
            <a:off x="6672064" y="2017575"/>
            <a:ext cx="4556372" cy="2822849"/>
          </a:xfrm>
          <a:custGeom>
            <a:avLst/>
            <a:gdLst>
              <a:gd name="connsiteX0" fmla="*/ 0 w 4686300"/>
              <a:gd name="connsiteY0" fmla="*/ 88900 h 3763386"/>
              <a:gd name="connsiteX1" fmla="*/ 660400 w 4686300"/>
              <a:gd name="connsiteY1" fmla="*/ 2095500 h 3763386"/>
              <a:gd name="connsiteX2" fmla="*/ 1612900 w 4686300"/>
              <a:gd name="connsiteY2" fmla="*/ 3416300 h 3763386"/>
              <a:gd name="connsiteX3" fmla="*/ 2501900 w 4686300"/>
              <a:gd name="connsiteY3" fmla="*/ 3759200 h 3763386"/>
              <a:gd name="connsiteX4" fmla="*/ 3225800 w 4686300"/>
              <a:gd name="connsiteY4" fmla="*/ 3543300 h 3763386"/>
              <a:gd name="connsiteX5" fmla="*/ 3886200 w 4686300"/>
              <a:gd name="connsiteY5" fmla="*/ 2679700 h 3763386"/>
              <a:gd name="connsiteX6" fmla="*/ 4432300 w 4686300"/>
              <a:gd name="connsiteY6" fmla="*/ 1346200 h 3763386"/>
              <a:gd name="connsiteX7" fmla="*/ 4686300 w 4686300"/>
              <a:gd name="connsiteY7" fmla="*/ 0 h 3763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86300" h="3763386">
                <a:moveTo>
                  <a:pt x="0" y="88900"/>
                </a:moveTo>
                <a:cubicBezTo>
                  <a:pt x="195791" y="814916"/>
                  <a:pt x="391583" y="1540933"/>
                  <a:pt x="660400" y="2095500"/>
                </a:cubicBezTo>
                <a:cubicBezTo>
                  <a:pt x="929217" y="2650067"/>
                  <a:pt x="1305983" y="3139017"/>
                  <a:pt x="1612900" y="3416300"/>
                </a:cubicBezTo>
                <a:cubicBezTo>
                  <a:pt x="1919817" y="3693583"/>
                  <a:pt x="2233083" y="3738033"/>
                  <a:pt x="2501900" y="3759200"/>
                </a:cubicBezTo>
                <a:cubicBezTo>
                  <a:pt x="2770717" y="3780367"/>
                  <a:pt x="2995083" y="3723217"/>
                  <a:pt x="3225800" y="3543300"/>
                </a:cubicBezTo>
                <a:cubicBezTo>
                  <a:pt x="3456517" y="3363383"/>
                  <a:pt x="3685117" y="3045883"/>
                  <a:pt x="3886200" y="2679700"/>
                </a:cubicBezTo>
                <a:cubicBezTo>
                  <a:pt x="4087283" y="2313517"/>
                  <a:pt x="4298950" y="1792817"/>
                  <a:pt x="4432300" y="1346200"/>
                </a:cubicBezTo>
                <a:cubicBezTo>
                  <a:pt x="4565650" y="899583"/>
                  <a:pt x="4625975" y="449791"/>
                  <a:pt x="4686300" y="0"/>
                </a:cubicBezTo>
              </a:path>
            </a:pathLst>
          </a:cu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BE93CEC-EA71-D0D9-5EC1-1DCB042CD217}"/>
                  </a:ext>
                </a:extLst>
              </p:cNvPr>
              <p:cNvSpPr txBox="1"/>
              <p:nvPr/>
            </p:nvSpPr>
            <p:spPr>
              <a:xfrm>
                <a:off x="2855640" y="5080266"/>
                <a:ext cx="1512168" cy="13512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80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en-GB" sz="8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kumimoji="0" lang="en-GB" sz="8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BE93CEC-EA71-D0D9-5EC1-1DCB042CD2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640" y="5080266"/>
                <a:ext cx="1512168" cy="135126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A3126BF-075E-E872-61BD-D7D049FABF7F}"/>
                  </a:ext>
                </a:extLst>
              </p:cNvPr>
              <p:cNvSpPr txBox="1"/>
              <p:nvPr/>
            </p:nvSpPr>
            <p:spPr>
              <a:xfrm>
                <a:off x="7809052" y="5013176"/>
                <a:ext cx="2232248" cy="13512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80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en-GB" sz="8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kumimoji="0" lang="en-GB" sz="8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kumimoji="0" lang="en-GB" sz="8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A3126BF-075E-E872-61BD-D7D049FABF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9052" y="5013176"/>
                <a:ext cx="2232248" cy="135126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3153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3575720" y="1988840"/>
            <a:ext cx="4624288" cy="3271286"/>
          </a:xfrm>
          <a:custGeom>
            <a:avLst/>
            <a:gdLst>
              <a:gd name="connsiteX0" fmla="*/ 0 w 4686300"/>
              <a:gd name="connsiteY0" fmla="*/ 88900 h 3763386"/>
              <a:gd name="connsiteX1" fmla="*/ 660400 w 4686300"/>
              <a:gd name="connsiteY1" fmla="*/ 2095500 h 3763386"/>
              <a:gd name="connsiteX2" fmla="*/ 1612900 w 4686300"/>
              <a:gd name="connsiteY2" fmla="*/ 3416300 h 3763386"/>
              <a:gd name="connsiteX3" fmla="*/ 2501900 w 4686300"/>
              <a:gd name="connsiteY3" fmla="*/ 3759200 h 3763386"/>
              <a:gd name="connsiteX4" fmla="*/ 3225800 w 4686300"/>
              <a:gd name="connsiteY4" fmla="*/ 3543300 h 3763386"/>
              <a:gd name="connsiteX5" fmla="*/ 3886200 w 4686300"/>
              <a:gd name="connsiteY5" fmla="*/ 2679700 h 3763386"/>
              <a:gd name="connsiteX6" fmla="*/ 4432300 w 4686300"/>
              <a:gd name="connsiteY6" fmla="*/ 1346200 h 3763386"/>
              <a:gd name="connsiteX7" fmla="*/ 4686300 w 4686300"/>
              <a:gd name="connsiteY7" fmla="*/ 0 h 3763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86300" h="3763386">
                <a:moveTo>
                  <a:pt x="0" y="88900"/>
                </a:moveTo>
                <a:cubicBezTo>
                  <a:pt x="195791" y="814916"/>
                  <a:pt x="391583" y="1540933"/>
                  <a:pt x="660400" y="2095500"/>
                </a:cubicBezTo>
                <a:cubicBezTo>
                  <a:pt x="929217" y="2650067"/>
                  <a:pt x="1305983" y="3139017"/>
                  <a:pt x="1612900" y="3416300"/>
                </a:cubicBezTo>
                <a:cubicBezTo>
                  <a:pt x="1919817" y="3693583"/>
                  <a:pt x="2233083" y="3738033"/>
                  <a:pt x="2501900" y="3759200"/>
                </a:cubicBezTo>
                <a:cubicBezTo>
                  <a:pt x="2770717" y="3780367"/>
                  <a:pt x="2995083" y="3723217"/>
                  <a:pt x="3225800" y="3543300"/>
                </a:cubicBezTo>
                <a:cubicBezTo>
                  <a:pt x="3456517" y="3363383"/>
                  <a:pt x="3685117" y="3045883"/>
                  <a:pt x="3886200" y="2679700"/>
                </a:cubicBezTo>
                <a:cubicBezTo>
                  <a:pt x="4087283" y="2313517"/>
                  <a:pt x="4298950" y="1792817"/>
                  <a:pt x="4432300" y="1346200"/>
                </a:cubicBezTo>
                <a:cubicBezTo>
                  <a:pt x="4565650" y="899583"/>
                  <a:pt x="4625975" y="449791"/>
                  <a:pt x="4686300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3359696" y="4593084"/>
            <a:ext cx="561662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6761336" y="1856780"/>
            <a:ext cx="0" cy="40324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9048328" y="4269918"/>
                <a:ext cx="50405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dirty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8328" y="4269918"/>
                <a:ext cx="504056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509308" y="1250882"/>
                <a:ext cx="50405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dirty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9308" y="1250882"/>
                <a:ext cx="504056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4864026" y="3282132"/>
            <a:ext cx="1296144" cy="523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rgbClr val="0000FF"/>
                </a:solidFill>
              </a:rPr>
              <a:t>Roots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7464151" y="5658396"/>
                <a:ext cx="2232247" cy="52322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80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2800" dirty="0">
                    <a:solidFill>
                      <a:srgbClr val="0000FF"/>
                    </a:solidFill>
                  </a:rPr>
                  <a:t>-intercept</a:t>
                </a: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4151" y="5658396"/>
                <a:ext cx="2232247" cy="523220"/>
              </a:xfrm>
              <a:prstGeom prst="rect">
                <a:avLst/>
              </a:prstGeom>
              <a:blipFill>
                <a:blip r:embed="rId4"/>
                <a:stretch>
                  <a:fillRect t="-10465" b="-325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/>
          <p:cNvSpPr txBox="1"/>
          <p:nvPr/>
        </p:nvSpPr>
        <p:spPr>
          <a:xfrm>
            <a:off x="2306579" y="5529189"/>
            <a:ext cx="2538282" cy="9541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rgbClr val="0000FF"/>
                </a:solidFill>
              </a:rPr>
              <a:t>General shape: Happy or Sad?</a:t>
            </a:r>
          </a:p>
        </p:txBody>
      </p:sp>
      <p:cxnSp>
        <p:nvCxnSpPr>
          <p:cNvPr id="31" name="Straight Arrow Connector 30"/>
          <p:cNvCxnSpPr>
            <a:stCxn id="27" idx="2"/>
          </p:cNvCxnSpPr>
          <p:nvPr/>
        </p:nvCxnSpPr>
        <p:spPr>
          <a:xfrm flipH="1">
            <a:off x="4859908" y="3805352"/>
            <a:ext cx="652190" cy="723488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27" idx="2"/>
          </p:cNvCxnSpPr>
          <p:nvPr/>
        </p:nvCxnSpPr>
        <p:spPr>
          <a:xfrm>
            <a:off x="5512098" y="3805352"/>
            <a:ext cx="1633810" cy="723488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cxnSpLocks/>
            <a:stCxn id="28" idx="0"/>
          </p:cNvCxnSpPr>
          <p:nvPr/>
        </p:nvCxnSpPr>
        <p:spPr>
          <a:xfrm flipH="1" flipV="1">
            <a:off x="6761336" y="5169149"/>
            <a:ext cx="1818939" cy="489247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29" idx="0"/>
          </p:cNvCxnSpPr>
          <p:nvPr/>
        </p:nvCxnSpPr>
        <p:spPr>
          <a:xfrm flipV="1">
            <a:off x="3575720" y="5049540"/>
            <a:ext cx="1500088" cy="479649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 flipV="1">
            <a:off x="6094100" y="5373445"/>
            <a:ext cx="48509" cy="666696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288879" y="6104732"/>
            <a:ext cx="2319287" cy="523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rgbClr val="0000FF"/>
                </a:solidFill>
              </a:rPr>
              <a:t>Turning point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91AE42-250E-DF3D-71D6-FA657789FFB0}"/>
              </a:ext>
            </a:extLst>
          </p:cNvPr>
          <p:cNvSpPr txBox="1"/>
          <p:nvPr/>
        </p:nvSpPr>
        <p:spPr>
          <a:xfrm>
            <a:off x="1545386" y="353218"/>
            <a:ext cx="9229567" cy="769441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4400" dirty="0">
                <a:solidFill>
                  <a:schemeClr val="bg1"/>
                </a:solidFill>
                <a:latin typeface="Calibri"/>
              </a:rPr>
              <a:t>Features needed in sketch of quadratic</a:t>
            </a:r>
          </a:p>
        </p:txBody>
      </p:sp>
    </p:spTree>
    <p:extLst>
      <p:ext uri="{BB962C8B-B14F-4D97-AF65-F5344CB8AC3E}">
        <p14:creationId xmlns:p14="http://schemas.microsoft.com/office/powerpoint/2010/main" val="1043338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143664" y="338422"/>
                <a:ext cx="5976664" cy="110799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Sketch </a:t>
                </a:r>
                <a14:m>
                  <m:oMath xmlns:m="http://schemas.openxmlformats.org/officeDocument/2006/math">
                    <m:r>
                      <a:rPr lang="en-GB" sz="66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66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6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600" b="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6600" b="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6600" b="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664" y="338422"/>
                <a:ext cx="5976664" cy="1107996"/>
              </a:xfrm>
              <a:prstGeom prst="rect">
                <a:avLst/>
              </a:prstGeom>
              <a:blipFill>
                <a:blip r:embed="rId3"/>
                <a:stretch>
                  <a:fillRect t="-10145" b="-3091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>
            <a:extLst>
              <a:ext uri="{FF2B5EF4-FFF2-40B4-BE49-F238E27FC236}">
                <a16:creationId xmlns:a16="http://schemas.microsoft.com/office/drawing/2014/main" id="{E0B41881-9F50-E6E0-62E5-2340D6493380}"/>
              </a:ext>
            </a:extLst>
          </p:cNvPr>
          <p:cNvGrpSpPr/>
          <p:nvPr/>
        </p:nvGrpSpPr>
        <p:grpSpPr>
          <a:xfrm>
            <a:off x="2351576" y="1484784"/>
            <a:ext cx="8352936" cy="5112568"/>
            <a:chOff x="3359696" y="2276872"/>
            <a:chExt cx="5760632" cy="3895940"/>
          </a:xfrm>
        </p:grpSpPr>
        <p:cxnSp>
          <p:nvCxnSpPr>
            <p:cNvPr id="14" name="Straight Arrow Connector 13"/>
            <p:cNvCxnSpPr/>
            <p:nvPr/>
          </p:nvCxnSpPr>
          <p:spPr>
            <a:xfrm>
              <a:off x="3359696" y="5580220"/>
              <a:ext cx="5133659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>
              <a:cxnSpLocks/>
            </p:cNvCxnSpPr>
            <p:nvPr/>
          </p:nvCxnSpPr>
          <p:spPr>
            <a:xfrm flipV="1">
              <a:off x="6111324" y="2867021"/>
              <a:ext cx="0" cy="330579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8333904" y="5261557"/>
                  <a:ext cx="786424" cy="5863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4400" dirty="0"/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33904" y="5261557"/>
                  <a:ext cx="786424" cy="586339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6013114" y="2276872"/>
                  <a:ext cx="570407" cy="5863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4400" dirty="0"/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13114" y="2276872"/>
                  <a:ext cx="570407" cy="586339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1" name="Freeform 3"/>
          <p:cNvSpPr/>
          <p:nvPr/>
        </p:nvSpPr>
        <p:spPr>
          <a:xfrm>
            <a:off x="3085155" y="2776402"/>
            <a:ext cx="5976664" cy="3038304"/>
          </a:xfrm>
          <a:custGeom>
            <a:avLst/>
            <a:gdLst>
              <a:gd name="connsiteX0" fmla="*/ 0 w 4686300"/>
              <a:gd name="connsiteY0" fmla="*/ 88900 h 3763386"/>
              <a:gd name="connsiteX1" fmla="*/ 660400 w 4686300"/>
              <a:gd name="connsiteY1" fmla="*/ 2095500 h 3763386"/>
              <a:gd name="connsiteX2" fmla="*/ 1612900 w 4686300"/>
              <a:gd name="connsiteY2" fmla="*/ 3416300 h 3763386"/>
              <a:gd name="connsiteX3" fmla="*/ 2501900 w 4686300"/>
              <a:gd name="connsiteY3" fmla="*/ 3759200 h 3763386"/>
              <a:gd name="connsiteX4" fmla="*/ 3225800 w 4686300"/>
              <a:gd name="connsiteY4" fmla="*/ 3543300 h 3763386"/>
              <a:gd name="connsiteX5" fmla="*/ 3886200 w 4686300"/>
              <a:gd name="connsiteY5" fmla="*/ 2679700 h 3763386"/>
              <a:gd name="connsiteX6" fmla="*/ 4432300 w 4686300"/>
              <a:gd name="connsiteY6" fmla="*/ 1346200 h 3763386"/>
              <a:gd name="connsiteX7" fmla="*/ 4686300 w 4686300"/>
              <a:gd name="connsiteY7" fmla="*/ 0 h 3763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86300" h="3763386">
                <a:moveTo>
                  <a:pt x="0" y="88900"/>
                </a:moveTo>
                <a:cubicBezTo>
                  <a:pt x="195791" y="814916"/>
                  <a:pt x="391583" y="1540933"/>
                  <a:pt x="660400" y="2095500"/>
                </a:cubicBezTo>
                <a:cubicBezTo>
                  <a:pt x="929217" y="2650067"/>
                  <a:pt x="1305983" y="3139017"/>
                  <a:pt x="1612900" y="3416300"/>
                </a:cubicBezTo>
                <a:cubicBezTo>
                  <a:pt x="1919817" y="3693583"/>
                  <a:pt x="2233083" y="3738033"/>
                  <a:pt x="2501900" y="3759200"/>
                </a:cubicBezTo>
                <a:cubicBezTo>
                  <a:pt x="2770717" y="3780367"/>
                  <a:pt x="2995083" y="3723217"/>
                  <a:pt x="3225800" y="3543300"/>
                </a:cubicBezTo>
                <a:cubicBezTo>
                  <a:pt x="3456517" y="3363383"/>
                  <a:pt x="3685117" y="3045883"/>
                  <a:pt x="3886200" y="2679700"/>
                </a:cubicBezTo>
                <a:cubicBezTo>
                  <a:pt x="4087283" y="2313517"/>
                  <a:pt x="4298950" y="1792817"/>
                  <a:pt x="4432300" y="1346200"/>
                </a:cubicBezTo>
                <a:cubicBezTo>
                  <a:pt x="4565650" y="899583"/>
                  <a:pt x="4625975" y="449791"/>
                  <a:pt x="4686300" y="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0438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194476" y="270206"/>
                <a:ext cx="10225136" cy="15696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Sketch </a:t>
                </a:r>
                <a14:m>
                  <m:oMath xmlns:m="http://schemas.openxmlformats.org/officeDocument/2006/math"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800" b="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800" b="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−4</m:t>
                    </m:r>
                  </m:oMath>
                </a14:m>
                <a:endParaRPr lang="en-GB" sz="4800" b="0" dirty="0"/>
              </a:p>
              <a:p>
                <a:pPr algn="ctr"/>
                <a:r>
                  <a:rPr lang="en-GB" sz="4800" dirty="0"/>
                  <a:t>indicating any intercepts with the axis.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4476" y="270206"/>
                <a:ext cx="10225136" cy="1569660"/>
              </a:xfrm>
              <a:prstGeom prst="rect">
                <a:avLst/>
              </a:prstGeom>
              <a:blipFill>
                <a:blip r:embed="rId3"/>
                <a:stretch>
                  <a:fillRect t="-3169" b="-1338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>
            <a:extLst>
              <a:ext uri="{FF2B5EF4-FFF2-40B4-BE49-F238E27FC236}">
                <a16:creationId xmlns:a16="http://schemas.microsoft.com/office/drawing/2014/main" id="{E0B41881-9F50-E6E0-62E5-2340D6493380}"/>
              </a:ext>
            </a:extLst>
          </p:cNvPr>
          <p:cNvGrpSpPr/>
          <p:nvPr/>
        </p:nvGrpSpPr>
        <p:grpSpPr>
          <a:xfrm>
            <a:off x="2567608" y="1844824"/>
            <a:ext cx="8208913" cy="4824536"/>
            <a:chOff x="3508683" y="2381618"/>
            <a:chExt cx="5661306" cy="3676450"/>
          </a:xfrm>
        </p:grpSpPr>
        <p:cxnSp>
          <p:nvCxnSpPr>
            <p:cNvPr id="14" name="Straight Arrow Connector 13"/>
            <p:cNvCxnSpPr/>
            <p:nvPr/>
          </p:nvCxnSpPr>
          <p:spPr>
            <a:xfrm>
              <a:off x="3508683" y="4965619"/>
              <a:ext cx="5133659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>
              <a:cxnSpLocks/>
            </p:cNvCxnSpPr>
            <p:nvPr/>
          </p:nvCxnSpPr>
          <p:spPr>
            <a:xfrm flipV="1">
              <a:off x="6111324" y="2867021"/>
              <a:ext cx="0" cy="319104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8474741" y="4672450"/>
                  <a:ext cx="695248" cy="5863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4400" dirty="0"/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74741" y="4672450"/>
                  <a:ext cx="695248" cy="586339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6087598" y="2381618"/>
                  <a:ext cx="570407" cy="5863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4400" dirty="0"/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87598" y="2381618"/>
                  <a:ext cx="570407" cy="586339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1" name="Freeform 3"/>
          <p:cNvSpPr/>
          <p:nvPr/>
        </p:nvSpPr>
        <p:spPr>
          <a:xfrm>
            <a:off x="3085156" y="2998986"/>
            <a:ext cx="5976664" cy="3038304"/>
          </a:xfrm>
          <a:custGeom>
            <a:avLst/>
            <a:gdLst>
              <a:gd name="connsiteX0" fmla="*/ 0 w 4686300"/>
              <a:gd name="connsiteY0" fmla="*/ 88900 h 3763386"/>
              <a:gd name="connsiteX1" fmla="*/ 660400 w 4686300"/>
              <a:gd name="connsiteY1" fmla="*/ 2095500 h 3763386"/>
              <a:gd name="connsiteX2" fmla="*/ 1612900 w 4686300"/>
              <a:gd name="connsiteY2" fmla="*/ 3416300 h 3763386"/>
              <a:gd name="connsiteX3" fmla="*/ 2501900 w 4686300"/>
              <a:gd name="connsiteY3" fmla="*/ 3759200 h 3763386"/>
              <a:gd name="connsiteX4" fmla="*/ 3225800 w 4686300"/>
              <a:gd name="connsiteY4" fmla="*/ 3543300 h 3763386"/>
              <a:gd name="connsiteX5" fmla="*/ 3886200 w 4686300"/>
              <a:gd name="connsiteY5" fmla="*/ 2679700 h 3763386"/>
              <a:gd name="connsiteX6" fmla="*/ 4432300 w 4686300"/>
              <a:gd name="connsiteY6" fmla="*/ 1346200 h 3763386"/>
              <a:gd name="connsiteX7" fmla="*/ 4686300 w 4686300"/>
              <a:gd name="connsiteY7" fmla="*/ 0 h 3763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86300" h="3763386">
                <a:moveTo>
                  <a:pt x="0" y="88900"/>
                </a:moveTo>
                <a:cubicBezTo>
                  <a:pt x="195791" y="814916"/>
                  <a:pt x="391583" y="1540933"/>
                  <a:pt x="660400" y="2095500"/>
                </a:cubicBezTo>
                <a:cubicBezTo>
                  <a:pt x="929217" y="2650067"/>
                  <a:pt x="1305983" y="3139017"/>
                  <a:pt x="1612900" y="3416300"/>
                </a:cubicBezTo>
                <a:cubicBezTo>
                  <a:pt x="1919817" y="3693583"/>
                  <a:pt x="2233083" y="3738033"/>
                  <a:pt x="2501900" y="3759200"/>
                </a:cubicBezTo>
                <a:cubicBezTo>
                  <a:pt x="2770717" y="3780367"/>
                  <a:pt x="2995083" y="3723217"/>
                  <a:pt x="3225800" y="3543300"/>
                </a:cubicBezTo>
                <a:cubicBezTo>
                  <a:pt x="3456517" y="3363383"/>
                  <a:pt x="3685117" y="3045883"/>
                  <a:pt x="3886200" y="2679700"/>
                </a:cubicBezTo>
                <a:cubicBezTo>
                  <a:pt x="4087283" y="2313517"/>
                  <a:pt x="4298950" y="1792817"/>
                  <a:pt x="4432300" y="1346200"/>
                </a:cubicBezTo>
                <a:cubicBezTo>
                  <a:pt x="4565650" y="899583"/>
                  <a:pt x="4625975" y="449791"/>
                  <a:pt x="4686300" y="0"/>
                </a:cubicBezTo>
              </a:path>
            </a:pathLst>
          </a:cu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42B7EC2-69BE-38DB-6961-2118E1B40185}"/>
                  </a:ext>
                </a:extLst>
              </p:cNvPr>
              <p:cNvSpPr txBox="1"/>
              <p:nvPr/>
            </p:nvSpPr>
            <p:spPr>
              <a:xfrm>
                <a:off x="3681973" y="5270401"/>
                <a:ext cx="103132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42B7EC2-69BE-38DB-6961-2118E1B401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1973" y="5270401"/>
                <a:ext cx="1031328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A033E63-DDFD-D65B-EEC6-80502332C27B}"/>
                  </a:ext>
                </a:extLst>
              </p:cNvPr>
              <p:cNvSpPr txBox="1"/>
              <p:nvPr/>
            </p:nvSpPr>
            <p:spPr>
              <a:xfrm>
                <a:off x="7824193" y="5211933"/>
                <a:ext cx="64807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A033E63-DDFD-D65B-EEC6-80502332C2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4193" y="5211933"/>
                <a:ext cx="648072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46E2D98-6B0A-DA10-E62F-E4D5DD744DFF}"/>
                  </a:ext>
                </a:extLst>
              </p:cNvPr>
              <p:cNvSpPr txBox="1"/>
              <p:nvPr/>
            </p:nvSpPr>
            <p:spPr>
              <a:xfrm>
                <a:off x="6347122" y="5980251"/>
                <a:ext cx="72037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−4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46E2D98-6B0A-DA10-E62F-E4D5DD744D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7122" y="5980251"/>
                <a:ext cx="720379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458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4" grpId="0"/>
      <p:bldP spid="6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194476" y="270206"/>
                <a:ext cx="10225136" cy="15696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Sketch </a:t>
                </a:r>
                <a14:m>
                  <m:oMath xmlns:m="http://schemas.openxmlformats.org/officeDocument/2006/math"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800" b="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800" b="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+4</m:t>
                    </m:r>
                  </m:oMath>
                </a14:m>
                <a:endParaRPr lang="en-GB" sz="4800" b="0" dirty="0"/>
              </a:p>
              <a:p>
                <a:pPr algn="ctr"/>
                <a:r>
                  <a:rPr lang="en-GB" sz="4800" dirty="0"/>
                  <a:t>indicating any intercepts with the axis.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4476" y="270206"/>
                <a:ext cx="10225136" cy="1569660"/>
              </a:xfrm>
              <a:prstGeom prst="rect">
                <a:avLst/>
              </a:prstGeom>
              <a:blipFill>
                <a:blip r:embed="rId3"/>
                <a:stretch>
                  <a:fillRect t="-3169" b="-1338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>
            <a:extLst>
              <a:ext uri="{FF2B5EF4-FFF2-40B4-BE49-F238E27FC236}">
                <a16:creationId xmlns:a16="http://schemas.microsoft.com/office/drawing/2014/main" id="{E0B41881-9F50-E6E0-62E5-2340D6493380}"/>
              </a:ext>
            </a:extLst>
          </p:cNvPr>
          <p:cNvGrpSpPr/>
          <p:nvPr/>
        </p:nvGrpSpPr>
        <p:grpSpPr>
          <a:xfrm>
            <a:off x="2585131" y="1844824"/>
            <a:ext cx="8257894" cy="4824536"/>
            <a:chOff x="3520768" y="2381618"/>
            <a:chExt cx="5695086" cy="3676450"/>
          </a:xfrm>
        </p:grpSpPr>
        <p:cxnSp>
          <p:nvCxnSpPr>
            <p:cNvPr id="14" name="Straight Arrow Connector 13"/>
            <p:cNvCxnSpPr/>
            <p:nvPr/>
          </p:nvCxnSpPr>
          <p:spPr>
            <a:xfrm>
              <a:off x="3520768" y="5619089"/>
              <a:ext cx="5133659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>
              <a:cxnSpLocks/>
            </p:cNvCxnSpPr>
            <p:nvPr/>
          </p:nvCxnSpPr>
          <p:spPr>
            <a:xfrm flipV="1">
              <a:off x="6111324" y="2867021"/>
              <a:ext cx="0" cy="319104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8520606" y="5325919"/>
                  <a:ext cx="695248" cy="5863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4400" dirty="0"/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20606" y="5325919"/>
                  <a:ext cx="695248" cy="586339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6087598" y="2381618"/>
                  <a:ext cx="570407" cy="5863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4400" dirty="0"/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87598" y="2381618"/>
                  <a:ext cx="570407" cy="586339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1" name="Freeform 3"/>
          <p:cNvSpPr/>
          <p:nvPr/>
        </p:nvSpPr>
        <p:spPr>
          <a:xfrm>
            <a:off x="3215680" y="2348880"/>
            <a:ext cx="5976664" cy="3038304"/>
          </a:xfrm>
          <a:custGeom>
            <a:avLst/>
            <a:gdLst>
              <a:gd name="connsiteX0" fmla="*/ 0 w 4686300"/>
              <a:gd name="connsiteY0" fmla="*/ 88900 h 3763386"/>
              <a:gd name="connsiteX1" fmla="*/ 660400 w 4686300"/>
              <a:gd name="connsiteY1" fmla="*/ 2095500 h 3763386"/>
              <a:gd name="connsiteX2" fmla="*/ 1612900 w 4686300"/>
              <a:gd name="connsiteY2" fmla="*/ 3416300 h 3763386"/>
              <a:gd name="connsiteX3" fmla="*/ 2501900 w 4686300"/>
              <a:gd name="connsiteY3" fmla="*/ 3759200 h 3763386"/>
              <a:gd name="connsiteX4" fmla="*/ 3225800 w 4686300"/>
              <a:gd name="connsiteY4" fmla="*/ 3543300 h 3763386"/>
              <a:gd name="connsiteX5" fmla="*/ 3886200 w 4686300"/>
              <a:gd name="connsiteY5" fmla="*/ 2679700 h 3763386"/>
              <a:gd name="connsiteX6" fmla="*/ 4432300 w 4686300"/>
              <a:gd name="connsiteY6" fmla="*/ 1346200 h 3763386"/>
              <a:gd name="connsiteX7" fmla="*/ 4686300 w 4686300"/>
              <a:gd name="connsiteY7" fmla="*/ 0 h 3763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86300" h="3763386">
                <a:moveTo>
                  <a:pt x="0" y="88900"/>
                </a:moveTo>
                <a:cubicBezTo>
                  <a:pt x="195791" y="814916"/>
                  <a:pt x="391583" y="1540933"/>
                  <a:pt x="660400" y="2095500"/>
                </a:cubicBezTo>
                <a:cubicBezTo>
                  <a:pt x="929217" y="2650067"/>
                  <a:pt x="1305983" y="3139017"/>
                  <a:pt x="1612900" y="3416300"/>
                </a:cubicBezTo>
                <a:cubicBezTo>
                  <a:pt x="1919817" y="3693583"/>
                  <a:pt x="2233083" y="3738033"/>
                  <a:pt x="2501900" y="3759200"/>
                </a:cubicBezTo>
                <a:cubicBezTo>
                  <a:pt x="2770717" y="3780367"/>
                  <a:pt x="2995083" y="3723217"/>
                  <a:pt x="3225800" y="3543300"/>
                </a:cubicBezTo>
                <a:cubicBezTo>
                  <a:pt x="3456517" y="3363383"/>
                  <a:pt x="3685117" y="3045883"/>
                  <a:pt x="3886200" y="2679700"/>
                </a:cubicBezTo>
                <a:cubicBezTo>
                  <a:pt x="4087283" y="2313517"/>
                  <a:pt x="4298950" y="1792817"/>
                  <a:pt x="4432300" y="1346200"/>
                </a:cubicBezTo>
                <a:cubicBezTo>
                  <a:pt x="4565650" y="899583"/>
                  <a:pt x="4625975" y="449791"/>
                  <a:pt x="4686300" y="0"/>
                </a:cubicBezTo>
              </a:path>
            </a:pathLst>
          </a:cu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A033E63-DDFD-D65B-EEC6-80502332C27B}"/>
                  </a:ext>
                </a:extLst>
              </p:cNvPr>
              <p:cNvSpPr txBox="1"/>
              <p:nvPr/>
            </p:nvSpPr>
            <p:spPr>
              <a:xfrm>
                <a:off x="6307042" y="5326841"/>
                <a:ext cx="64807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A033E63-DDFD-D65B-EEC6-80502332C2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7042" y="5326841"/>
                <a:ext cx="648072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24521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199456" y="206266"/>
                <a:ext cx="9793088" cy="132343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Sketch the graph of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0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−3</m:t>
                    </m:r>
                  </m:oMath>
                </a14:m>
                <a:r>
                  <a:rPr lang="en-GB" sz="4000" dirty="0"/>
                  <a:t> </a:t>
                </a:r>
              </a:p>
              <a:p>
                <a:pPr algn="ctr"/>
                <a:r>
                  <a:rPr lang="en-GB" sz="4000" dirty="0"/>
                  <a:t>and find the coordinates of the turning point.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56" y="206266"/>
                <a:ext cx="9793088" cy="1323439"/>
              </a:xfrm>
              <a:prstGeom prst="rect">
                <a:avLst/>
              </a:prstGeom>
              <a:blipFill>
                <a:blip r:embed="rId3"/>
                <a:stretch>
                  <a:fillRect t="-1646" b="-1152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Arrow Connector 20"/>
          <p:cNvCxnSpPr>
            <a:cxnSpLocks/>
          </p:cNvCxnSpPr>
          <p:nvPr/>
        </p:nvCxnSpPr>
        <p:spPr>
          <a:xfrm flipV="1">
            <a:off x="1968593" y="5088101"/>
            <a:ext cx="7684057" cy="3038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6412290" y="1871008"/>
            <a:ext cx="0" cy="470488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541461" y="5088101"/>
                <a:ext cx="104332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3200" dirty="0"/>
                  <a:t>3</a:t>
                </a: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1461" y="5088101"/>
                <a:ext cx="1043325" cy="584775"/>
              </a:xfrm>
              <a:prstGeom prst="rect">
                <a:avLst/>
              </a:prstGeom>
              <a:blipFill>
                <a:blip r:embed="rId4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/>
          <p:cNvSpPr txBox="1"/>
          <p:nvPr/>
        </p:nvSpPr>
        <p:spPr>
          <a:xfrm>
            <a:off x="7283824" y="5069818"/>
            <a:ext cx="6208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1</a:t>
            </a:r>
          </a:p>
        </p:txBody>
      </p:sp>
      <p:sp>
        <p:nvSpPr>
          <p:cNvPr id="27" name="Freeform 3"/>
          <p:cNvSpPr/>
          <p:nvPr/>
        </p:nvSpPr>
        <p:spPr>
          <a:xfrm>
            <a:off x="1659762" y="2780928"/>
            <a:ext cx="6997172" cy="3253717"/>
          </a:xfrm>
          <a:custGeom>
            <a:avLst/>
            <a:gdLst>
              <a:gd name="connsiteX0" fmla="*/ 0 w 4686300"/>
              <a:gd name="connsiteY0" fmla="*/ 88900 h 3763386"/>
              <a:gd name="connsiteX1" fmla="*/ 660400 w 4686300"/>
              <a:gd name="connsiteY1" fmla="*/ 2095500 h 3763386"/>
              <a:gd name="connsiteX2" fmla="*/ 1612900 w 4686300"/>
              <a:gd name="connsiteY2" fmla="*/ 3416300 h 3763386"/>
              <a:gd name="connsiteX3" fmla="*/ 2501900 w 4686300"/>
              <a:gd name="connsiteY3" fmla="*/ 3759200 h 3763386"/>
              <a:gd name="connsiteX4" fmla="*/ 3225800 w 4686300"/>
              <a:gd name="connsiteY4" fmla="*/ 3543300 h 3763386"/>
              <a:gd name="connsiteX5" fmla="*/ 3886200 w 4686300"/>
              <a:gd name="connsiteY5" fmla="*/ 2679700 h 3763386"/>
              <a:gd name="connsiteX6" fmla="*/ 4432300 w 4686300"/>
              <a:gd name="connsiteY6" fmla="*/ 1346200 h 3763386"/>
              <a:gd name="connsiteX7" fmla="*/ 4686300 w 4686300"/>
              <a:gd name="connsiteY7" fmla="*/ 0 h 3763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86300" h="3763386">
                <a:moveTo>
                  <a:pt x="0" y="88900"/>
                </a:moveTo>
                <a:cubicBezTo>
                  <a:pt x="195791" y="814916"/>
                  <a:pt x="391583" y="1540933"/>
                  <a:pt x="660400" y="2095500"/>
                </a:cubicBezTo>
                <a:cubicBezTo>
                  <a:pt x="929217" y="2650067"/>
                  <a:pt x="1305983" y="3139017"/>
                  <a:pt x="1612900" y="3416300"/>
                </a:cubicBezTo>
                <a:cubicBezTo>
                  <a:pt x="1919817" y="3693583"/>
                  <a:pt x="2233083" y="3738033"/>
                  <a:pt x="2501900" y="3759200"/>
                </a:cubicBezTo>
                <a:cubicBezTo>
                  <a:pt x="2770717" y="3780367"/>
                  <a:pt x="2995083" y="3723217"/>
                  <a:pt x="3225800" y="3543300"/>
                </a:cubicBezTo>
                <a:cubicBezTo>
                  <a:pt x="3456517" y="3363383"/>
                  <a:pt x="3685117" y="3045883"/>
                  <a:pt x="3886200" y="2679700"/>
                </a:cubicBezTo>
                <a:cubicBezTo>
                  <a:pt x="4087283" y="2313517"/>
                  <a:pt x="4298950" y="1792817"/>
                  <a:pt x="4432300" y="1346200"/>
                </a:cubicBezTo>
                <a:cubicBezTo>
                  <a:pt x="4565650" y="899583"/>
                  <a:pt x="4625975" y="449791"/>
                  <a:pt x="4686300" y="0"/>
                </a:cubicBez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392116" y="5788619"/>
                <a:ext cx="77626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3200" dirty="0"/>
                  <a:t>3</a:t>
                </a: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2116" y="5788619"/>
                <a:ext cx="776266" cy="584775"/>
              </a:xfrm>
              <a:prstGeom prst="rect">
                <a:avLst/>
              </a:prstGeom>
              <a:blipFill>
                <a:blip r:embed="rId5"/>
                <a:stretch>
                  <a:fillRect t="-12500" r="-9449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3792437" y="6106364"/>
                <a:ext cx="1839221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−1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,−4</m:t>
                          </m:r>
                        </m:e>
                      </m:d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2437" y="6106364"/>
                <a:ext cx="1839221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Oval 30"/>
          <p:cNvSpPr/>
          <p:nvPr/>
        </p:nvSpPr>
        <p:spPr>
          <a:xfrm>
            <a:off x="5433993" y="5962925"/>
            <a:ext cx="173180" cy="143439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9645536" y="4861920"/>
                <a:ext cx="41090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5536" y="4861920"/>
                <a:ext cx="410904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6517667" y="1544914"/>
                <a:ext cx="41090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7667" y="1544914"/>
                <a:ext cx="410904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4106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 animBg="1"/>
      <p:bldP spid="28" grpId="0"/>
      <p:bldP spid="30" grpId="0"/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35360" y="297383"/>
                <a:ext cx="11449271" cy="121289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Sketch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b="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3600" b="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3600" b="0" i="1">
                        <a:latin typeface="Cambria Math" panose="02040503050406030204" pitchFamily="18" charset="0"/>
                      </a:rPr>
                      <m:t>−7</m:t>
                    </m:r>
                    <m:r>
                      <a:rPr lang="en-GB" sz="3600" b="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600" b="0" i="1">
                        <a:latin typeface="Cambria Math" panose="02040503050406030204" pitchFamily="18" charset="0"/>
                      </a:rPr>
                      <m:t>+10</m:t>
                    </m:r>
                  </m:oMath>
                </a14:m>
                <a:endParaRPr lang="en-GB" sz="3600" dirty="0"/>
              </a:p>
              <a:p>
                <a:pPr algn="ctr"/>
                <a:r>
                  <a:rPr lang="en-GB" sz="3600" dirty="0"/>
                  <a:t>indicating any intercepts with the axis and the turning point.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297383"/>
                <a:ext cx="11449271" cy="1212896"/>
              </a:xfrm>
              <a:prstGeom prst="rect">
                <a:avLst/>
              </a:prstGeom>
              <a:blipFill>
                <a:blip r:embed="rId3"/>
                <a:stretch>
                  <a:fillRect t="-889" b="-933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Arrow Connector 22"/>
          <p:cNvCxnSpPr>
            <a:cxnSpLocks/>
          </p:cNvCxnSpPr>
          <p:nvPr/>
        </p:nvCxnSpPr>
        <p:spPr>
          <a:xfrm>
            <a:off x="1689214" y="4994816"/>
            <a:ext cx="817538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cxnSpLocks/>
          </p:cNvCxnSpPr>
          <p:nvPr/>
        </p:nvCxnSpPr>
        <p:spPr>
          <a:xfrm flipH="1" flipV="1">
            <a:off x="3359696" y="2276872"/>
            <a:ext cx="29626" cy="406380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9768128" y="4860689"/>
                <a:ext cx="55941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8128" y="4860689"/>
                <a:ext cx="559417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Freeform 3"/>
          <p:cNvSpPr/>
          <p:nvPr/>
        </p:nvSpPr>
        <p:spPr>
          <a:xfrm>
            <a:off x="2849945" y="2225962"/>
            <a:ext cx="6688141" cy="3159055"/>
          </a:xfrm>
          <a:custGeom>
            <a:avLst/>
            <a:gdLst>
              <a:gd name="connsiteX0" fmla="*/ 0 w 4686300"/>
              <a:gd name="connsiteY0" fmla="*/ 88900 h 3763386"/>
              <a:gd name="connsiteX1" fmla="*/ 660400 w 4686300"/>
              <a:gd name="connsiteY1" fmla="*/ 2095500 h 3763386"/>
              <a:gd name="connsiteX2" fmla="*/ 1612900 w 4686300"/>
              <a:gd name="connsiteY2" fmla="*/ 3416300 h 3763386"/>
              <a:gd name="connsiteX3" fmla="*/ 2501900 w 4686300"/>
              <a:gd name="connsiteY3" fmla="*/ 3759200 h 3763386"/>
              <a:gd name="connsiteX4" fmla="*/ 3225800 w 4686300"/>
              <a:gd name="connsiteY4" fmla="*/ 3543300 h 3763386"/>
              <a:gd name="connsiteX5" fmla="*/ 3886200 w 4686300"/>
              <a:gd name="connsiteY5" fmla="*/ 2679700 h 3763386"/>
              <a:gd name="connsiteX6" fmla="*/ 4432300 w 4686300"/>
              <a:gd name="connsiteY6" fmla="*/ 1346200 h 3763386"/>
              <a:gd name="connsiteX7" fmla="*/ 4686300 w 4686300"/>
              <a:gd name="connsiteY7" fmla="*/ 0 h 3763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86300" h="3763386">
                <a:moveTo>
                  <a:pt x="0" y="88900"/>
                </a:moveTo>
                <a:cubicBezTo>
                  <a:pt x="195791" y="814916"/>
                  <a:pt x="391583" y="1540933"/>
                  <a:pt x="660400" y="2095500"/>
                </a:cubicBezTo>
                <a:cubicBezTo>
                  <a:pt x="929217" y="2650067"/>
                  <a:pt x="1305983" y="3139017"/>
                  <a:pt x="1612900" y="3416300"/>
                </a:cubicBezTo>
                <a:cubicBezTo>
                  <a:pt x="1919817" y="3693583"/>
                  <a:pt x="2233083" y="3738033"/>
                  <a:pt x="2501900" y="3759200"/>
                </a:cubicBezTo>
                <a:cubicBezTo>
                  <a:pt x="2770717" y="3780367"/>
                  <a:pt x="2995083" y="3723217"/>
                  <a:pt x="3225800" y="3543300"/>
                </a:cubicBezTo>
                <a:cubicBezTo>
                  <a:pt x="3456517" y="3363383"/>
                  <a:pt x="3685117" y="3045883"/>
                  <a:pt x="3886200" y="2679700"/>
                </a:cubicBezTo>
                <a:cubicBezTo>
                  <a:pt x="4087283" y="2313517"/>
                  <a:pt x="4298950" y="1792817"/>
                  <a:pt x="4432300" y="1346200"/>
                </a:cubicBezTo>
                <a:cubicBezTo>
                  <a:pt x="4565650" y="899583"/>
                  <a:pt x="4625975" y="449791"/>
                  <a:pt x="4686300" y="0"/>
                </a:cubicBezTo>
              </a:path>
            </a:pathLst>
          </a:cu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/>
          </a:p>
        </p:txBody>
      </p:sp>
      <p:sp>
        <p:nvSpPr>
          <p:cNvPr id="27" name="TextBox 26"/>
          <p:cNvSpPr txBox="1"/>
          <p:nvPr/>
        </p:nvSpPr>
        <p:spPr>
          <a:xfrm>
            <a:off x="7746489" y="4985542"/>
            <a:ext cx="3681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5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722153" y="4994816"/>
            <a:ext cx="3804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2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796441" y="3126357"/>
            <a:ext cx="6136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10</a:t>
            </a:r>
          </a:p>
        </p:txBody>
      </p:sp>
      <p:sp>
        <p:nvSpPr>
          <p:cNvPr id="32" name="Oval 31"/>
          <p:cNvSpPr/>
          <p:nvPr/>
        </p:nvSpPr>
        <p:spPr>
          <a:xfrm>
            <a:off x="6450345" y="5322283"/>
            <a:ext cx="144016" cy="144016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2697779-917E-0536-C7DE-52E0BC6A4480}"/>
                  </a:ext>
                </a:extLst>
              </p:cNvPr>
              <p:cNvSpPr txBox="1"/>
              <p:nvPr/>
            </p:nvSpPr>
            <p:spPr>
              <a:xfrm>
                <a:off x="3281993" y="1785634"/>
                <a:ext cx="55941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2697779-917E-0536-C7DE-52E0BC6A44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1993" y="1785634"/>
                <a:ext cx="559417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4BFA542-3528-4910-8805-CC72180D7956}"/>
                  </a:ext>
                </a:extLst>
              </p:cNvPr>
              <p:cNvSpPr txBox="1"/>
              <p:nvPr/>
            </p:nvSpPr>
            <p:spPr>
              <a:xfrm>
                <a:off x="5393473" y="5473030"/>
                <a:ext cx="2401776" cy="584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3.5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 −2.25</m:t>
                          </m:r>
                        </m:e>
                      </m:d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4BFA542-3528-4910-8805-CC72180D79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3473" y="5473030"/>
                <a:ext cx="2401776" cy="58477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0704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/>
      <p:bldP spid="28" grpId="0"/>
      <p:bldP spid="29" grpId="0"/>
      <p:bldP spid="32" grpId="0" animBg="1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16388" y="353015"/>
                <a:ext cx="11593287" cy="120032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Sketch </a:t>
                </a:r>
                <a14:m>
                  <m:oMath xmlns:m="http://schemas.openxmlformats.org/officeDocument/2006/math">
                    <m:r>
                      <a:rPr lang="en-GB" sz="360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600" i="1" smtClean="0">
                        <a:latin typeface="Cambria Math" panose="02040503050406030204" pitchFamily="18" charset="0"/>
                      </a:rPr>
                      <m:t>=5</m:t>
                    </m:r>
                    <m:r>
                      <a:rPr lang="en-GB" sz="360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600" i="1" smtClean="0">
                        <a:latin typeface="Cambria Math" panose="02040503050406030204" pitchFamily="18" charset="0"/>
                      </a:rPr>
                      <m:t>+3−2</m:t>
                    </m:r>
                    <m:sSup>
                      <m:sSup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3600" dirty="0"/>
              </a:p>
              <a:p>
                <a:pPr algn="ctr"/>
                <a:r>
                  <a:rPr lang="en-GB" sz="3600" dirty="0"/>
                  <a:t>indicating any intercepts with the axis and the turning point.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388" y="353015"/>
                <a:ext cx="11593287" cy="1200329"/>
              </a:xfrm>
              <a:prstGeom prst="rect">
                <a:avLst/>
              </a:prstGeom>
              <a:blipFill>
                <a:blip r:embed="rId2"/>
                <a:stretch>
                  <a:fillRect t="-897" b="-1031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Straight Arrow Connector 42"/>
          <p:cNvCxnSpPr>
            <a:cxnSpLocks/>
          </p:cNvCxnSpPr>
          <p:nvPr/>
        </p:nvCxnSpPr>
        <p:spPr>
          <a:xfrm>
            <a:off x="1847528" y="5130183"/>
            <a:ext cx="774673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cxnSpLocks/>
          </p:cNvCxnSpPr>
          <p:nvPr/>
        </p:nvCxnSpPr>
        <p:spPr>
          <a:xfrm flipV="1">
            <a:off x="5487163" y="2204864"/>
            <a:ext cx="0" cy="38164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9520780" y="4792770"/>
                <a:ext cx="54951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0780" y="4792770"/>
                <a:ext cx="549512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Freeform 3"/>
          <p:cNvSpPr/>
          <p:nvPr/>
        </p:nvSpPr>
        <p:spPr>
          <a:xfrm rot="10800000">
            <a:off x="3287688" y="2852936"/>
            <a:ext cx="6195821" cy="3256668"/>
          </a:xfrm>
          <a:custGeom>
            <a:avLst/>
            <a:gdLst>
              <a:gd name="connsiteX0" fmla="*/ 0 w 4686300"/>
              <a:gd name="connsiteY0" fmla="*/ 88900 h 3763386"/>
              <a:gd name="connsiteX1" fmla="*/ 660400 w 4686300"/>
              <a:gd name="connsiteY1" fmla="*/ 2095500 h 3763386"/>
              <a:gd name="connsiteX2" fmla="*/ 1612900 w 4686300"/>
              <a:gd name="connsiteY2" fmla="*/ 3416300 h 3763386"/>
              <a:gd name="connsiteX3" fmla="*/ 2501900 w 4686300"/>
              <a:gd name="connsiteY3" fmla="*/ 3759200 h 3763386"/>
              <a:gd name="connsiteX4" fmla="*/ 3225800 w 4686300"/>
              <a:gd name="connsiteY4" fmla="*/ 3543300 h 3763386"/>
              <a:gd name="connsiteX5" fmla="*/ 3886200 w 4686300"/>
              <a:gd name="connsiteY5" fmla="*/ 2679700 h 3763386"/>
              <a:gd name="connsiteX6" fmla="*/ 4432300 w 4686300"/>
              <a:gd name="connsiteY6" fmla="*/ 1346200 h 3763386"/>
              <a:gd name="connsiteX7" fmla="*/ 4686300 w 4686300"/>
              <a:gd name="connsiteY7" fmla="*/ 0 h 3763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86300" h="3763386">
                <a:moveTo>
                  <a:pt x="0" y="88900"/>
                </a:moveTo>
                <a:cubicBezTo>
                  <a:pt x="195791" y="814916"/>
                  <a:pt x="391583" y="1540933"/>
                  <a:pt x="660400" y="2095500"/>
                </a:cubicBezTo>
                <a:cubicBezTo>
                  <a:pt x="929217" y="2650067"/>
                  <a:pt x="1305983" y="3139017"/>
                  <a:pt x="1612900" y="3416300"/>
                </a:cubicBezTo>
                <a:cubicBezTo>
                  <a:pt x="1919817" y="3693583"/>
                  <a:pt x="2233083" y="3738033"/>
                  <a:pt x="2501900" y="3759200"/>
                </a:cubicBezTo>
                <a:cubicBezTo>
                  <a:pt x="2770717" y="3780367"/>
                  <a:pt x="2995083" y="3723217"/>
                  <a:pt x="3225800" y="3543300"/>
                </a:cubicBezTo>
                <a:cubicBezTo>
                  <a:pt x="3456517" y="3363383"/>
                  <a:pt x="3685117" y="3045883"/>
                  <a:pt x="3886200" y="2679700"/>
                </a:cubicBezTo>
                <a:cubicBezTo>
                  <a:pt x="4087283" y="2313517"/>
                  <a:pt x="4298950" y="1792817"/>
                  <a:pt x="4432300" y="1346200"/>
                </a:cubicBezTo>
                <a:cubicBezTo>
                  <a:pt x="4565650" y="899583"/>
                  <a:pt x="4625975" y="449791"/>
                  <a:pt x="4686300" y="0"/>
                </a:cubicBezTo>
              </a:path>
            </a:pathLst>
          </a:cu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sp>
        <p:nvSpPr>
          <p:cNvPr id="47" name="TextBox 46"/>
          <p:cNvSpPr txBox="1"/>
          <p:nvPr/>
        </p:nvSpPr>
        <p:spPr>
          <a:xfrm>
            <a:off x="8743246" y="5126742"/>
            <a:ext cx="6871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3324959" y="5127312"/>
                <a:ext cx="664707" cy="6685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4959" y="5127312"/>
                <a:ext cx="664707" cy="66851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TextBox 48"/>
          <p:cNvSpPr txBox="1"/>
          <p:nvPr/>
        </p:nvSpPr>
        <p:spPr>
          <a:xfrm>
            <a:off x="5104130" y="2950249"/>
            <a:ext cx="4451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3</a:t>
            </a:r>
          </a:p>
        </p:txBody>
      </p:sp>
      <p:sp>
        <p:nvSpPr>
          <p:cNvPr id="50" name="Oval 49"/>
          <p:cNvSpPr/>
          <p:nvPr/>
        </p:nvSpPr>
        <p:spPr>
          <a:xfrm>
            <a:off x="6023992" y="2780929"/>
            <a:ext cx="144017" cy="169320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0EEF7EA-E02A-BB2F-B928-5BF6AEB18BBD}"/>
                  </a:ext>
                </a:extLst>
              </p:cNvPr>
              <p:cNvSpPr txBox="1"/>
              <p:nvPr/>
            </p:nvSpPr>
            <p:spPr>
              <a:xfrm>
                <a:off x="4936312" y="1961457"/>
                <a:ext cx="54951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0EEF7EA-E02A-BB2F-B928-5BF6AEB18B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6312" y="1961457"/>
                <a:ext cx="549512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FA723F7-6377-808B-5DBB-ADB3B71AAC1E}"/>
                  </a:ext>
                </a:extLst>
              </p:cNvPr>
              <p:cNvSpPr txBox="1"/>
              <p:nvPr/>
            </p:nvSpPr>
            <p:spPr>
              <a:xfrm>
                <a:off x="6041024" y="2220547"/>
                <a:ext cx="2575256" cy="584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1.75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 5.625</m:t>
                          </m:r>
                        </m:e>
                      </m:d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FA723F7-6377-808B-5DBB-ADB3B71AAC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1024" y="2220547"/>
                <a:ext cx="2575256" cy="58477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27031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7" grpId="0"/>
      <p:bldP spid="48" grpId="0"/>
      <p:bldP spid="49" grpId="0"/>
      <p:bldP spid="50" grpId="0" animBg="1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20887</TotalTime>
  <Words>309</Words>
  <Application>Microsoft Office PowerPoint</Application>
  <PresentationFormat>Widescreen</PresentationFormat>
  <Paragraphs>83</Paragraphs>
  <Slides>11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757</cp:revision>
  <dcterms:created xsi:type="dcterms:W3CDTF">2013-02-28T07:36:55Z</dcterms:created>
  <dcterms:modified xsi:type="dcterms:W3CDTF">2023-09-20T04:57:00Z</dcterms:modified>
</cp:coreProperties>
</file>