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70" r:id="rId2"/>
    <p:sldId id="288" r:id="rId3"/>
    <p:sldId id="295" r:id="rId4"/>
    <p:sldId id="275" r:id="rId5"/>
    <p:sldId id="276" r:id="rId6"/>
    <p:sldId id="277" r:id="rId7"/>
    <p:sldId id="278" r:id="rId8"/>
    <p:sldId id="279" r:id="rId9"/>
    <p:sldId id="280" r:id="rId10"/>
    <p:sldId id="296" r:id="rId11"/>
    <p:sldId id="259" r:id="rId12"/>
    <p:sldId id="282" r:id="rId13"/>
    <p:sldId id="283" r:id="rId14"/>
    <p:sldId id="284" r:id="rId15"/>
    <p:sldId id="297" r:id="rId16"/>
    <p:sldId id="281" r:id="rId17"/>
    <p:sldId id="294" r:id="rId18"/>
    <p:sldId id="285" r:id="rId19"/>
    <p:sldId id="286" r:id="rId20"/>
    <p:sldId id="287" r:id="rId21"/>
    <p:sldId id="298" r:id="rId22"/>
    <p:sldId id="289" r:id="rId23"/>
    <p:sldId id="293" r:id="rId24"/>
    <p:sldId id="260" r:id="rId25"/>
    <p:sldId id="290" r:id="rId26"/>
    <p:sldId id="291" r:id="rId27"/>
    <p:sldId id="292" r:id="rId28"/>
    <p:sldId id="537" r:id="rId29"/>
    <p:sldId id="530" r:id="rId30"/>
    <p:sldId id="535" r:id="rId31"/>
    <p:sldId id="536" r:id="rId32"/>
    <p:sldId id="526" r:id="rId33"/>
    <p:sldId id="52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5C9B68-BDC9-4144-B620-843557210189}" v="166" dt="2023-09-20T10:21:21.1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08" autoAdjust="0"/>
    <p:restoredTop sz="94660"/>
  </p:normalViewPr>
  <p:slideViewPr>
    <p:cSldViewPr snapToGrid="0">
      <p:cViewPr varScale="1">
        <p:scale>
          <a:sx n="84" d="100"/>
          <a:sy n="84" d="100"/>
        </p:scale>
        <p:origin x="63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5C9B68-BDC9-4144-B620-843557210189}"/>
    <pc:docChg chg="undo custSel addSld delSld modSld">
      <pc:chgData name="Stewart Gale" userId="3647ddd2-6040-41ae-a96d-232c23482af8" providerId="ADAL" clId="{165C9B68-BDC9-4144-B620-843557210189}" dt="2023-10-17T12:02:50.068" v="744" actId="1076"/>
      <pc:docMkLst>
        <pc:docMk/>
      </pc:docMkLst>
      <pc:sldChg chg="modSp mod">
        <pc:chgData name="Stewart Gale" userId="3647ddd2-6040-41ae-a96d-232c23482af8" providerId="ADAL" clId="{165C9B68-BDC9-4144-B620-843557210189}" dt="2023-09-20T10:10:26.363" v="566" actId="1076"/>
        <pc:sldMkLst>
          <pc:docMk/>
          <pc:sldMk cId="1950418897" sldId="259"/>
        </pc:sldMkLst>
        <pc:spChg chg="mod">
          <ac:chgData name="Stewart Gale" userId="3647ddd2-6040-41ae-a96d-232c23482af8" providerId="ADAL" clId="{165C9B68-BDC9-4144-B620-843557210189}" dt="2023-09-20T10:10:26.363" v="566" actId="1076"/>
          <ac:spMkLst>
            <pc:docMk/>
            <pc:sldMk cId="1950418897" sldId="259"/>
            <ac:spMk id="13" creationId="{00000000-0000-0000-0000-000000000000}"/>
          </ac:spMkLst>
        </pc:spChg>
        <pc:picChg chg="mod">
          <ac:chgData name="Stewart Gale" userId="3647ddd2-6040-41ae-a96d-232c23482af8" providerId="ADAL" clId="{165C9B68-BDC9-4144-B620-843557210189}" dt="2022-09-12T14:29:53.484" v="274" actId="14100"/>
          <ac:picMkLst>
            <pc:docMk/>
            <pc:sldMk cId="1950418897" sldId="259"/>
            <ac:picMk id="2" creationId="{00000000-0000-0000-0000-000000000000}"/>
          </ac:picMkLst>
        </pc:picChg>
      </pc:sldChg>
      <pc:sldChg chg="addSp delSp modSp add mod delAnim">
        <pc:chgData name="Stewart Gale" userId="3647ddd2-6040-41ae-a96d-232c23482af8" providerId="ADAL" clId="{165C9B68-BDC9-4144-B620-843557210189}" dt="2023-09-20T10:17:15.844" v="677" actId="1076"/>
        <pc:sldMkLst>
          <pc:docMk/>
          <pc:sldMk cId="3513207735" sldId="260"/>
        </pc:sldMkLst>
        <pc:spChg chg="add mod">
          <ac:chgData name="Stewart Gale" userId="3647ddd2-6040-41ae-a96d-232c23482af8" providerId="ADAL" clId="{165C9B68-BDC9-4144-B620-843557210189}" dt="2023-09-20T10:17:15.844" v="677" actId="1076"/>
          <ac:spMkLst>
            <pc:docMk/>
            <pc:sldMk cId="3513207735" sldId="260"/>
            <ac:spMk id="2" creationId="{B2EB2A33-B3E3-272B-5B5B-6DE6D8CC129A}"/>
          </ac:spMkLst>
        </pc:spChg>
        <pc:spChg chg="del">
          <ac:chgData name="Stewart Gale" userId="3647ddd2-6040-41ae-a96d-232c23482af8" providerId="ADAL" clId="{165C9B68-BDC9-4144-B620-843557210189}" dt="2021-11-25T05:36:56.489" v="126" actId="478"/>
          <ac:spMkLst>
            <pc:docMk/>
            <pc:sldMk cId="3513207735" sldId="260"/>
            <ac:spMk id="14" creationId="{00000000-0000-0000-0000-000000000000}"/>
          </ac:spMkLst>
        </pc:spChg>
        <pc:spChg chg="del mod">
          <ac:chgData name="Stewart Gale" userId="3647ddd2-6040-41ae-a96d-232c23482af8" providerId="ADAL" clId="{165C9B68-BDC9-4144-B620-843557210189}" dt="2023-09-20T10:15:36.008" v="663" actId="21"/>
          <ac:spMkLst>
            <pc:docMk/>
            <pc:sldMk cId="3513207735" sldId="260"/>
            <ac:spMk id="18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3-09-20T10:17:08.500" v="676" actId="1076"/>
          <ac:spMkLst>
            <pc:docMk/>
            <pc:sldMk cId="3513207735" sldId="260"/>
            <ac:spMk id="26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3-09-20T10:17:08.500" v="676" actId="1076"/>
          <ac:spMkLst>
            <pc:docMk/>
            <pc:sldMk cId="3513207735" sldId="260"/>
            <ac:spMk id="27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3-09-20T10:17:08.500" v="676" actId="1076"/>
          <ac:spMkLst>
            <pc:docMk/>
            <pc:sldMk cId="3513207735" sldId="260"/>
            <ac:spMk id="29" creationId="{00000000-0000-0000-0000-000000000000}"/>
          </ac:spMkLst>
        </pc:spChg>
        <pc:spChg chg="del mod">
          <ac:chgData name="Stewart Gale" userId="3647ddd2-6040-41ae-a96d-232c23482af8" providerId="ADAL" clId="{165C9B68-BDC9-4144-B620-843557210189}" dt="2021-11-25T05:37:23.439" v="133" actId="478"/>
          <ac:spMkLst>
            <pc:docMk/>
            <pc:sldMk cId="3513207735" sldId="260"/>
            <ac:spMk id="30" creationId="{00000000-0000-0000-0000-000000000000}"/>
          </ac:spMkLst>
        </pc:spChg>
        <pc:spChg chg="del">
          <ac:chgData name="Stewart Gale" userId="3647ddd2-6040-41ae-a96d-232c23482af8" providerId="ADAL" clId="{165C9B68-BDC9-4144-B620-843557210189}" dt="2021-11-25T05:36:56.489" v="126" actId="478"/>
          <ac:spMkLst>
            <pc:docMk/>
            <pc:sldMk cId="3513207735" sldId="260"/>
            <ac:spMk id="33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3-09-20T10:16:01.740" v="670" actId="20577"/>
          <ac:spMkLst>
            <pc:docMk/>
            <pc:sldMk cId="3513207735" sldId="260"/>
            <ac:spMk id="35" creationId="{00000000-0000-0000-0000-000000000000}"/>
          </ac:spMkLst>
        </pc:spChg>
        <pc:picChg chg="mod">
          <ac:chgData name="Stewart Gale" userId="3647ddd2-6040-41ae-a96d-232c23482af8" providerId="ADAL" clId="{165C9B68-BDC9-4144-B620-843557210189}" dt="2023-09-20T10:17:08.500" v="676" actId="1076"/>
          <ac:picMkLst>
            <pc:docMk/>
            <pc:sldMk cId="3513207735" sldId="260"/>
            <ac:picMk id="25" creationId="{00000000-0000-0000-0000-000000000000}"/>
          </ac:picMkLst>
        </pc:picChg>
        <pc:cxnChg chg="mod">
          <ac:chgData name="Stewart Gale" userId="3647ddd2-6040-41ae-a96d-232c23482af8" providerId="ADAL" clId="{165C9B68-BDC9-4144-B620-843557210189}" dt="2023-09-20T10:17:08.500" v="676" actId="1076"/>
          <ac:cxnSpMkLst>
            <pc:docMk/>
            <pc:sldMk cId="3513207735" sldId="260"/>
            <ac:cxnSpMk id="28" creationId="{00000000-0000-0000-0000-000000000000}"/>
          </ac:cxnSpMkLst>
        </pc:cxnChg>
      </pc:sldChg>
      <pc:sldChg chg="delSp modSp mod">
        <pc:chgData name="Stewart Gale" userId="3647ddd2-6040-41ae-a96d-232c23482af8" providerId="ADAL" clId="{165C9B68-BDC9-4144-B620-843557210189}" dt="2021-11-25T05:30:21.090" v="8" actId="1076"/>
        <pc:sldMkLst>
          <pc:docMk/>
          <pc:sldMk cId="2682545876" sldId="270"/>
        </pc:sldMkLst>
        <pc:spChg chg="del mod">
          <ac:chgData name="Stewart Gale" userId="3647ddd2-6040-41ae-a96d-232c23482af8" providerId="ADAL" clId="{165C9B68-BDC9-4144-B620-843557210189}" dt="2021-11-25T05:30:07.889" v="2" actId="478"/>
          <ac:spMkLst>
            <pc:docMk/>
            <pc:sldMk cId="2682545876" sldId="270"/>
            <ac:spMk id="2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1-11-25T05:30:21.090" v="8" actId="1076"/>
          <ac:spMkLst>
            <pc:docMk/>
            <pc:sldMk cId="2682545876" sldId="270"/>
            <ac:spMk id="4" creationId="{00000000-0000-0000-0000-000000000000}"/>
          </ac:spMkLst>
        </pc:spChg>
        <pc:spChg chg="del mod">
          <ac:chgData name="Stewart Gale" userId="3647ddd2-6040-41ae-a96d-232c23482af8" providerId="ADAL" clId="{165C9B68-BDC9-4144-B620-843557210189}" dt="2021-11-25T05:30:07.889" v="2" actId="478"/>
          <ac:spMkLst>
            <pc:docMk/>
            <pc:sldMk cId="2682545876" sldId="270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165C9B68-BDC9-4144-B620-843557210189}" dt="2022-09-12T14:29:31.628" v="273" actId="14100"/>
        <pc:sldMkLst>
          <pc:docMk/>
          <pc:sldMk cId="52287090" sldId="278"/>
        </pc:sldMkLst>
        <pc:spChg chg="mod">
          <ac:chgData name="Stewart Gale" userId="3647ddd2-6040-41ae-a96d-232c23482af8" providerId="ADAL" clId="{165C9B68-BDC9-4144-B620-843557210189}" dt="2022-09-12T14:29:31.628" v="273" actId="14100"/>
          <ac:spMkLst>
            <pc:docMk/>
            <pc:sldMk cId="52287090" sldId="278"/>
            <ac:spMk id="13" creationId="{00000000-0000-0000-0000-000000000000}"/>
          </ac:spMkLst>
        </pc:spChg>
      </pc:sldChg>
      <pc:sldChg chg="modSp mod">
        <pc:chgData name="Stewart Gale" userId="3647ddd2-6040-41ae-a96d-232c23482af8" providerId="ADAL" clId="{165C9B68-BDC9-4144-B620-843557210189}" dt="2022-09-12T14:29:18.107" v="269" actId="14100"/>
        <pc:sldMkLst>
          <pc:docMk/>
          <pc:sldMk cId="3682357026" sldId="279"/>
        </pc:sldMkLst>
        <pc:spChg chg="mod">
          <ac:chgData name="Stewart Gale" userId="3647ddd2-6040-41ae-a96d-232c23482af8" providerId="ADAL" clId="{165C9B68-BDC9-4144-B620-843557210189}" dt="2022-09-12T14:29:18.107" v="269" actId="14100"/>
          <ac:spMkLst>
            <pc:docMk/>
            <pc:sldMk cId="3682357026" sldId="279"/>
            <ac:spMk id="13" creationId="{00000000-0000-0000-0000-000000000000}"/>
          </ac:spMkLst>
        </pc:spChg>
      </pc:sldChg>
      <pc:sldChg chg="addSp modSp mod modAnim">
        <pc:chgData name="Stewart Gale" userId="3647ddd2-6040-41ae-a96d-232c23482af8" providerId="ADAL" clId="{165C9B68-BDC9-4144-B620-843557210189}" dt="2023-09-20T10:12:59.222" v="609" actId="1035"/>
        <pc:sldMkLst>
          <pc:docMk/>
          <pc:sldMk cId="4244115442" sldId="281"/>
        </pc:sldMkLst>
        <pc:spChg chg="add mod">
          <ac:chgData name="Stewart Gale" userId="3647ddd2-6040-41ae-a96d-232c23482af8" providerId="ADAL" clId="{165C9B68-BDC9-4144-B620-843557210189}" dt="2023-09-20T10:12:59.222" v="609" actId="1035"/>
          <ac:spMkLst>
            <pc:docMk/>
            <pc:sldMk cId="4244115442" sldId="281"/>
            <ac:spMk id="4" creationId="{4528D84B-72BC-BAC8-BC37-F1D621385928}"/>
          </ac:spMkLst>
        </pc:spChg>
        <pc:spChg chg="mod">
          <ac:chgData name="Stewart Gale" userId="3647ddd2-6040-41ae-a96d-232c23482af8" providerId="ADAL" clId="{165C9B68-BDC9-4144-B620-843557210189}" dt="2023-09-20T10:12:31.618" v="591" actId="20577"/>
          <ac:spMkLst>
            <pc:docMk/>
            <pc:sldMk cId="4244115442" sldId="281"/>
            <ac:spMk id="6" creationId="{00000000-0000-0000-0000-000000000000}"/>
          </ac:spMkLst>
        </pc:spChg>
        <pc:spChg chg="add mod">
          <ac:chgData name="Stewart Gale" userId="3647ddd2-6040-41ae-a96d-232c23482af8" providerId="ADAL" clId="{165C9B68-BDC9-4144-B620-843557210189}" dt="2023-09-20T10:12:59.222" v="609" actId="1035"/>
          <ac:spMkLst>
            <pc:docMk/>
            <pc:sldMk cId="4244115442" sldId="281"/>
            <ac:spMk id="7" creationId="{F5E0F6A4-C334-6FA8-13D7-4A63FD065316}"/>
          </ac:spMkLst>
        </pc:spChg>
        <pc:spChg chg="mod">
          <ac:chgData name="Stewart Gale" userId="3647ddd2-6040-41ae-a96d-232c23482af8" providerId="ADAL" clId="{165C9B68-BDC9-4144-B620-843557210189}" dt="2023-09-20T10:12:59.222" v="609" actId="1035"/>
          <ac:spMkLst>
            <pc:docMk/>
            <pc:sldMk cId="4244115442" sldId="281"/>
            <ac:spMk id="8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3-09-20T10:12:46.356" v="596" actId="207"/>
          <ac:spMkLst>
            <pc:docMk/>
            <pc:sldMk cId="4244115442" sldId="281"/>
            <ac:spMk id="15" creationId="{00000000-0000-0000-0000-000000000000}"/>
          </ac:spMkLst>
        </pc:spChg>
        <pc:picChg chg="mod">
          <ac:chgData name="Stewart Gale" userId="3647ddd2-6040-41ae-a96d-232c23482af8" providerId="ADAL" clId="{165C9B68-BDC9-4144-B620-843557210189}" dt="2023-09-20T10:12:59.222" v="609" actId="1035"/>
          <ac:picMkLst>
            <pc:docMk/>
            <pc:sldMk cId="4244115442" sldId="281"/>
            <ac:picMk id="3" creationId="{00000000-0000-0000-0000-000000000000}"/>
          </ac:picMkLst>
        </pc:picChg>
      </pc:sldChg>
      <pc:sldChg chg="modSp mod">
        <pc:chgData name="Stewart Gale" userId="3647ddd2-6040-41ae-a96d-232c23482af8" providerId="ADAL" clId="{165C9B68-BDC9-4144-B620-843557210189}" dt="2023-09-20T10:10:50.130" v="571" actId="1076"/>
        <pc:sldMkLst>
          <pc:docMk/>
          <pc:sldMk cId="4201057554" sldId="282"/>
        </pc:sldMkLst>
        <pc:spChg chg="mod">
          <ac:chgData name="Stewart Gale" userId="3647ddd2-6040-41ae-a96d-232c23482af8" providerId="ADAL" clId="{165C9B68-BDC9-4144-B620-843557210189}" dt="2023-09-20T10:10:50.130" v="571" actId="1076"/>
          <ac:spMkLst>
            <pc:docMk/>
            <pc:sldMk cId="4201057554" sldId="282"/>
            <ac:spMk id="7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3-09-20T10:10:41.147" v="569" actId="1076"/>
          <ac:spMkLst>
            <pc:docMk/>
            <pc:sldMk cId="4201057554" sldId="282"/>
            <ac:spMk id="13" creationId="{00000000-0000-0000-0000-000000000000}"/>
          </ac:spMkLst>
        </pc:spChg>
      </pc:sldChg>
      <pc:sldChg chg="modSp mod">
        <pc:chgData name="Stewart Gale" userId="3647ddd2-6040-41ae-a96d-232c23482af8" providerId="ADAL" clId="{165C9B68-BDC9-4144-B620-843557210189}" dt="2023-09-20T10:12:13.797" v="589" actId="404"/>
        <pc:sldMkLst>
          <pc:docMk/>
          <pc:sldMk cId="3227537485" sldId="283"/>
        </pc:sldMkLst>
        <pc:spChg chg="mod">
          <ac:chgData name="Stewart Gale" userId="3647ddd2-6040-41ae-a96d-232c23482af8" providerId="ADAL" clId="{165C9B68-BDC9-4144-B620-843557210189}" dt="2023-09-20T10:11:20.998" v="576" actId="1076"/>
          <ac:spMkLst>
            <pc:docMk/>
            <pc:sldMk cId="3227537485" sldId="283"/>
            <ac:spMk id="6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3-09-20T10:11:01.645" v="572" actId="404"/>
          <ac:spMkLst>
            <pc:docMk/>
            <pc:sldMk cId="3227537485" sldId="283"/>
            <ac:spMk id="7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3-09-20T10:12:13.797" v="589" actId="404"/>
          <ac:spMkLst>
            <pc:docMk/>
            <pc:sldMk cId="3227537485" sldId="283"/>
            <ac:spMk id="13" creationId="{00000000-0000-0000-0000-000000000000}"/>
          </ac:spMkLst>
        </pc:spChg>
      </pc:sldChg>
      <pc:sldChg chg="modSp mod">
        <pc:chgData name="Stewart Gale" userId="3647ddd2-6040-41ae-a96d-232c23482af8" providerId="ADAL" clId="{165C9B68-BDC9-4144-B620-843557210189}" dt="2023-09-20T10:12:02.804" v="588" actId="1035"/>
        <pc:sldMkLst>
          <pc:docMk/>
          <pc:sldMk cId="4014035106" sldId="284"/>
        </pc:sldMkLst>
        <pc:spChg chg="mod">
          <ac:chgData name="Stewart Gale" userId="3647ddd2-6040-41ae-a96d-232c23482af8" providerId="ADAL" clId="{165C9B68-BDC9-4144-B620-843557210189}" dt="2023-09-20T10:12:02.804" v="588" actId="1035"/>
          <ac:spMkLst>
            <pc:docMk/>
            <pc:sldMk cId="4014035106" sldId="284"/>
            <ac:spMk id="6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3-09-20T10:12:02.804" v="588" actId="1035"/>
          <ac:spMkLst>
            <pc:docMk/>
            <pc:sldMk cId="4014035106" sldId="284"/>
            <ac:spMk id="7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3-09-20T10:12:02.804" v="588" actId="1035"/>
          <ac:spMkLst>
            <pc:docMk/>
            <pc:sldMk cId="4014035106" sldId="284"/>
            <ac:spMk id="13" creationId="{00000000-0000-0000-0000-000000000000}"/>
          </ac:spMkLst>
        </pc:spChg>
      </pc:sldChg>
      <pc:sldChg chg="modSp mod">
        <pc:chgData name="Stewart Gale" userId="3647ddd2-6040-41ae-a96d-232c23482af8" providerId="ADAL" clId="{165C9B68-BDC9-4144-B620-843557210189}" dt="2023-09-20T10:13:59.843" v="638" actId="1076"/>
        <pc:sldMkLst>
          <pc:docMk/>
          <pc:sldMk cId="709080033" sldId="285"/>
        </pc:sldMkLst>
        <pc:spChg chg="mod">
          <ac:chgData name="Stewart Gale" userId="3647ddd2-6040-41ae-a96d-232c23482af8" providerId="ADAL" clId="{165C9B68-BDC9-4144-B620-843557210189}" dt="2023-09-20T10:13:59.843" v="638" actId="1076"/>
          <ac:spMkLst>
            <pc:docMk/>
            <pc:sldMk cId="709080033" sldId="285"/>
            <ac:spMk id="6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3-09-20T10:13:54.820" v="637" actId="1076"/>
          <ac:spMkLst>
            <pc:docMk/>
            <pc:sldMk cId="709080033" sldId="285"/>
            <ac:spMk id="8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3-09-20T10:13:52.464" v="636" actId="1076"/>
          <ac:spMkLst>
            <pc:docMk/>
            <pc:sldMk cId="709080033" sldId="285"/>
            <ac:spMk id="15" creationId="{00000000-0000-0000-0000-000000000000}"/>
          </ac:spMkLst>
        </pc:spChg>
      </pc:sldChg>
      <pc:sldChg chg="modSp mod">
        <pc:chgData name="Stewart Gale" userId="3647ddd2-6040-41ae-a96d-232c23482af8" providerId="ADAL" clId="{165C9B68-BDC9-4144-B620-843557210189}" dt="2023-09-20T10:14:07.462" v="639" actId="1076"/>
        <pc:sldMkLst>
          <pc:docMk/>
          <pc:sldMk cId="4095083280" sldId="286"/>
        </pc:sldMkLst>
        <pc:spChg chg="mod">
          <ac:chgData name="Stewart Gale" userId="3647ddd2-6040-41ae-a96d-232c23482af8" providerId="ADAL" clId="{165C9B68-BDC9-4144-B620-843557210189}" dt="2022-09-12T14:35:27.619" v="347" actId="20577"/>
          <ac:spMkLst>
            <pc:docMk/>
            <pc:sldMk cId="4095083280" sldId="286"/>
            <ac:spMk id="6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3-09-20T10:14:07.462" v="639" actId="1076"/>
          <ac:spMkLst>
            <pc:docMk/>
            <pc:sldMk cId="4095083280" sldId="286"/>
            <ac:spMk id="15" creationId="{00000000-0000-0000-0000-000000000000}"/>
          </ac:spMkLst>
        </pc:spChg>
      </pc:sldChg>
      <pc:sldChg chg="modSp mod">
        <pc:chgData name="Stewart Gale" userId="3647ddd2-6040-41ae-a96d-232c23482af8" providerId="ADAL" clId="{165C9B68-BDC9-4144-B620-843557210189}" dt="2022-09-12T14:35:45.407" v="353" actId="20577"/>
        <pc:sldMkLst>
          <pc:docMk/>
          <pc:sldMk cId="2343487381" sldId="287"/>
        </pc:sldMkLst>
        <pc:spChg chg="mod">
          <ac:chgData name="Stewart Gale" userId="3647ddd2-6040-41ae-a96d-232c23482af8" providerId="ADAL" clId="{165C9B68-BDC9-4144-B620-843557210189}" dt="2022-09-12T14:35:45.407" v="353" actId="20577"/>
          <ac:spMkLst>
            <pc:docMk/>
            <pc:sldMk cId="2343487381" sldId="287"/>
            <ac:spMk id="6" creationId="{00000000-0000-0000-0000-000000000000}"/>
          </ac:spMkLst>
        </pc:spChg>
      </pc:sldChg>
      <pc:sldChg chg="delSp modSp add mod modAnim">
        <pc:chgData name="Stewart Gale" userId="3647ddd2-6040-41ae-a96d-232c23482af8" providerId="ADAL" clId="{165C9B68-BDC9-4144-B620-843557210189}" dt="2023-09-20T09:48:46.126" v="516" actId="1035"/>
        <pc:sldMkLst>
          <pc:docMk/>
          <pc:sldMk cId="398229890" sldId="288"/>
        </pc:sldMkLst>
        <pc:spChg chg="mod">
          <ac:chgData name="Stewart Gale" userId="3647ddd2-6040-41ae-a96d-232c23482af8" providerId="ADAL" clId="{165C9B68-BDC9-4144-B620-843557210189}" dt="2023-09-20T09:48:28.447" v="512" actId="1076"/>
          <ac:spMkLst>
            <pc:docMk/>
            <pc:sldMk cId="398229890" sldId="288"/>
            <ac:spMk id="2" creationId="{00000000-0000-0000-0000-000000000000}"/>
          </ac:spMkLst>
        </pc:spChg>
        <pc:spChg chg="del">
          <ac:chgData name="Stewart Gale" userId="3647ddd2-6040-41ae-a96d-232c23482af8" providerId="ADAL" clId="{165C9B68-BDC9-4144-B620-843557210189}" dt="2021-11-25T05:30:24.661" v="9" actId="478"/>
          <ac:spMkLst>
            <pc:docMk/>
            <pc:sldMk cId="398229890" sldId="288"/>
            <ac:spMk id="4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3-09-20T09:48:46.126" v="516" actId="1035"/>
          <ac:spMkLst>
            <pc:docMk/>
            <pc:sldMk cId="398229890" sldId="288"/>
            <ac:spMk id="5" creationId="{00000000-0000-0000-0000-000000000000}"/>
          </ac:spMkLst>
        </pc:spChg>
      </pc:sldChg>
      <pc:sldChg chg="delSp modSp add mod">
        <pc:chgData name="Stewart Gale" userId="3647ddd2-6040-41ae-a96d-232c23482af8" providerId="ADAL" clId="{165C9B68-BDC9-4144-B620-843557210189}" dt="2023-09-20T10:14:34.817" v="644" actId="1076"/>
        <pc:sldMkLst>
          <pc:docMk/>
          <pc:sldMk cId="4049086258" sldId="289"/>
        </pc:sldMkLst>
        <pc:spChg chg="mod">
          <ac:chgData name="Stewart Gale" userId="3647ddd2-6040-41ae-a96d-232c23482af8" providerId="ADAL" clId="{165C9B68-BDC9-4144-B620-843557210189}" dt="2023-09-20T10:14:18.842" v="640" actId="404"/>
          <ac:spMkLst>
            <pc:docMk/>
            <pc:sldMk cId="4049086258" sldId="289"/>
            <ac:spMk id="2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3-09-20T10:14:34.817" v="644" actId="1076"/>
          <ac:spMkLst>
            <pc:docMk/>
            <pc:sldMk cId="4049086258" sldId="289"/>
            <ac:spMk id="3" creationId="{00000000-0000-0000-0000-000000000000}"/>
          </ac:spMkLst>
        </pc:spChg>
        <pc:spChg chg="del">
          <ac:chgData name="Stewart Gale" userId="3647ddd2-6040-41ae-a96d-232c23482af8" providerId="ADAL" clId="{165C9B68-BDC9-4144-B620-843557210189}" dt="2021-11-25T05:34:12.069" v="61" actId="478"/>
          <ac:spMkLst>
            <pc:docMk/>
            <pc:sldMk cId="4049086258" sldId="289"/>
            <ac:spMk id="4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1-11-25T05:35:47.851" v="116" actId="1076"/>
          <ac:spMkLst>
            <pc:docMk/>
            <pc:sldMk cId="4049086258" sldId="289"/>
            <ac:spMk id="7" creationId="{00000000-0000-0000-0000-000000000000}"/>
          </ac:spMkLst>
        </pc:spChg>
        <pc:picChg chg="mod">
          <ac:chgData name="Stewart Gale" userId="3647ddd2-6040-41ae-a96d-232c23482af8" providerId="ADAL" clId="{165C9B68-BDC9-4144-B620-843557210189}" dt="2021-11-25T05:35:42.760" v="115" actId="14100"/>
          <ac:picMkLst>
            <pc:docMk/>
            <pc:sldMk cId="4049086258" sldId="289"/>
            <ac:picMk id="6" creationId="{00000000-0000-0000-0000-000000000000}"/>
          </ac:picMkLst>
        </pc:picChg>
      </pc:sldChg>
      <pc:sldChg chg="modSp add mod">
        <pc:chgData name="Stewart Gale" userId="3647ddd2-6040-41ae-a96d-232c23482af8" providerId="ADAL" clId="{165C9B68-BDC9-4144-B620-843557210189}" dt="2023-09-20T10:20:00.853" v="704" actId="1076"/>
        <pc:sldMkLst>
          <pc:docMk/>
          <pc:sldMk cId="3436099523" sldId="290"/>
        </pc:sldMkLst>
        <pc:spChg chg="mod">
          <ac:chgData name="Stewart Gale" userId="3647ddd2-6040-41ae-a96d-232c23482af8" providerId="ADAL" clId="{165C9B68-BDC9-4144-B620-843557210189}" dt="2023-09-20T10:18:16.158" v="684" actId="1076"/>
          <ac:spMkLst>
            <pc:docMk/>
            <pc:sldMk cId="3436099523" sldId="290"/>
            <ac:spMk id="6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3-09-20T10:19:12.431" v="695" actId="1076"/>
          <ac:spMkLst>
            <pc:docMk/>
            <pc:sldMk cId="3436099523" sldId="290"/>
            <ac:spMk id="18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3-09-20T10:20:00.853" v="704" actId="1076"/>
          <ac:spMkLst>
            <pc:docMk/>
            <pc:sldMk cId="3436099523" sldId="290"/>
            <ac:spMk id="35" creationId="{00000000-0000-0000-0000-000000000000}"/>
          </ac:spMkLst>
        </pc:spChg>
      </pc:sldChg>
      <pc:sldChg chg="modSp add mod">
        <pc:chgData name="Stewart Gale" userId="3647ddd2-6040-41ae-a96d-232c23482af8" providerId="ADAL" clId="{165C9B68-BDC9-4144-B620-843557210189}" dt="2023-09-20T10:18:53.062" v="693" actId="1076"/>
        <pc:sldMkLst>
          <pc:docMk/>
          <pc:sldMk cId="1023284192" sldId="291"/>
        </pc:sldMkLst>
        <pc:spChg chg="mod">
          <ac:chgData name="Stewart Gale" userId="3647ddd2-6040-41ae-a96d-232c23482af8" providerId="ADAL" clId="{165C9B68-BDC9-4144-B620-843557210189}" dt="2023-09-20T10:18:49.397" v="692" actId="1076"/>
          <ac:spMkLst>
            <pc:docMk/>
            <pc:sldMk cId="1023284192" sldId="291"/>
            <ac:spMk id="6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3-09-20T10:18:44.138" v="691" actId="1076"/>
          <ac:spMkLst>
            <pc:docMk/>
            <pc:sldMk cId="1023284192" sldId="291"/>
            <ac:spMk id="18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3-09-20T10:18:53.062" v="693" actId="1076"/>
          <ac:spMkLst>
            <pc:docMk/>
            <pc:sldMk cId="1023284192" sldId="291"/>
            <ac:spMk id="35" creationId="{00000000-0000-0000-0000-000000000000}"/>
          </ac:spMkLst>
        </pc:spChg>
      </pc:sldChg>
      <pc:sldChg chg="modSp add mod">
        <pc:chgData name="Stewart Gale" userId="3647ddd2-6040-41ae-a96d-232c23482af8" providerId="ADAL" clId="{165C9B68-BDC9-4144-B620-843557210189}" dt="2023-09-20T10:19:49.507" v="702" actId="1076"/>
        <pc:sldMkLst>
          <pc:docMk/>
          <pc:sldMk cId="1613966615" sldId="292"/>
        </pc:sldMkLst>
        <pc:spChg chg="mod">
          <ac:chgData name="Stewart Gale" userId="3647ddd2-6040-41ae-a96d-232c23482af8" providerId="ADAL" clId="{165C9B68-BDC9-4144-B620-843557210189}" dt="2023-09-20T10:19:35.838" v="699" actId="1076"/>
          <ac:spMkLst>
            <pc:docMk/>
            <pc:sldMk cId="1613966615" sldId="292"/>
            <ac:spMk id="6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3-09-20T10:19:35.838" v="699" actId="1076"/>
          <ac:spMkLst>
            <pc:docMk/>
            <pc:sldMk cId="1613966615" sldId="292"/>
            <ac:spMk id="10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3-09-20T10:19:43.536" v="701" actId="1076"/>
          <ac:spMkLst>
            <pc:docMk/>
            <pc:sldMk cId="1613966615" sldId="292"/>
            <ac:spMk id="18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3-09-20T10:19:49.507" v="702" actId="1076"/>
          <ac:spMkLst>
            <pc:docMk/>
            <pc:sldMk cId="1613966615" sldId="292"/>
            <ac:spMk id="35" creationId="{00000000-0000-0000-0000-000000000000}"/>
          </ac:spMkLst>
        </pc:spChg>
      </pc:sldChg>
      <pc:sldChg chg="addSp delSp modSp add mod delAnim modAnim">
        <pc:chgData name="Stewart Gale" userId="3647ddd2-6040-41ae-a96d-232c23482af8" providerId="ADAL" clId="{165C9B68-BDC9-4144-B620-843557210189}" dt="2023-09-20T10:14:50.605" v="648" actId="1076"/>
        <pc:sldMkLst>
          <pc:docMk/>
          <pc:sldMk cId="1717162920" sldId="293"/>
        </pc:sldMkLst>
        <pc:spChg chg="mod">
          <ac:chgData name="Stewart Gale" userId="3647ddd2-6040-41ae-a96d-232c23482af8" providerId="ADAL" clId="{165C9B68-BDC9-4144-B620-843557210189}" dt="2021-11-25T05:36:48.909" v="125" actId="207"/>
          <ac:spMkLst>
            <pc:docMk/>
            <pc:sldMk cId="1717162920" sldId="293"/>
            <ac:spMk id="2" creationId="{00000000-0000-0000-0000-000000000000}"/>
          </ac:spMkLst>
        </pc:spChg>
        <pc:spChg chg="del">
          <ac:chgData name="Stewart Gale" userId="3647ddd2-6040-41ae-a96d-232c23482af8" providerId="ADAL" clId="{165C9B68-BDC9-4144-B620-843557210189}" dt="2022-09-12T14:36:27.391" v="355" actId="21"/>
          <ac:spMkLst>
            <pc:docMk/>
            <pc:sldMk cId="1717162920" sldId="293"/>
            <ac:spMk id="3" creationId="{00000000-0000-0000-0000-000000000000}"/>
          </ac:spMkLst>
        </pc:spChg>
        <pc:spChg chg="add mod">
          <ac:chgData name="Stewart Gale" userId="3647ddd2-6040-41ae-a96d-232c23482af8" providerId="ADAL" clId="{165C9B68-BDC9-4144-B620-843557210189}" dt="2023-09-20T10:14:50.605" v="648" actId="1076"/>
          <ac:spMkLst>
            <pc:docMk/>
            <pc:sldMk cId="1717162920" sldId="293"/>
            <ac:spMk id="4" creationId="{47144AD0-05D4-3691-0570-D534543F35C1}"/>
          </ac:spMkLst>
        </pc:spChg>
        <pc:spChg chg="add mod">
          <ac:chgData name="Stewart Gale" userId="3647ddd2-6040-41ae-a96d-232c23482af8" providerId="ADAL" clId="{165C9B68-BDC9-4144-B620-843557210189}" dt="2022-09-12T14:36:34.263" v="357" actId="1076"/>
          <ac:spMkLst>
            <pc:docMk/>
            <pc:sldMk cId="1717162920" sldId="293"/>
            <ac:spMk id="6" creationId="{45EAAA14-0B42-D114-63BF-CCA9E1288E99}"/>
          </ac:spMkLst>
        </pc:spChg>
        <pc:spChg chg="del mod">
          <ac:chgData name="Stewart Gale" userId="3647ddd2-6040-41ae-a96d-232c23482af8" providerId="ADAL" clId="{165C9B68-BDC9-4144-B620-843557210189}" dt="2022-09-12T14:36:27.391" v="355" actId="21"/>
          <ac:spMkLst>
            <pc:docMk/>
            <pc:sldMk cId="1717162920" sldId="293"/>
            <ac:spMk id="7" creationId="{00000000-0000-0000-0000-000000000000}"/>
          </ac:spMkLst>
        </pc:spChg>
        <pc:picChg chg="add mod modCrop">
          <ac:chgData name="Stewart Gale" userId="3647ddd2-6040-41ae-a96d-232c23482af8" providerId="ADAL" clId="{165C9B68-BDC9-4144-B620-843557210189}" dt="2021-11-25T05:40:59.800" v="171" actId="1076"/>
          <ac:picMkLst>
            <pc:docMk/>
            <pc:sldMk cId="1717162920" sldId="293"/>
            <ac:picMk id="5" creationId="{2655C8F3-4323-4686-A97F-81D706081969}"/>
          </ac:picMkLst>
        </pc:picChg>
        <pc:picChg chg="del">
          <ac:chgData name="Stewart Gale" userId="3647ddd2-6040-41ae-a96d-232c23482af8" providerId="ADAL" clId="{165C9B68-BDC9-4144-B620-843557210189}" dt="2021-11-25T05:38:50.716" v="154" actId="478"/>
          <ac:picMkLst>
            <pc:docMk/>
            <pc:sldMk cId="1717162920" sldId="293"/>
            <ac:picMk id="6" creationId="{00000000-0000-0000-0000-000000000000}"/>
          </ac:picMkLst>
        </pc:picChg>
      </pc:sldChg>
      <pc:sldChg chg="add del">
        <pc:chgData name="Stewart Gale" userId="3647ddd2-6040-41ae-a96d-232c23482af8" providerId="ADAL" clId="{165C9B68-BDC9-4144-B620-843557210189}" dt="2021-11-25T05:36:07.019" v="122" actId="47"/>
        <pc:sldMkLst>
          <pc:docMk/>
          <pc:sldMk cId="2747743189" sldId="293"/>
        </pc:sldMkLst>
      </pc:sldChg>
      <pc:sldChg chg="modSp add mod">
        <pc:chgData name="Stewart Gale" userId="3647ddd2-6040-41ae-a96d-232c23482af8" providerId="ADAL" clId="{165C9B68-BDC9-4144-B620-843557210189}" dt="2023-09-20T10:13:26.091" v="630" actId="1035"/>
        <pc:sldMkLst>
          <pc:docMk/>
          <pc:sldMk cId="1286801184" sldId="294"/>
        </pc:sldMkLst>
        <pc:spChg chg="mod">
          <ac:chgData name="Stewart Gale" userId="3647ddd2-6040-41ae-a96d-232c23482af8" providerId="ADAL" clId="{165C9B68-BDC9-4144-B620-843557210189}" dt="2023-09-20T10:13:18.367" v="614" actId="20577"/>
          <ac:spMkLst>
            <pc:docMk/>
            <pc:sldMk cId="1286801184" sldId="294"/>
            <ac:spMk id="6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3-09-20T10:13:26.091" v="630" actId="1035"/>
          <ac:spMkLst>
            <pc:docMk/>
            <pc:sldMk cId="1286801184" sldId="294"/>
            <ac:spMk id="8" creationId="{00000000-0000-0000-0000-000000000000}"/>
          </ac:spMkLst>
        </pc:spChg>
        <pc:spChg chg="mod">
          <ac:chgData name="Stewart Gale" userId="3647ddd2-6040-41ae-a96d-232c23482af8" providerId="ADAL" clId="{165C9B68-BDC9-4144-B620-843557210189}" dt="2023-09-20T10:13:12.124" v="612" actId="1076"/>
          <ac:spMkLst>
            <pc:docMk/>
            <pc:sldMk cId="1286801184" sldId="294"/>
            <ac:spMk id="15" creationId="{00000000-0000-0000-0000-000000000000}"/>
          </ac:spMkLst>
        </pc:spChg>
        <pc:picChg chg="mod">
          <ac:chgData name="Stewart Gale" userId="3647ddd2-6040-41ae-a96d-232c23482af8" providerId="ADAL" clId="{165C9B68-BDC9-4144-B620-843557210189}" dt="2023-09-20T10:13:26.091" v="630" actId="1035"/>
          <ac:picMkLst>
            <pc:docMk/>
            <pc:sldMk cId="1286801184" sldId="294"/>
            <ac:picMk id="3" creationId="{00000000-0000-0000-0000-000000000000}"/>
          </ac:picMkLst>
        </pc:picChg>
      </pc:sldChg>
      <pc:sldChg chg="addSp delSp modSp new mod">
        <pc:chgData name="Stewart Gale" userId="3647ddd2-6040-41ae-a96d-232c23482af8" providerId="ADAL" clId="{165C9B68-BDC9-4144-B620-843557210189}" dt="2023-10-17T12:01:26.525" v="717" actId="1076"/>
        <pc:sldMkLst>
          <pc:docMk/>
          <pc:sldMk cId="657947905" sldId="295"/>
        </pc:sldMkLst>
        <pc:spChg chg="del mod">
          <ac:chgData name="Stewart Gale" userId="3647ddd2-6040-41ae-a96d-232c23482af8" providerId="ADAL" clId="{165C9B68-BDC9-4144-B620-843557210189}" dt="2023-09-20T09:45:00.447" v="391" actId="478"/>
          <ac:spMkLst>
            <pc:docMk/>
            <pc:sldMk cId="657947905" sldId="295"/>
            <ac:spMk id="2" creationId="{DF64F855-1D6E-0A42-B06E-4173B86726B3}"/>
          </ac:spMkLst>
        </pc:spChg>
        <pc:spChg chg="del mod">
          <ac:chgData name="Stewart Gale" userId="3647ddd2-6040-41ae-a96d-232c23482af8" providerId="ADAL" clId="{165C9B68-BDC9-4144-B620-843557210189}" dt="2023-09-20T09:45:00.447" v="391" actId="478"/>
          <ac:spMkLst>
            <pc:docMk/>
            <pc:sldMk cId="657947905" sldId="295"/>
            <ac:spMk id="3" creationId="{93E94858-342A-8DAF-0435-AEBF7102A611}"/>
          </ac:spMkLst>
        </pc:spChg>
        <pc:spChg chg="add del mod">
          <ac:chgData name="Stewart Gale" userId="3647ddd2-6040-41ae-a96d-232c23482af8" providerId="ADAL" clId="{165C9B68-BDC9-4144-B620-843557210189}" dt="2023-10-17T12:01:23.124" v="716" actId="478"/>
          <ac:spMkLst>
            <pc:docMk/>
            <pc:sldMk cId="657947905" sldId="295"/>
            <ac:spMk id="3" creationId="{C249DF8C-6BCF-AB61-21A6-5E6410F7B9FE}"/>
          </ac:spMkLst>
        </pc:spChg>
        <pc:spChg chg="add mod">
          <ac:chgData name="Stewart Gale" userId="3647ddd2-6040-41ae-a96d-232c23482af8" providerId="ADAL" clId="{165C9B68-BDC9-4144-B620-843557210189}" dt="2023-10-17T12:01:26.525" v="717" actId="1076"/>
          <ac:spMkLst>
            <pc:docMk/>
            <pc:sldMk cId="657947905" sldId="295"/>
            <ac:spMk id="5" creationId="{B4F1FEB3-8C9D-A1F1-ECE9-22A584BD7101}"/>
          </ac:spMkLst>
        </pc:spChg>
        <pc:spChg chg="add del mod">
          <ac:chgData name="Stewart Gale" userId="3647ddd2-6040-41ae-a96d-232c23482af8" providerId="ADAL" clId="{165C9B68-BDC9-4144-B620-843557210189}" dt="2023-10-17T12:01:23.124" v="716" actId="478"/>
          <ac:spMkLst>
            <pc:docMk/>
            <pc:sldMk cId="657947905" sldId="295"/>
            <ac:spMk id="6" creationId="{E8015A4D-78BF-184D-23CF-106056C2B031}"/>
          </ac:spMkLst>
        </pc:spChg>
        <pc:spChg chg="add del mod">
          <ac:chgData name="Stewart Gale" userId="3647ddd2-6040-41ae-a96d-232c23482af8" providerId="ADAL" clId="{165C9B68-BDC9-4144-B620-843557210189}" dt="2023-10-17T12:01:23.124" v="716" actId="478"/>
          <ac:spMkLst>
            <pc:docMk/>
            <pc:sldMk cId="657947905" sldId="295"/>
            <ac:spMk id="7" creationId="{DE7A5F9A-23D1-E47D-F204-0A99B943E118}"/>
          </ac:spMkLst>
        </pc:spChg>
      </pc:sldChg>
      <pc:sldChg chg="modSp add mod">
        <pc:chgData name="Stewart Gale" userId="3647ddd2-6040-41ae-a96d-232c23482af8" providerId="ADAL" clId="{165C9B68-BDC9-4144-B620-843557210189}" dt="2023-10-17T12:02:15.970" v="731" actId="1076"/>
        <pc:sldMkLst>
          <pc:docMk/>
          <pc:sldMk cId="268541075" sldId="296"/>
        </pc:sldMkLst>
        <pc:spChg chg="mod">
          <ac:chgData name="Stewart Gale" userId="3647ddd2-6040-41ae-a96d-232c23482af8" providerId="ADAL" clId="{165C9B68-BDC9-4144-B620-843557210189}" dt="2023-10-17T12:02:15.970" v="731" actId="1076"/>
          <ac:spMkLst>
            <pc:docMk/>
            <pc:sldMk cId="268541075" sldId="296"/>
            <ac:spMk id="5" creationId="{B4F1FEB3-8C9D-A1F1-ECE9-22A584BD7101}"/>
          </ac:spMkLst>
        </pc:spChg>
      </pc:sldChg>
      <pc:sldChg chg="modSp add mod">
        <pc:chgData name="Stewart Gale" userId="3647ddd2-6040-41ae-a96d-232c23482af8" providerId="ADAL" clId="{165C9B68-BDC9-4144-B620-843557210189}" dt="2023-10-17T12:01:58.104" v="726" actId="1076"/>
        <pc:sldMkLst>
          <pc:docMk/>
          <pc:sldMk cId="2405019141" sldId="297"/>
        </pc:sldMkLst>
        <pc:spChg chg="mod">
          <ac:chgData name="Stewart Gale" userId="3647ddd2-6040-41ae-a96d-232c23482af8" providerId="ADAL" clId="{165C9B68-BDC9-4144-B620-843557210189}" dt="2023-10-17T12:01:58.104" v="726" actId="1076"/>
          <ac:spMkLst>
            <pc:docMk/>
            <pc:sldMk cId="2405019141" sldId="297"/>
            <ac:spMk id="5" creationId="{B4F1FEB3-8C9D-A1F1-ECE9-22A584BD7101}"/>
          </ac:spMkLst>
        </pc:spChg>
      </pc:sldChg>
      <pc:sldChg chg="modSp add mod">
        <pc:chgData name="Stewart Gale" userId="3647ddd2-6040-41ae-a96d-232c23482af8" providerId="ADAL" clId="{165C9B68-BDC9-4144-B620-843557210189}" dt="2023-10-17T12:02:35.474" v="739" actId="1076"/>
        <pc:sldMkLst>
          <pc:docMk/>
          <pc:sldMk cId="489606641" sldId="298"/>
        </pc:sldMkLst>
        <pc:spChg chg="mod">
          <ac:chgData name="Stewart Gale" userId="3647ddd2-6040-41ae-a96d-232c23482af8" providerId="ADAL" clId="{165C9B68-BDC9-4144-B620-843557210189}" dt="2023-10-17T12:02:35.474" v="739" actId="1076"/>
          <ac:spMkLst>
            <pc:docMk/>
            <pc:sldMk cId="489606641" sldId="298"/>
            <ac:spMk id="5" creationId="{B4F1FEB3-8C9D-A1F1-ECE9-22A584BD7101}"/>
          </ac:spMkLst>
        </pc:spChg>
      </pc:sldChg>
      <pc:sldChg chg="add">
        <pc:chgData name="Stewart Gale" userId="3647ddd2-6040-41ae-a96d-232c23482af8" providerId="ADAL" clId="{165C9B68-BDC9-4144-B620-843557210189}" dt="2023-09-20T10:21:09.606" v="705"/>
        <pc:sldMkLst>
          <pc:docMk/>
          <pc:sldMk cId="614106908" sldId="526"/>
        </pc:sldMkLst>
      </pc:sldChg>
      <pc:sldChg chg="add">
        <pc:chgData name="Stewart Gale" userId="3647ddd2-6040-41ae-a96d-232c23482af8" providerId="ADAL" clId="{165C9B68-BDC9-4144-B620-843557210189}" dt="2023-09-20T10:21:09.606" v="705"/>
        <pc:sldMkLst>
          <pc:docMk/>
          <pc:sldMk cId="2010704142" sldId="528"/>
        </pc:sldMkLst>
      </pc:sldChg>
      <pc:sldChg chg="add">
        <pc:chgData name="Stewart Gale" userId="3647ddd2-6040-41ae-a96d-232c23482af8" providerId="ADAL" clId="{165C9B68-BDC9-4144-B620-843557210189}" dt="2023-09-20T10:21:09.606" v="705"/>
        <pc:sldMkLst>
          <pc:docMk/>
          <pc:sldMk cId="3360438343" sldId="530"/>
        </pc:sldMkLst>
      </pc:sldChg>
      <pc:sldChg chg="add">
        <pc:chgData name="Stewart Gale" userId="3647ddd2-6040-41ae-a96d-232c23482af8" providerId="ADAL" clId="{165C9B68-BDC9-4144-B620-843557210189}" dt="2023-09-20T10:21:09.606" v="705"/>
        <pc:sldMkLst>
          <pc:docMk/>
          <pc:sldMk cId="204458045" sldId="535"/>
        </pc:sldMkLst>
      </pc:sldChg>
      <pc:sldChg chg="add">
        <pc:chgData name="Stewart Gale" userId="3647ddd2-6040-41ae-a96d-232c23482af8" providerId="ADAL" clId="{165C9B68-BDC9-4144-B620-843557210189}" dt="2023-09-20T10:21:09.606" v="705"/>
        <pc:sldMkLst>
          <pc:docMk/>
          <pc:sldMk cId="2124521507" sldId="536"/>
        </pc:sldMkLst>
      </pc:sldChg>
      <pc:sldChg chg="modSp add mod">
        <pc:chgData name="Stewart Gale" userId="3647ddd2-6040-41ae-a96d-232c23482af8" providerId="ADAL" clId="{165C9B68-BDC9-4144-B620-843557210189}" dt="2023-10-17T12:02:50.068" v="744" actId="1076"/>
        <pc:sldMkLst>
          <pc:docMk/>
          <pc:sldMk cId="1212035679" sldId="537"/>
        </pc:sldMkLst>
        <pc:spChg chg="mod">
          <ac:chgData name="Stewart Gale" userId="3647ddd2-6040-41ae-a96d-232c23482af8" providerId="ADAL" clId="{165C9B68-BDC9-4144-B620-843557210189}" dt="2023-10-17T12:02:50.068" v="744" actId="1076"/>
          <ac:spMkLst>
            <pc:docMk/>
            <pc:sldMk cId="1212035679" sldId="537"/>
            <ac:spMk id="5" creationId="{B4F1FEB3-8C9D-A1F1-ECE9-22A584BD710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9608B-02E2-446F-AB90-479AE06A54A0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6B7E0B-0EC7-422C-A86A-CC89F5626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106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317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7148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1788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078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283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D5FF7-4ED0-48BD-AA0A-9990071FF275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794CD-B914-4F26-8F8D-AC80AC061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866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D5FF7-4ED0-48BD-AA0A-9990071FF275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794CD-B914-4F26-8F8D-AC80AC061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927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D5FF7-4ED0-48BD-AA0A-9990071FF275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794CD-B914-4F26-8F8D-AC80AC061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930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D5FF7-4ED0-48BD-AA0A-9990071FF275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794CD-B914-4F26-8F8D-AC80AC061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56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D5FF7-4ED0-48BD-AA0A-9990071FF275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794CD-B914-4F26-8F8D-AC80AC061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214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D5FF7-4ED0-48BD-AA0A-9990071FF275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794CD-B914-4F26-8F8D-AC80AC061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4850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D5FF7-4ED0-48BD-AA0A-9990071FF275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794CD-B914-4F26-8F8D-AC80AC061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564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D5FF7-4ED0-48BD-AA0A-9990071FF275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794CD-B914-4F26-8F8D-AC80AC061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4013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D5FF7-4ED0-48BD-AA0A-9990071FF275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794CD-B914-4F26-8F8D-AC80AC061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271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D5FF7-4ED0-48BD-AA0A-9990071FF275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794CD-B914-4F26-8F8D-AC80AC061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651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D5FF7-4ED0-48BD-AA0A-9990071FF275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794CD-B914-4F26-8F8D-AC80AC061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65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D5FF7-4ED0-48BD-AA0A-9990071FF275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794CD-B914-4F26-8F8D-AC80AC061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9706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0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8214" y="1798911"/>
            <a:ext cx="1106839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Quadratic Graphs</a:t>
            </a:r>
          </a:p>
          <a:p>
            <a:pPr algn="ctr"/>
            <a:r>
              <a:rPr lang="en-GB" sz="9600" b="1" dirty="0">
                <a:solidFill>
                  <a:srgbClr val="000000"/>
                </a:solidFill>
                <a:latin typeface="Calibri" panose="020F0502020204030204" pitchFamily="34" charset="0"/>
              </a:rPr>
              <a:t>(Sketching)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2682545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4F1FEB3-8C9D-A1F1-ECE9-22A584BD7101}"/>
              </a:ext>
            </a:extLst>
          </p:cNvPr>
          <p:cNvSpPr txBox="1"/>
          <p:nvPr/>
        </p:nvSpPr>
        <p:spPr>
          <a:xfrm>
            <a:off x="1474002" y="2175082"/>
            <a:ext cx="9413606" cy="241604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0" algn="ctr"/>
            <a:r>
              <a:rPr lang="en-GB" sz="151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5100" dirty="0">
                <a:solidFill>
                  <a:schemeClr val="bg1"/>
                </a:solidFill>
              </a:rPr>
              <a:t> intercept</a:t>
            </a:r>
          </a:p>
        </p:txBody>
      </p:sp>
    </p:spTree>
    <p:extLst>
      <p:ext uri="{BB962C8B-B14F-4D97-AF65-F5344CB8AC3E}">
        <p14:creationId xmlns:p14="http://schemas.microsoft.com/office/powerpoint/2010/main" val="268541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1390" y="0"/>
            <a:ext cx="117012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co-ordinate of the graph where it crosses the </a:t>
            </a:r>
            <a:r>
              <a:rPr lang="en-GB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5400" b="1" dirty="0">
                <a:solidFill>
                  <a:srgbClr val="0000FF"/>
                </a:solidFill>
              </a:rPr>
              <a:t> axis</a:t>
            </a:r>
            <a:r>
              <a:rPr lang="en-GB" sz="5400" dirty="0"/>
              <a:t>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92004" y="3241627"/>
            <a:ext cx="515475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0000FF"/>
                </a:solidFill>
              </a:rPr>
              <a:t>(0 , 6)</a:t>
            </a:r>
            <a:endParaRPr lang="en-GB" sz="11500" b="1" baseline="30000" dirty="0">
              <a:solidFill>
                <a:srgbClr val="0000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862" y="1754326"/>
            <a:ext cx="4594167" cy="496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41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5803" y="2310646"/>
            <a:ext cx="117012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co-ordinate of the graph where it crosses the </a:t>
            </a:r>
            <a:r>
              <a:rPr lang="en-GB" sz="6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000" b="1" dirty="0">
                <a:solidFill>
                  <a:srgbClr val="0000FF"/>
                </a:solidFill>
              </a:rPr>
              <a:t> axis</a:t>
            </a:r>
            <a:r>
              <a:rPr lang="en-GB" sz="6000" dirty="0"/>
              <a:t>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5253" y="4548896"/>
            <a:ext cx="52702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>
                <a:solidFill>
                  <a:srgbClr val="0000FF"/>
                </a:solidFill>
              </a:rPr>
              <a:t>(0 , 4)</a:t>
            </a:r>
            <a:endParaRPr lang="en-GB" sz="11500" baseline="30000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2261" y="365471"/>
            <a:ext cx="1132747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>
                <a:solidFill>
                  <a:srgbClr val="0000FF"/>
                </a:solidFill>
              </a:rPr>
              <a:t> = 2</a:t>
            </a:r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aseline="30000" dirty="0">
                <a:solidFill>
                  <a:srgbClr val="0000FF"/>
                </a:solidFill>
              </a:rPr>
              <a:t>2</a:t>
            </a:r>
            <a:r>
              <a:rPr lang="en-GB" sz="11500" dirty="0">
                <a:solidFill>
                  <a:srgbClr val="0000FF"/>
                </a:solidFill>
              </a:rPr>
              <a:t> – 8</a:t>
            </a:r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FF"/>
                </a:solidFill>
              </a:rPr>
              <a:t> + 4</a:t>
            </a:r>
            <a:endParaRPr lang="en-GB" sz="11500" baseline="30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057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5385" y="2142560"/>
            <a:ext cx="117012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co-ordinate of the graph where it crosses the </a:t>
            </a:r>
            <a:r>
              <a:rPr lang="en-GB" sz="6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000" b="1" dirty="0">
                <a:solidFill>
                  <a:srgbClr val="0000FF"/>
                </a:solidFill>
              </a:rPr>
              <a:t> axis</a:t>
            </a:r>
            <a:r>
              <a:rPr lang="en-GB" sz="6000" dirty="0"/>
              <a:t>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37041" y="4303404"/>
            <a:ext cx="552962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>
                <a:solidFill>
                  <a:srgbClr val="0000FF"/>
                </a:solidFill>
              </a:rPr>
              <a:t>(0 , -4)</a:t>
            </a:r>
            <a:endParaRPr lang="en-GB" sz="11500" baseline="30000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9832" y="152870"/>
            <a:ext cx="1121109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>
                <a:solidFill>
                  <a:srgbClr val="0000FF"/>
                </a:solidFill>
              </a:rPr>
              <a:t> = 6</a:t>
            </a:r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1500" dirty="0">
                <a:solidFill>
                  <a:srgbClr val="0000FF"/>
                </a:solidFill>
              </a:rPr>
              <a:t>–</a:t>
            </a:r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dirty="0">
                <a:solidFill>
                  <a:srgbClr val="0000FF"/>
                </a:solidFill>
              </a:rPr>
              <a:t>2</a:t>
            </a:r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aseline="30000" dirty="0">
                <a:solidFill>
                  <a:srgbClr val="0000FF"/>
                </a:solidFill>
              </a:rPr>
              <a:t>2</a:t>
            </a:r>
            <a:r>
              <a:rPr lang="en-GB" sz="11500" dirty="0">
                <a:solidFill>
                  <a:srgbClr val="0000FF"/>
                </a:solidFill>
              </a:rPr>
              <a:t> – 4</a:t>
            </a:r>
            <a:endParaRPr lang="en-GB" sz="11500" baseline="30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537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4271" y="2320900"/>
            <a:ext cx="115848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co-ordinate of the graph where it crosses the </a:t>
            </a:r>
            <a:r>
              <a:rPr lang="en-GB" sz="6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000" b="1" dirty="0">
                <a:solidFill>
                  <a:srgbClr val="0000FF"/>
                </a:solidFill>
              </a:rPr>
              <a:t> axis</a:t>
            </a:r>
            <a:r>
              <a:rPr lang="en-GB" sz="6000" dirty="0"/>
              <a:t>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06066" y="4523518"/>
            <a:ext cx="506608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>
                <a:solidFill>
                  <a:srgbClr val="0000FF"/>
                </a:solidFill>
              </a:rPr>
              <a:t>(0 , 0)</a:t>
            </a:r>
            <a:endParaRPr lang="en-GB" sz="11500" baseline="30000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13259" y="278354"/>
            <a:ext cx="849477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>
                <a:solidFill>
                  <a:srgbClr val="0000FF"/>
                </a:solidFill>
              </a:rPr>
              <a:t> = </a:t>
            </a:r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aseline="30000" dirty="0">
                <a:solidFill>
                  <a:srgbClr val="0000FF"/>
                </a:solidFill>
              </a:rPr>
              <a:t>2</a:t>
            </a:r>
            <a:r>
              <a:rPr lang="en-GB" sz="11500" dirty="0">
                <a:solidFill>
                  <a:srgbClr val="0000FF"/>
                </a:solidFill>
              </a:rPr>
              <a:t> + 7</a:t>
            </a:r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11500" baseline="30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035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4F1FEB3-8C9D-A1F1-ECE9-22A584BD7101}"/>
              </a:ext>
            </a:extLst>
          </p:cNvPr>
          <p:cNvSpPr txBox="1"/>
          <p:nvPr/>
        </p:nvSpPr>
        <p:spPr>
          <a:xfrm>
            <a:off x="1306844" y="2147143"/>
            <a:ext cx="9578312" cy="241604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0" algn="ctr"/>
            <a:r>
              <a:rPr lang="en-GB" sz="151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5100" dirty="0">
                <a:solidFill>
                  <a:schemeClr val="bg1"/>
                </a:solidFill>
              </a:rPr>
              <a:t> intercept</a:t>
            </a:r>
          </a:p>
        </p:txBody>
      </p:sp>
    </p:spTree>
    <p:extLst>
      <p:ext uri="{BB962C8B-B14F-4D97-AF65-F5344CB8AC3E}">
        <p14:creationId xmlns:p14="http://schemas.microsoft.com/office/powerpoint/2010/main" val="2405019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3557" y="0"/>
            <a:ext cx="117012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are the co-ordinates of the graph </a:t>
            </a:r>
          </a:p>
          <a:p>
            <a:pPr algn="ctr"/>
            <a:r>
              <a:rPr lang="en-GB" sz="4800" dirty="0"/>
              <a:t>where it crosses the </a:t>
            </a:r>
            <a:r>
              <a:rPr lang="en-GB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b="1" dirty="0">
                <a:solidFill>
                  <a:srgbClr val="FF0000"/>
                </a:solidFill>
              </a:rPr>
              <a:t> axis</a:t>
            </a:r>
            <a:r>
              <a:rPr lang="en-GB" sz="4800" dirty="0"/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832" y="1622866"/>
            <a:ext cx="5773993" cy="517454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02788" y="1680486"/>
            <a:ext cx="421789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800" b="1" dirty="0">
                <a:solidFill>
                  <a:srgbClr val="FF0000"/>
                </a:solidFill>
              </a:rPr>
              <a:t> = (</a:t>
            </a:r>
            <a:r>
              <a:rPr lang="en-GB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b="1" dirty="0">
                <a:solidFill>
                  <a:srgbClr val="FF0000"/>
                </a:solidFill>
              </a:rPr>
              <a:t> – 2)(</a:t>
            </a:r>
            <a:r>
              <a:rPr lang="en-GB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b="1" dirty="0">
                <a:solidFill>
                  <a:srgbClr val="FF0000"/>
                </a:solidFill>
              </a:rPr>
              <a:t> – 3)</a:t>
            </a:r>
            <a:endParaRPr lang="en-GB" sz="4800" b="1" baseline="30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12495" y="2169824"/>
            <a:ext cx="32704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(2 , 0) </a:t>
            </a:r>
          </a:p>
          <a:p>
            <a:pPr algn="ctr"/>
            <a:r>
              <a:rPr lang="en-GB" sz="7200" dirty="0"/>
              <a:t>and</a:t>
            </a:r>
            <a:r>
              <a:rPr lang="en-GB" sz="8000" dirty="0"/>
              <a:t> </a:t>
            </a:r>
          </a:p>
          <a:p>
            <a:pPr algn="ctr"/>
            <a:r>
              <a:rPr lang="en-GB" sz="8000" dirty="0">
                <a:solidFill>
                  <a:srgbClr val="FF0000"/>
                </a:solidFill>
              </a:rPr>
              <a:t>(3 , 0)</a:t>
            </a:r>
            <a:endParaRPr lang="en-GB" sz="8000" baseline="300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28D84B-72BC-BAC8-BC37-F1D621385928}"/>
              </a:ext>
            </a:extLst>
          </p:cNvPr>
          <p:cNvSpPr txBox="1"/>
          <p:nvPr/>
        </p:nvSpPr>
        <p:spPr>
          <a:xfrm>
            <a:off x="3339547" y="6183060"/>
            <a:ext cx="5035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</a:rPr>
              <a:t>2</a:t>
            </a:r>
            <a:endParaRPr lang="en-GB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E0F6A4-C334-6FA8-13D7-4A63FD065316}"/>
              </a:ext>
            </a:extLst>
          </p:cNvPr>
          <p:cNvSpPr txBox="1"/>
          <p:nvPr/>
        </p:nvSpPr>
        <p:spPr>
          <a:xfrm>
            <a:off x="4565373" y="6183060"/>
            <a:ext cx="5035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</a:rPr>
              <a:t>3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424411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3557" y="0"/>
            <a:ext cx="117012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are the co-ordinates of the graph </a:t>
            </a:r>
          </a:p>
          <a:p>
            <a:pPr algn="ctr"/>
            <a:r>
              <a:rPr lang="en-GB" sz="4800" dirty="0"/>
              <a:t>where it crosses the </a:t>
            </a:r>
            <a:r>
              <a:rPr lang="en-GB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b="1" dirty="0">
                <a:solidFill>
                  <a:srgbClr val="FF0000"/>
                </a:solidFill>
              </a:rPr>
              <a:t> axis</a:t>
            </a:r>
            <a:r>
              <a:rPr lang="en-GB" sz="4800" dirty="0"/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206" y="1575537"/>
            <a:ext cx="5118011" cy="517454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61814" y="2269262"/>
            <a:ext cx="316892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600" dirty="0">
                <a:solidFill>
                  <a:srgbClr val="FF0000"/>
                </a:solidFill>
              </a:rPr>
              <a:t> = (</a:t>
            </a:r>
            <a:r>
              <a:rPr lang="en-GB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600" dirty="0">
                <a:solidFill>
                  <a:srgbClr val="FF0000"/>
                </a:solidFill>
              </a:rPr>
              <a:t> – 2)(</a:t>
            </a:r>
            <a:r>
              <a:rPr lang="en-GB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600" dirty="0">
                <a:solidFill>
                  <a:srgbClr val="FF0000"/>
                </a:solidFill>
              </a:rPr>
              <a:t> – 3)</a:t>
            </a:r>
            <a:endParaRPr lang="en-GB" sz="3600" baseline="30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08024" y="2252695"/>
            <a:ext cx="422976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(2 , 0) </a:t>
            </a:r>
          </a:p>
          <a:p>
            <a:pPr algn="ctr"/>
            <a:r>
              <a:rPr lang="en-GB" sz="7200" dirty="0"/>
              <a:t>and</a:t>
            </a:r>
            <a:r>
              <a:rPr lang="en-GB" sz="8000" dirty="0"/>
              <a:t> </a:t>
            </a:r>
          </a:p>
          <a:p>
            <a:pPr algn="ctr"/>
            <a:r>
              <a:rPr lang="en-GB" sz="8000" dirty="0">
                <a:solidFill>
                  <a:srgbClr val="FF0000"/>
                </a:solidFill>
              </a:rPr>
              <a:t>(3 , 0)</a:t>
            </a:r>
            <a:endParaRPr lang="en-GB" sz="8000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801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98033" y="2100178"/>
            <a:ext cx="117012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are the co-ordinates of the graph where it crosses the </a:t>
            </a:r>
            <a:r>
              <a:rPr lang="en-GB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dirty="0">
                <a:solidFill>
                  <a:srgbClr val="FF0000"/>
                </a:solidFill>
              </a:rPr>
              <a:t> axis</a:t>
            </a:r>
            <a:r>
              <a:rPr lang="en-GB" sz="6000" dirty="0"/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5638" y="202893"/>
            <a:ext cx="114660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9600" dirty="0">
                <a:solidFill>
                  <a:srgbClr val="FF0000"/>
                </a:solidFill>
              </a:rPr>
              <a:t> = (</a:t>
            </a:r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FF0000"/>
                </a:solidFill>
              </a:rPr>
              <a:t> – 6)(</a:t>
            </a:r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FF0000"/>
                </a:solidFill>
              </a:rPr>
              <a:t> + 5)</a:t>
            </a:r>
            <a:endParaRPr lang="en-GB" sz="9600" baseline="30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60302" y="4598796"/>
            <a:ext cx="86713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rgbClr val="FF0000"/>
                </a:solidFill>
              </a:rPr>
              <a:t>(6 , 0) </a:t>
            </a:r>
            <a:r>
              <a:rPr lang="en-GB" sz="8800" dirty="0"/>
              <a:t>and </a:t>
            </a:r>
            <a:r>
              <a:rPr lang="en-GB" sz="8800" dirty="0">
                <a:solidFill>
                  <a:srgbClr val="FF0000"/>
                </a:solidFill>
              </a:rPr>
              <a:t>(-5 , 0)</a:t>
            </a:r>
            <a:endParaRPr lang="en-GB" sz="8800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080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96807" y="3102322"/>
            <a:ext cx="117012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are the co-ordinates of the graph where it crosses the </a:t>
            </a:r>
            <a:r>
              <a:rPr lang="en-GB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dirty="0">
                <a:solidFill>
                  <a:srgbClr val="FF0000"/>
                </a:solidFill>
              </a:rPr>
              <a:t> axis</a:t>
            </a:r>
            <a:r>
              <a:rPr lang="en-GB" sz="60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008571" y="180450"/>
                <a:ext cx="602527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72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7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7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7200" dirty="0">
                    <a:solidFill>
                      <a:srgbClr val="FF0000"/>
                    </a:solidFill>
                  </a:rPr>
                  <a:t> – 7</a:t>
                </a:r>
                <a:r>
                  <a:rPr lang="en-GB" sz="72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7200" dirty="0">
                    <a:solidFill>
                      <a:srgbClr val="FF0000"/>
                    </a:solidFill>
                  </a:rPr>
                  <a:t> + 12</a:t>
                </a:r>
                <a:endParaRPr lang="en-GB" sz="7200" baseline="30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8571" y="180450"/>
                <a:ext cx="6025276" cy="1200329"/>
              </a:xfrm>
              <a:prstGeom prst="rect">
                <a:avLst/>
              </a:prstGeom>
              <a:blipFill>
                <a:blip r:embed="rId2"/>
                <a:stretch>
                  <a:fillRect l="-7186" t="-20812" r="-6984" b="-416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898076" y="1691531"/>
            <a:ext cx="62462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>
                <a:solidFill>
                  <a:srgbClr val="FF0000"/>
                </a:solidFill>
              </a:rPr>
              <a:t> = (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FF0000"/>
                </a:solidFill>
              </a:rPr>
              <a:t> – 4)(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FF0000"/>
                </a:solidFill>
              </a:rPr>
              <a:t> – 3)</a:t>
            </a:r>
            <a:endParaRPr lang="en-GB" sz="7200" baseline="30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49572" y="5104109"/>
            <a:ext cx="75956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(4 , 0) </a:t>
            </a:r>
            <a:r>
              <a:rPr lang="en-GB" sz="8000" dirty="0"/>
              <a:t>and </a:t>
            </a:r>
            <a:r>
              <a:rPr lang="en-GB" sz="8000" dirty="0">
                <a:solidFill>
                  <a:srgbClr val="FF0000"/>
                </a:solidFill>
              </a:rPr>
              <a:t>(3 , 0)</a:t>
            </a:r>
            <a:endParaRPr lang="en-GB" sz="8000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08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9099" y="151371"/>
            <a:ext cx="11353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When sketching quadratic graphs</a:t>
            </a:r>
          </a:p>
          <a:p>
            <a:pPr algn="ctr"/>
            <a:r>
              <a:rPr lang="en-GB" sz="6000" dirty="0"/>
              <a:t>you need to ask yourself:</a:t>
            </a:r>
          </a:p>
        </p:txBody>
      </p:sp>
      <p:sp>
        <p:nvSpPr>
          <p:cNvPr id="5" name="Rectangle 4"/>
          <p:cNvSpPr/>
          <p:nvPr/>
        </p:nvSpPr>
        <p:spPr>
          <a:xfrm>
            <a:off x="678179" y="2230906"/>
            <a:ext cx="10835638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lvl="0" indent="-857250">
              <a:buFont typeface="Arial" panose="020B0604020202020204" pitchFamily="34" charset="0"/>
              <a:buChar char="•"/>
            </a:pPr>
            <a:r>
              <a:rPr lang="en-GB" sz="6000" b="1" dirty="0"/>
              <a:t>Is it happy or sad?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1200" b="1" dirty="0"/>
          </a:p>
          <a:p>
            <a:pPr marL="857250" lvl="0" indent="-857250">
              <a:buFont typeface="Arial" panose="020B0604020202020204" pitchFamily="34" charset="0"/>
              <a:buChar char="•"/>
            </a:pPr>
            <a:r>
              <a:rPr lang="en-GB" sz="6000" b="1" dirty="0">
                <a:cs typeface="Times New Roman" panose="02020603050405020304" pitchFamily="18" charset="0"/>
              </a:rPr>
              <a:t>What is the </a:t>
            </a:r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000" b="1" dirty="0"/>
              <a:t> axis intercept?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1200" b="1" dirty="0"/>
          </a:p>
          <a:p>
            <a:pPr marL="857250" lvl="0" indent="-857250">
              <a:buFont typeface="Arial" panose="020B0604020202020204" pitchFamily="34" charset="0"/>
              <a:buChar char="•"/>
            </a:pPr>
            <a:r>
              <a:rPr lang="en-GB" sz="6000" b="1" dirty="0">
                <a:cs typeface="Times New Roman" panose="02020603050405020304" pitchFamily="18" charset="0"/>
              </a:rPr>
              <a:t>What are the </a:t>
            </a:r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dirty="0"/>
              <a:t> axis intercepts?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b="1" dirty="0"/>
          </a:p>
          <a:p>
            <a:pPr marL="857250" lvl="0" indent="-857250">
              <a:buFont typeface="Arial" panose="020B0604020202020204" pitchFamily="34" charset="0"/>
              <a:buChar char="•"/>
            </a:pPr>
            <a:r>
              <a:rPr lang="en-GB" sz="6000" b="1" dirty="0"/>
              <a:t>What is the turning point? </a:t>
            </a:r>
          </a:p>
        </p:txBody>
      </p:sp>
    </p:spTree>
    <p:extLst>
      <p:ext uri="{BB962C8B-B14F-4D97-AF65-F5344CB8AC3E}">
        <p14:creationId xmlns:p14="http://schemas.microsoft.com/office/powerpoint/2010/main" val="39822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2350" y="3172902"/>
            <a:ext cx="117012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are the co-ordinates of the graph where it crosses the </a:t>
            </a:r>
            <a:r>
              <a:rPr lang="en-GB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dirty="0">
                <a:solidFill>
                  <a:srgbClr val="FF0000"/>
                </a:solidFill>
              </a:rPr>
              <a:t> axis</a:t>
            </a:r>
            <a:r>
              <a:rPr lang="en-GB" sz="60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857250" y="144608"/>
                <a:ext cx="4975326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80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8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8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8000" dirty="0">
                    <a:solidFill>
                      <a:srgbClr val="FF0000"/>
                    </a:solidFill>
                  </a:rPr>
                  <a:t> – 7</a:t>
                </a:r>
                <a:r>
                  <a:rPr lang="en-GB" sz="80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n-GB" sz="8000" baseline="30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7250" y="144608"/>
                <a:ext cx="4975326" cy="1323439"/>
              </a:xfrm>
              <a:prstGeom prst="rect">
                <a:avLst/>
              </a:prstGeom>
              <a:blipFill>
                <a:blip r:embed="rId2"/>
                <a:stretch>
                  <a:fillRect l="-10539" t="-21659" r="-2941" b="-42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651421" y="1692462"/>
            <a:ext cx="70276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dirty="0">
                <a:solidFill>
                  <a:srgbClr val="FF0000"/>
                </a:solidFill>
              </a:rPr>
              <a:t> = (</a:t>
            </a:r>
            <a:r>
              <a:rPr lang="en-GB" sz="8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>
                <a:solidFill>
                  <a:srgbClr val="FF0000"/>
                </a:solidFill>
              </a:rPr>
              <a:t> + 0)(</a:t>
            </a:r>
            <a:r>
              <a:rPr lang="en-GB" sz="8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>
                <a:solidFill>
                  <a:srgbClr val="FF0000"/>
                </a:solidFill>
              </a:rPr>
              <a:t> – 7)</a:t>
            </a:r>
            <a:endParaRPr lang="en-GB" sz="8000" baseline="30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62703" y="5268896"/>
            <a:ext cx="75236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(0 , 0) </a:t>
            </a:r>
            <a:r>
              <a:rPr lang="en-GB" sz="8000" dirty="0"/>
              <a:t>and </a:t>
            </a:r>
            <a:r>
              <a:rPr lang="en-GB" sz="8000" dirty="0">
                <a:solidFill>
                  <a:srgbClr val="FF0000"/>
                </a:solidFill>
              </a:rPr>
              <a:t>(7 , 0)</a:t>
            </a:r>
            <a:endParaRPr lang="en-GB" sz="8000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48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4F1FEB3-8C9D-A1F1-ECE9-22A584BD7101}"/>
              </a:ext>
            </a:extLst>
          </p:cNvPr>
          <p:cNvSpPr txBox="1"/>
          <p:nvPr/>
        </p:nvSpPr>
        <p:spPr>
          <a:xfrm>
            <a:off x="1203190" y="2316785"/>
            <a:ext cx="9785620" cy="203132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0" algn="ctr"/>
            <a:r>
              <a:rPr lang="en-GB" sz="12600" dirty="0">
                <a:solidFill>
                  <a:schemeClr val="bg1"/>
                </a:solidFill>
                <a:cs typeface="Times New Roman" panose="02020603050405020304" pitchFamily="18" charset="0"/>
              </a:rPr>
              <a:t>Turning Point</a:t>
            </a:r>
            <a:endParaRPr lang="en-GB" sz="1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6066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8349" y="0"/>
            <a:ext cx="95153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co-ordinate of </a:t>
            </a:r>
          </a:p>
          <a:p>
            <a:pPr algn="ctr"/>
            <a:r>
              <a:rPr lang="en-GB" sz="5400" dirty="0"/>
              <a:t>the </a:t>
            </a:r>
            <a:r>
              <a:rPr lang="en-GB" sz="5400" b="1" dirty="0">
                <a:solidFill>
                  <a:srgbClr val="00B050"/>
                </a:solidFill>
              </a:rPr>
              <a:t>turning point</a:t>
            </a:r>
            <a:r>
              <a:rPr lang="en-GB" sz="5400" dirty="0"/>
              <a:t>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2191" t="15694" r="46161" b="18059"/>
          <a:stretch/>
        </p:blipFill>
        <p:spPr>
          <a:xfrm>
            <a:off x="3635770" y="1793218"/>
            <a:ext cx="5196804" cy="48633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14927" y="766284"/>
            <a:ext cx="27110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(-4, -4)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66034" y="6017210"/>
            <a:ext cx="4821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00B05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404908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8349" y="0"/>
            <a:ext cx="95153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co-ordinate of </a:t>
            </a:r>
          </a:p>
          <a:p>
            <a:pPr algn="ctr"/>
            <a:r>
              <a:rPr lang="en-GB" sz="6000" dirty="0"/>
              <a:t>the </a:t>
            </a:r>
            <a:r>
              <a:rPr lang="en-GB" sz="6000" b="1" dirty="0">
                <a:solidFill>
                  <a:srgbClr val="00B050"/>
                </a:solidFill>
              </a:rPr>
              <a:t>turning point</a:t>
            </a:r>
            <a:r>
              <a:rPr lang="en-GB" sz="6000" dirty="0"/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55C8F3-4323-4686-A97F-81D7060819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546" t="25121" r="21078" b="23092"/>
          <a:stretch/>
        </p:blipFill>
        <p:spPr>
          <a:xfrm>
            <a:off x="3601518" y="2025131"/>
            <a:ext cx="5171421" cy="45361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144AD0-05D4-3691-0570-D534543F35C1}"/>
              </a:ext>
            </a:extLst>
          </p:cNvPr>
          <p:cNvSpPr txBox="1"/>
          <p:nvPr/>
        </p:nvSpPr>
        <p:spPr>
          <a:xfrm>
            <a:off x="9442130" y="969496"/>
            <a:ext cx="20702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(0, 5)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EAAA14-0B42-D114-63BF-CCA9E1288E99}"/>
              </a:ext>
            </a:extLst>
          </p:cNvPr>
          <p:cNvSpPr txBox="1"/>
          <p:nvPr/>
        </p:nvSpPr>
        <p:spPr>
          <a:xfrm>
            <a:off x="6095999" y="1858245"/>
            <a:ext cx="4821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00B05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71716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99909" y="87424"/>
            <a:ext cx="97851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are the co-ordinates of </a:t>
            </a:r>
          </a:p>
          <a:p>
            <a:pPr algn="ctr"/>
            <a:r>
              <a:rPr lang="en-GB" sz="5400" dirty="0"/>
              <a:t>the </a:t>
            </a:r>
            <a:r>
              <a:rPr lang="en-GB" sz="5400" b="1" dirty="0">
                <a:solidFill>
                  <a:srgbClr val="00B050"/>
                </a:solidFill>
              </a:rPr>
              <a:t>turning point</a:t>
            </a:r>
            <a:r>
              <a:rPr lang="en-GB" sz="5400" dirty="0"/>
              <a:t>?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/>
          <a:srcRect l="12191" t="15694" r="46161" b="18059"/>
          <a:stretch/>
        </p:blipFill>
        <p:spPr>
          <a:xfrm>
            <a:off x="3768184" y="1954615"/>
            <a:ext cx="4541476" cy="481596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924739" y="4123714"/>
            <a:ext cx="710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-6 </a:t>
            </a:r>
            <a:endParaRPr lang="en-GB" sz="3200" b="1" baseline="30000" dirty="0"/>
          </a:p>
        </p:txBody>
      </p:sp>
      <p:sp>
        <p:nvSpPr>
          <p:cNvPr id="27" name="TextBox 26"/>
          <p:cNvSpPr txBox="1"/>
          <p:nvPr/>
        </p:nvSpPr>
        <p:spPr>
          <a:xfrm>
            <a:off x="6801909" y="4123715"/>
            <a:ext cx="6378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-2</a:t>
            </a:r>
            <a:endParaRPr lang="en-GB" sz="3200" b="1" baseline="30000" dirty="0"/>
          </a:p>
        </p:txBody>
      </p:sp>
      <p:cxnSp>
        <p:nvCxnSpPr>
          <p:cNvPr id="28" name="Straight Connector 27"/>
          <p:cNvCxnSpPr>
            <a:endCxn id="29" idx="2"/>
          </p:cNvCxnSpPr>
          <p:nvPr/>
        </p:nvCxnSpPr>
        <p:spPr>
          <a:xfrm flipV="1">
            <a:off x="5652877" y="4270812"/>
            <a:ext cx="1" cy="2307990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380616" y="3747592"/>
            <a:ext cx="544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-4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002189" y="883946"/>
            <a:ext cx="28566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7200" dirty="0">
                <a:solidFill>
                  <a:srgbClr val="00B050"/>
                </a:solidFill>
              </a:rPr>
              <a:t>(-4 ,-4)</a:t>
            </a:r>
            <a:endParaRPr lang="en-GB" sz="7200" baseline="30000" dirty="0">
              <a:solidFill>
                <a:srgbClr val="00B05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EB2A33-B3E3-272B-5B5B-6DE6D8CC129A}"/>
              </a:ext>
            </a:extLst>
          </p:cNvPr>
          <p:cNvSpPr txBox="1"/>
          <p:nvPr/>
        </p:nvSpPr>
        <p:spPr>
          <a:xfrm>
            <a:off x="678540" y="1841750"/>
            <a:ext cx="31951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600" dirty="0">
                <a:solidFill>
                  <a:srgbClr val="00B050"/>
                </a:solidFill>
              </a:rPr>
              <a:t> = (</a:t>
            </a:r>
            <a:r>
              <a:rPr lang="en-GB" sz="3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600" dirty="0">
                <a:solidFill>
                  <a:srgbClr val="00B050"/>
                </a:solidFill>
              </a:rPr>
              <a:t> + 6)(</a:t>
            </a:r>
            <a:r>
              <a:rPr lang="en-GB" sz="3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600" dirty="0">
                <a:solidFill>
                  <a:srgbClr val="00B050"/>
                </a:solidFill>
              </a:rPr>
              <a:t> + 2)</a:t>
            </a:r>
            <a:endParaRPr lang="en-GB" sz="3600" baseline="30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20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9" grpId="0"/>
      <p:bldP spid="3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7" y="2117726"/>
            <a:ext cx="1103178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co-ordinate of </a:t>
            </a:r>
          </a:p>
          <a:p>
            <a:pPr algn="ctr"/>
            <a:r>
              <a:rPr lang="en-GB" sz="6600" dirty="0"/>
              <a:t>the </a:t>
            </a:r>
            <a:r>
              <a:rPr lang="en-GB" sz="6600" b="1" dirty="0">
                <a:solidFill>
                  <a:srgbClr val="00B050"/>
                </a:solidFill>
              </a:rPr>
              <a:t>turning point</a:t>
            </a:r>
            <a:r>
              <a:rPr lang="en-GB" sz="6600" dirty="0"/>
              <a:t>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18895" y="417955"/>
            <a:ext cx="958240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dirty="0">
                <a:solidFill>
                  <a:srgbClr val="00B050"/>
                </a:solidFill>
              </a:rPr>
              <a:t> = (</a:t>
            </a:r>
            <a:r>
              <a:rPr lang="en-GB" sz="8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solidFill>
                  <a:srgbClr val="00B050"/>
                </a:solidFill>
              </a:rPr>
              <a:t> – 5)(</a:t>
            </a:r>
            <a:r>
              <a:rPr lang="en-GB" sz="8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solidFill>
                  <a:srgbClr val="00B050"/>
                </a:solidFill>
              </a:rPr>
              <a:t> – 9)</a:t>
            </a:r>
            <a:endParaRPr lang="en-GB" sz="8800" baseline="30000" dirty="0">
              <a:solidFill>
                <a:srgbClr val="00B05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464949" y="4494605"/>
            <a:ext cx="342112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9600" dirty="0">
                <a:solidFill>
                  <a:srgbClr val="00B050"/>
                </a:solidFill>
              </a:rPr>
              <a:t>(7 , -4)</a:t>
            </a:r>
            <a:endParaRPr lang="en-GB" sz="9600" baseline="30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09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2824" y="1903876"/>
            <a:ext cx="1171401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co-ordinate of </a:t>
            </a:r>
          </a:p>
          <a:p>
            <a:pPr algn="ctr"/>
            <a:r>
              <a:rPr lang="en-GB" sz="6600" dirty="0"/>
              <a:t>the </a:t>
            </a:r>
            <a:r>
              <a:rPr lang="en-GB" sz="6600" dirty="0">
                <a:solidFill>
                  <a:srgbClr val="00B050"/>
                </a:solidFill>
              </a:rPr>
              <a:t>turning point</a:t>
            </a:r>
            <a:r>
              <a:rPr lang="en-GB" sz="6600" dirty="0"/>
              <a:t>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4454" y="387111"/>
            <a:ext cx="101830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dirty="0">
                <a:solidFill>
                  <a:srgbClr val="00B050"/>
                </a:solidFill>
              </a:rPr>
              <a:t> = (</a:t>
            </a:r>
            <a:r>
              <a:rPr lang="en-GB" sz="8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solidFill>
                  <a:srgbClr val="00B050"/>
                </a:solidFill>
              </a:rPr>
              <a:t> + 2)(</a:t>
            </a:r>
            <a:r>
              <a:rPr lang="en-GB" sz="8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solidFill>
                  <a:srgbClr val="00B050"/>
                </a:solidFill>
              </a:rPr>
              <a:t> – 6)</a:t>
            </a:r>
            <a:endParaRPr lang="en-GB" sz="8800" baseline="30000" dirty="0">
              <a:solidFill>
                <a:srgbClr val="00B05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133057" y="4222699"/>
            <a:ext cx="407355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9600" dirty="0">
                <a:solidFill>
                  <a:srgbClr val="00B050"/>
                </a:solidFill>
              </a:rPr>
              <a:t>(2 , -16)</a:t>
            </a:r>
            <a:endParaRPr lang="en-GB" sz="9600" baseline="30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284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1666" y="1801240"/>
            <a:ext cx="114908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co-ordinate of </a:t>
            </a:r>
          </a:p>
          <a:p>
            <a:pPr algn="ctr"/>
            <a:r>
              <a:rPr lang="en-GB" sz="6000" dirty="0"/>
              <a:t>the </a:t>
            </a:r>
            <a:r>
              <a:rPr lang="en-GB" sz="6000" b="1" dirty="0">
                <a:solidFill>
                  <a:srgbClr val="00B050"/>
                </a:solidFill>
              </a:rPr>
              <a:t>turning point</a:t>
            </a:r>
            <a:r>
              <a:rPr lang="en-GB" sz="6000" dirty="0"/>
              <a:t>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86788" y="3740232"/>
            <a:ext cx="73217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dirty="0">
                <a:solidFill>
                  <a:srgbClr val="00B050"/>
                </a:solidFill>
              </a:rPr>
              <a:t> = (</a:t>
            </a:r>
            <a:r>
              <a:rPr lang="en-GB" sz="8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>
                <a:solidFill>
                  <a:srgbClr val="00B050"/>
                </a:solidFill>
              </a:rPr>
              <a:t> + 1)(</a:t>
            </a:r>
            <a:r>
              <a:rPr lang="en-GB" sz="8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>
                <a:solidFill>
                  <a:srgbClr val="00B050"/>
                </a:solidFill>
              </a:rPr>
              <a:t> – 7)</a:t>
            </a:r>
            <a:endParaRPr lang="en-GB" sz="8000" baseline="30000" dirty="0">
              <a:solidFill>
                <a:srgbClr val="00B05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635307" y="5254263"/>
            <a:ext cx="342433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8000" b="1" dirty="0">
                <a:solidFill>
                  <a:srgbClr val="00B050"/>
                </a:solidFill>
              </a:rPr>
              <a:t>(3 , -15)</a:t>
            </a:r>
            <a:endParaRPr lang="en-GB" sz="8000" b="1" baseline="300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50302" y="148446"/>
                <a:ext cx="11090565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8800" dirty="0">
                    <a:solidFill>
                      <a:srgbClr val="00B050"/>
                    </a:solidFill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8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88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88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88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GB" sz="88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–</m:t>
                    </m:r>
                    <m:r>
                      <a:rPr lang="en-GB" sz="88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20</m:t>
                    </m:r>
                  </m:oMath>
                </a14:m>
                <a:endParaRPr lang="en-GB" sz="8800" baseline="30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02" y="148446"/>
                <a:ext cx="11090565" cy="1446550"/>
              </a:xfrm>
              <a:prstGeom prst="rect">
                <a:avLst/>
              </a:prstGeom>
              <a:blipFill>
                <a:blip r:embed="rId2"/>
                <a:stretch>
                  <a:fillRect t="-21849" b="-424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3966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4F1FEB3-8C9D-A1F1-ECE9-22A584BD7101}"/>
              </a:ext>
            </a:extLst>
          </p:cNvPr>
          <p:cNvSpPr txBox="1"/>
          <p:nvPr/>
        </p:nvSpPr>
        <p:spPr>
          <a:xfrm>
            <a:off x="1472966" y="2158595"/>
            <a:ext cx="9246067" cy="241604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0" algn="ctr"/>
            <a:r>
              <a:rPr lang="en-GB" sz="15100" dirty="0">
                <a:solidFill>
                  <a:schemeClr val="bg1"/>
                </a:solidFill>
                <a:cs typeface="Times New Roman" panose="02020603050405020304" pitchFamily="18" charset="0"/>
              </a:rPr>
              <a:t>Sketching</a:t>
            </a:r>
            <a:endParaRPr lang="en-GB" sz="15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0356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43664" y="338422"/>
                <a:ext cx="5976664" cy="11079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Sketch </a:t>
                </a:r>
                <a14:m>
                  <m:oMath xmlns:m="http://schemas.openxmlformats.org/officeDocument/2006/math">
                    <m:r>
                      <a:rPr lang="en-GB" sz="6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6600" b="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64" y="338422"/>
                <a:ext cx="5976664" cy="1107996"/>
              </a:xfrm>
              <a:prstGeom prst="rect">
                <a:avLst/>
              </a:prstGeom>
              <a:blipFill>
                <a:blip r:embed="rId3"/>
                <a:stretch>
                  <a:fillRect t="-10145" b="-3091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E0B41881-9F50-E6E0-62E5-2340D6493380}"/>
              </a:ext>
            </a:extLst>
          </p:cNvPr>
          <p:cNvGrpSpPr/>
          <p:nvPr/>
        </p:nvGrpSpPr>
        <p:grpSpPr>
          <a:xfrm>
            <a:off x="2351576" y="1484784"/>
            <a:ext cx="8352936" cy="5112568"/>
            <a:chOff x="3359696" y="2276872"/>
            <a:chExt cx="5760632" cy="3895940"/>
          </a:xfrm>
        </p:grpSpPr>
        <p:cxnSp>
          <p:nvCxnSpPr>
            <p:cNvPr id="14" name="Straight Arrow Connector 13"/>
            <p:cNvCxnSpPr/>
            <p:nvPr/>
          </p:nvCxnSpPr>
          <p:spPr>
            <a:xfrm>
              <a:off x="3359696" y="5580220"/>
              <a:ext cx="5133659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>
              <a:cxnSpLocks/>
            </p:cNvCxnSpPr>
            <p:nvPr/>
          </p:nvCxnSpPr>
          <p:spPr>
            <a:xfrm flipV="1">
              <a:off x="6111324" y="2867021"/>
              <a:ext cx="0" cy="330579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8333904" y="5261557"/>
                  <a:ext cx="786424" cy="5863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33904" y="5261557"/>
                  <a:ext cx="786424" cy="58633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6013114" y="2276872"/>
                  <a:ext cx="570407" cy="5863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3114" y="2276872"/>
                  <a:ext cx="570407" cy="58633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1" name="Freeform 3"/>
          <p:cNvSpPr/>
          <p:nvPr/>
        </p:nvSpPr>
        <p:spPr>
          <a:xfrm>
            <a:off x="3085155" y="2776402"/>
            <a:ext cx="5976664" cy="3038304"/>
          </a:xfrm>
          <a:custGeom>
            <a:avLst/>
            <a:gdLst>
              <a:gd name="connsiteX0" fmla="*/ 0 w 4686300"/>
              <a:gd name="connsiteY0" fmla="*/ 88900 h 3763386"/>
              <a:gd name="connsiteX1" fmla="*/ 660400 w 4686300"/>
              <a:gd name="connsiteY1" fmla="*/ 2095500 h 3763386"/>
              <a:gd name="connsiteX2" fmla="*/ 1612900 w 4686300"/>
              <a:gd name="connsiteY2" fmla="*/ 3416300 h 3763386"/>
              <a:gd name="connsiteX3" fmla="*/ 2501900 w 4686300"/>
              <a:gd name="connsiteY3" fmla="*/ 3759200 h 3763386"/>
              <a:gd name="connsiteX4" fmla="*/ 3225800 w 4686300"/>
              <a:gd name="connsiteY4" fmla="*/ 3543300 h 3763386"/>
              <a:gd name="connsiteX5" fmla="*/ 3886200 w 4686300"/>
              <a:gd name="connsiteY5" fmla="*/ 2679700 h 3763386"/>
              <a:gd name="connsiteX6" fmla="*/ 4432300 w 4686300"/>
              <a:gd name="connsiteY6" fmla="*/ 1346200 h 3763386"/>
              <a:gd name="connsiteX7" fmla="*/ 4686300 w 4686300"/>
              <a:gd name="connsiteY7" fmla="*/ 0 h 3763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86300" h="3763386">
                <a:moveTo>
                  <a:pt x="0" y="88900"/>
                </a:moveTo>
                <a:cubicBezTo>
                  <a:pt x="195791" y="814916"/>
                  <a:pt x="391583" y="1540933"/>
                  <a:pt x="660400" y="2095500"/>
                </a:cubicBezTo>
                <a:cubicBezTo>
                  <a:pt x="929217" y="2650067"/>
                  <a:pt x="1305983" y="3139017"/>
                  <a:pt x="1612900" y="3416300"/>
                </a:cubicBezTo>
                <a:cubicBezTo>
                  <a:pt x="1919817" y="3693583"/>
                  <a:pt x="2233083" y="3738033"/>
                  <a:pt x="2501900" y="3759200"/>
                </a:cubicBezTo>
                <a:cubicBezTo>
                  <a:pt x="2770717" y="3780367"/>
                  <a:pt x="2995083" y="3723217"/>
                  <a:pt x="3225800" y="3543300"/>
                </a:cubicBezTo>
                <a:cubicBezTo>
                  <a:pt x="3456517" y="3363383"/>
                  <a:pt x="3685117" y="3045883"/>
                  <a:pt x="3886200" y="2679700"/>
                </a:cubicBezTo>
                <a:cubicBezTo>
                  <a:pt x="4087283" y="2313517"/>
                  <a:pt x="4298950" y="1792817"/>
                  <a:pt x="4432300" y="1346200"/>
                </a:cubicBezTo>
                <a:cubicBezTo>
                  <a:pt x="4565650" y="899583"/>
                  <a:pt x="4625975" y="449791"/>
                  <a:pt x="4686300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438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4F1FEB3-8C9D-A1F1-ECE9-22A584BD7101}"/>
              </a:ext>
            </a:extLst>
          </p:cNvPr>
          <p:cNvSpPr txBox="1"/>
          <p:nvPr/>
        </p:nvSpPr>
        <p:spPr>
          <a:xfrm>
            <a:off x="670430" y="2276281"/>
            <a:ext cx="10726190" cy="170816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0" algn="ctr"/>
            <a:r>
              <a:rPr lang="en-GB" sz="10500" dirty="0">
                <a:solidFill>
                  <a:schemeClr val="bg1"/>
                </a:solidFill>
              </a:rPr>
              <a:t>Is it happy or sad?</a:t>
            </a:r>
          </a:p>
        </p:txBody>
      </p:sp>
    </p:spTree>
    <p:extLst>
      <p:ext uri="{BB962C8B-B14F-4D97-AF65-F5344CB8AC3E}">
        <p14:creationId xmlns:p14="http://schemas.microsoft.com/office/powerpoint/2010/main" val="6579479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94476" y="270206"/>
                <a:ext cx="10225136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Sketch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−4</m:t>
                    </m:r>
                  </m:oMath>
                </a14:m>
                <a:endParaRPr lang="en-GB" sz="4800" b="0" dirty="0"/>
              </a:p>
              <a:p>
                <a:pPr algn="ctr"/>
                <a:r>
                  <a:rPr lang="en-GB" sz="4800" dirty="0"/>
                  <a:t>indicating any intercepts with the axis.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476" y="270206"/>
                <a:ext cx="10225136" cy="1569660"/>
              </a:xfrm>
              <a:prstGeom prst="rect">
                <a:avLst/>
              </a:prstGeom>
              <a:blipFill>
                <a:blip r:embed="rId3"/>
                <a:stretch>
                  <a:fillRect t="-3169" b="-1338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E0B41881-9F50-E6E0-62E5-2340D6493380}"/>
              </a:ext>
            </a:extLst>
          </p:cNvPr>
          <p:cNvGrpSpPr/>
          <p:nvPr/>
        </p:nvGrpSpPr>
        <p:grpSpPr>
          <a:xfrm>
            <a:off x="2567608" y="1844824"/>
            <a:ext cx="8208913" cy="4824536"/>
            <a:chOff x="3508683" y="2381618"/>
            <a:chExt cx="5661306" cy="3676450"/>
          </a:xfrm>
        </p:grpSpPr>
        <p:cxnSp>
          <p:nvCxnSpPr>
            <p:cNvPr id="14" name="Straight Arrow Connector 13"/>
            <p:cNvCxnSpPr/>
            <p:nvPr/>
          </p:nvCxnSpPr>
          <p:spPr>
            <a:xfrm>
              <a:off x="3508683" y="4965619"/>
              <a:ext cx="5133659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>
              <a:cxnSpLocks/>
            </p:cNvCxnSpPr>
            <p:nvPr/>
          </p:nvCxnSpPr>
          <p:spPr>
            <a:xfrm flipV="1">
              <a:off x="6111324" y="2867021"/>
              <a:ext cx="0" cy="319104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8474741" y="4672450"/>
                  <a:ext cx="695248" cy="5863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74741" y="4672450"/>
                  <a:ext cx="695248" cy="58633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6087598" y="2381618"/>
                  <a:ext cx="570407" cy="5863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87598" y="2381618"/>
                  <a:ext cx="570407" cy="58633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1" name="Freeform 3"/>
          <p:cNvSpPr/>
          <p:nvPr/>
        </p:nvSpPr>
        <p:spPr>
          <a:xfrm>
            <a:off x="3085156" y="2998986"/>
            <a:ext cx="5976664" cy="3038304"/>
          </a:xfrm>
          <a:custGeom>
            <a:avLst/>
            <a:gdLst>
              <a:gd name="connsiteX0" fmla="*/ 0 w 4686300"/>
              <a:gd name="connsiteY0" fmla="*/ 88900 h 3763386"/>
              <a:gd name="connsiteX1" fmla="*/ 660400 w 4686300"/>
              <a:gd name="connsiteY1" fmla="*/ 2095500 h 3763386"/>
              <a:gd name="connsiteX2" fmla="*/ 1612900 w 4686300"/>
              <a:gd name="connsiteY2" fmla="*/ 3416300 h 3763386"/>
              <a:gd name="connsiteX3" fmla="*/ 2501900 w 4686300"/>
              <a:gd name="connsiteY3" fmla="*/ 3759200 h 3763386"/>
              <a:gd name="connsiteX4" fmla="*/ 3225800 w 4686300"/>
              <a:gd name="connsiteY4" fmla="*/ 3543300 h 3763386"/>
              <a:gd name="connsiteX5" fmla="*/ 3886200 w 4686300"/>
              <a:gd name="connsiteY5" fmla="*/ 2679700 h 3763386"/>
              <a:gd name="connsiteX6" fmla="*/ 4432300 w 4686300"/>
              <a:gd name="connsiteY6" fmla="*/ 1346200 h 3763386"/>
              <a:gd name="connsiteX7" fmla="*/ 4686300 w 4686300"/>
              <a:gd name="connsiteY7" fmla="*/ 0 h 3763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86300" h="3763386">
                <a:moveTo>
                  <a:pt x="0" y="88900"/>
                </a:moveTo>
                <a:cubicBezTo>
                  <a:pt x="195791" y="814916"/>
                  <a:pt x="391583" y="1540933"/>
                  <a:pt x="660400" y="2095500"/>
                </a:cubicBezTo>
                <a:cubicBezTo>
                  <a:pt x="929217" y="2650067"/>
                  <a:pt x="1305983" y="3139017"/>
                  <a:pt x="1612900" y="3416300"/>
                </a:cubicBezTo>
                <a:cubicBezTo>
                  <a:pt x="1919817" y="3693583"/>
                  <a:pt x="2233083" y="3738033"/>
                  <a:pt x="2501900" y="3759200"/>
                </a:cubicBezTo>
                <a:cubicBezTo>
                  <a:pt x="2770717" y="3780367"/>
                  <a:pt x="2995083" y="3723217"/>
                  <a:pt x="3225800" y="3543300"/>
                </a:cubicBezTo>
                <a:cubicBezTo>
                  <a:pt x="3456517" y="3363383"/>
                  <a:pt x="3685117" y="3045883"/>
                  <a:pt x="3886200" y="2679700"/>
                </a:cubicBezTo>
                <a:cubicBezTo>
                  <a:pt x="4087283" y="2313517"/>
                  <a:pt x="4298950" y="1792817"/>
                  <a:pt x="4432300" y="1346200"/>
                </a:cubicBezTo>
                <a:cubicBezTo>
                  <a:pt x="4565650" y="899583"/>
                  <a:pt x="4625975" y="449791"/>
                  <a:pt x="4686300" y="0"/>
                </a:cubicBezTo>
              </a:path>
            </a:pathLst>
          </a:cu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42B7EC2-69BE-38DB-6961-2118E1B40185}"/>
                  </a:ext>
                </a:extLst>
              </p:cNvPr>
              <p:cNvSpPr txBox="1"/>
              <p:nvPr/>
            </p:nvSpPr>
            <p:spPr>
              <a:xfrm>
                <a:off x="3681973" y="5270401"/>
                <a:ext cx="103132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42B7EC2-69BE-38DB-6961-2118E1B401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1973" y="5270401"/>
                <a:ext cx="1031328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A033E63-DDFD-D65B-EEC6-80502332C27B}"/>
                  </a:ext>
                </a:extLst>
              </p:cNvPr>
              <p:cNvSpPr txBox="1"/>
              <p:nvPr/>
            </p:nvSpPr>
            <p:spPr>
              <a:xfrm>
                <a:off x="7824193" y="5211933"/>
                <a:ext cx="64807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A033E63-DDFD-D65B-EEC6-80502332C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193" y="5211933"/>
                <a:ext cx="648072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46E2D98-6B0A-DA10-E62F-E4D5DD744DFF}"/>
                  </a:ext>
                </a:extLst>
              </p:cNvPr>
              <p:cNvSpPr txBox="1"/>
              <p:nvPr/>
            </p:nvSpPr>
            <p:spPr>
              <a:xfrm>
                <a:off x="6347122" y="5980251"/>
                <a:ext cx="72037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46E2D98-6B0A-DA10-E62F-E4D5DD744D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7122" y="5980251"/>
                <a:ext cx="720379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458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4" grpId="0"/>
      <p:bldP spid="6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94476" y="270206"/>
                <a:ext cx="10225136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Sketch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endParaRPr lang="en-GB" sz="4800" b="0" dirty="0"/>
              </a:p>
              <a:p>
                <a:pPr algn="ctr"/>
                <a:r>
                  <a:rPr lang="en-GB" sz="4800" dirty="0"/>
                  <a:t>indicating any intercepts with the axis.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476" y="270206"/>
                <a:ext cx="10225136" cy="1569660"/>
              </a:xfrm>
              <a:prstGeom prst="rect">
                <a:avLst/>
              </a:prstGeom>
              <a:blipFill>
                <a:blip r:embed="rId3"/>
                <a:stretch>
                  <a:fillRect t="-3169" b="-1338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E0B41881-9F50-E6E0-62E5-2340D6493380}"/>
              </a:ext>
            </a:extLst>
          </p:cNvPr>
          <p:cNvGrpSpPr/>
          <p:nvPr/>
        </p:nvGrpSpPr>
        <p:grpSpPr>
          <a:xfrm>
            <a:off x="2585131" y="1844824"/>
            <a:ext cx="8257894" cy="4824536"/>
            <a:chOff x="3520768" y="2381618"/>
            <a:chExt cx="5695086" cy="3676450"/>
          </a:xfrm>
        </p:grpSpPr>
        <p:cxnSp>
          <p:nvCxnSpPr>
            <p:cNvPr id="14" name="Straight Arrow Connector 13"/>
            <p:cNvCxnSpPr/>
            <p:nvPr/>
          </p:nvCxnSpPr>
          <p:spPr>
            <a:xfrm>
              <a:off x="3520768" y="5619089"/>
              <a:ext cx="5133659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>
              <a:cxnSpLocks/>
            </p:cNvCxnSpPr>
            <p:nvPr/>
          </p:nvCxnSpPr>
          <p:spPr>
            <a:xfrm flipV="1">
              <a:off x="6111324" y="2867021"/>
              <a:ext cx="0" cy="319104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8520606" y="5325919"/>
                  <a:ext cx="695248" cy="5863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20606" y="5325919"/>
                  <a:ext cx="695248" cy="58633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6087598" y="2381618"/>
                  <a:ext cx="570407" cy="5863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87598" y="2381618"/>
                  <a:ext cx="570407" cy="58633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1" name="Freeform 3"/>
          <p:cNvSpPr/>
          <p:nvPr/>
        </p:nvSpPr>
        <p:spPr>
          <a:xfrm>
            <a:off x="3215680" y="2348880"/>
            <a:ext cx="5976664" cy="3038304"/>
          </a:xfrm>
          <a:custGeom>
            <a:avLst/>
            <a:gdLst>
              <a:gd name="connsiteX0" fmla="*/ 0 w 4686300"/>
              <a:gd name="connsiteY0" fmla="*/ 88900 h 3763386"/>
              <a:gd name="connsiteX1" fmla="*/ 660400 w 4686300"/>
              <a:gd name="connsiteY1" fmla="*/ 2095500 h 3763386"/>
              <a:gd name="connsiteX2" fmla="*/ 1612900 w 4686300"/>
              <a:gd name="connsiteY2" fmla="*/ 3416300 h 3763386"/>
              <a:gd name="connsiteX3" fmla="*/ 2501900 w 4686300"/>
              <a:gd name="connsiteY3" fmla="*/ 3759200 h 3763386"/>
              <a:gd name="connsiteX4" fmla="*/ 3225800 w 4686300"/>
              <a:gd name="connsiteY4" fmla="*/ 3543300 h 3763386"/>
              <a:gd name="connsiteX5" fmla="*/ 3886200 w 4686300"/>
              <a:gd name="connsiteY5" fmla="*/ 2679700 h 3763386"/>
              <a:gd name="connsiteX6" fmla="*/ 4432300 w 4686300"/>
              <a:gd name="connsiteY6" fmla="*/ 1346200 h 3763386"/>
              <a:gd name="connsiteX7" fmla="*/ 4686300 w 4686300"/>
              <a:gd name="connsiteY7" fmla="*/ 0 h 3763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86300" h="3763386">
                <a:moveTo>
                  <a:pt x="0" y="88900"/>
                </a:moveTo>
                <a:cubicBezTo>
                  <a:pt x="195791" y="814916"/>
                  <a:pt x="391583" y="1540933"/>
                  <a:pt x="660400" y="2095500"/>
                </a:cubicBezTo>
                <a:cubicBezTo>
                  <a:pt x="929217" y="2650067"/>
                  <a:pt x="1305983" y="3139017"/>
                  <a:pt x="1612900" y="3416300"/>
                </a:cubicBezTo>
                <a:cubicBezTo>
                  <a:pt x="1919817" y="3693583"/>
                  <a:pt x="2233083" y="3738033"/>
                  <a:pt x="2501900" y="3759200"/>
                </a:cubicBezTo>
                <a:cubicBezTo>
                  <a:pt x="2770717" y="3780367"/>
                  <a:pt x="2995083" y="3723217"/>
                  <a:pt x="3225800" y="3543300"/>
                </a:cubicBezTo>
                <a:cubicBezTo>
                  <a:pt x="3456517" y="3363383"/>
                  <a:pt x="3685117" y="3045883"/>
                  <a:pt x="3886200" y="2679700"/>
                </a:cubicBezTo>
                <a:cubicBezTo>
                  <a:pt x="4087283" y="2313517"/>
                  <a:pt x="4298950" y="1792817"/>
                  <a:pt x="4432300" y="1346200"/>
                </a:cubicBezTo>
                <a:cubicBezTo>
                  <a:pt x="4565650" y="899583"/>
                  <a:pt x="4625975" y="449791"/>
                  <a:pt x="4686300" y="0"/>
                </a:cubicBez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A033E63-DDFD-D65B-EEC6-80502332C27B}"/>
                  </a:ext>
                </a:extLst>
              </p:cNvPr>
              <p:cNvSpPr txBox="1"/>
              <p:nvPr/>
            </p:nvSpPr>
            <p:spPr>
              <a:xfrm>
                <a:off x="6307042" y="5326841"/>
                <a:ext cx="64807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A033E63-DDFD-D65B-EEC6-80502332C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042" y="5326841"/>
                <a:ext cx="648072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452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199456" y="206266"/>
                <a:ext cx="9793088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Sketch the graph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r>
                  <a:rPr lang="en-GB" sz="4000" dirty="0"/>
                  <a:t> </a:t>
                </a:r>
              </a:p>
              <a:p>
                <a:pPr algn="ctr"/>
                <a:r>
                  <a:rPr lang="en-GB" sz="4000" dirty="0"/>
                  <a:t>and find the coordinates of the turning point.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206266"/>
                <a:ext cx="9793088" cy="1323439"/>
              </a:xfrm>
              <a:prstGeom prst="rect">
                <a:avLst/>
              </a:prstGeom>
              <a:blipFill>
                <a:blip r:embed="rId3"/>
                <a:stretch>
                  <a:fillRect t="-1646" b="-1152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/>
          <p:cNvCxnSpPr>
            <a:cxnSpLocks/>
          </p:cNvCxnSpPr>
          <p:nvPr/>
        </p:nvCxnSpPr>
        <p:spPr>
          <a:xfrm flipV="1">
            <a:off x="1968593" y="5088101"/>
            <a:ext cx="7684057" cy="303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6412290" y="1871008"/>
            <a:ext cx="0" cy="47048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541461" y="5088101"/>
                <a:ext cx="104332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200" dirty="0"/>
                  <a:t>3</a:t>
                </a: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1461" y="5088101"/>
                <a:ext cx="1043325" cy="584775"/>
              </a:xfrm>
              <a:prstGeom prst="rect">
                <a:avLst/>
              </a:prstGeom>
              <a:blipFill>
                <a:blip r:embed="rId4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7283824" y="5069818"/>
            <a:ext cx="620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1</a:t>
            </a:r>
          </a:p>
        </p:txBody>
      </p:sp>
      <p:sp>
        <p:nvSpPr>
          <p:cNvPr id="27" name="Freeform 3"/>
          <p:cNvSpPr/>
          <p:nvPr/>
        </p:nvSpPr>
        <p:spPr>
          <a:xfrm>
            <a:off x="1659762" y="2780928"/>
            <a:ext cx="6997172" cy="3253717"/>
          </a:xfrm>
          <a:custGeom>
            <a:avLst/>
            <a:gdLst>
              <a:gd name="connsiteX0" fmla="*/ 0 w 4686300"/>
              <a:gd name="connsiteY0" fmla="*/ 88900 h 3763386"/>
              <a:gd name="connsiteX1" fmla="*/ 660400 w 4686300"/>
              <a:gd name="connsiteY1" fmla="*/ 2095500 h 3763386"/>
              <a:gd name="connsiteX2" fmla="*/ 1612900 w 4686300"/>
              <a:gd name="connsiteY2" fmla="*/ 3416300 h 3763386"/>
              <a:gd name="connsiteX3" fmla="*/ 2501900 w 4686300"/>
              <a:gd name="connsiteY3" fmla="*/ 3759200 h 3763386"/>
              <a:gd name="connsiteX4" fmla="*/ 3225800 w 4686300"/>
              <a:gd name="connsiteY4" fmla="*/ 3543300 h 3763386"/>
              <a:gd name="connsiteX5" fmla="*/ 3886200 w 4686300"/>
              <a:gd name="connsiteY5" fmla="*/ 2679700 h 3763386"/>
              <a:gd name="connsiteX6" fmla="*/ 4432300 w 4686300"/>
              <a:gd name="connsiteY6" fmla="*/ 1346200 h 3763386"/>
              <a:gd name="connsiteX7" fmla="*/ 4686300 w 4686300"/>
              <a:gd name="connsiteY7" fmla="*/ 0 h 3763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86300" h="3763386">
                <a:moveTo>
                  <a:pt x="0" y="88900"/>
                </a:moveTo>
                <a:cubicBezTo>
                  <a:pt x="195791" y="814916"/>
                  <a:pt x="391583" y="1540933"/>
                  <a:pt x="660400" y="2095500"/>
                </a:cubicBezTo>
                <a:cubicBezTo>
                  <a:pt x="929217" y="2650067"/>
                  <a:pt x="1305983" y="3139017"/>
                  <a:pt x="1612900" y="3416300"/>
                </a:cubicBezTo>
                <a:cubicBezTo>
                  <a:pt x="1919817" y="3693583"/>
                  <a:pt x="2233083" y="3738033"/>
                  <a:pt x="2501900" y="3759200"/>
                </a:cubicBezTo>
                <a:cubicBezTo>
                  <a:pt x="2770717" y="3780367"/>
                  <a:pt x="2995083" y="3723217"/>
                  <a:pt x="3225800" y="3543300"/>
                </a:cubicBezTo>
                <a:cubicBezTo>
                  <a:pt x="3456517" y="3363383"/>
                  <a:pt x="3685117" y="3045883"/>
                  <a:pt x="3886200" y="2679700"/>
                </a:cubicBezTo>
                <a:cubicBezTo>
                  <a:pt x="4087283" y="2313517"/>
                  <a:pt x="4298950" y="1792817"/>
                  <a:pt x="4432300" y="1346200"/>
                </a:cubicBezTo>
                <a:cubicBezTo>
                  <a:pt x="4565650" y="899583"/>
                  <a:pt x="4625975" y="449791"/>
                  <a:pt x="4686300" y="0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392116" y="5788619"/>
                <a:ext cx="77626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200" dirty="0"/>
                  <a:t>3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2116" y="5788619"/>
                <a:ext cx="776266" cy="584775"/>
              </a:xfrm>
              <a:prstGeom prst="rect">
                <a:avLst/>
              </a:prstGeom>
              <a:blipFill>
                <a:blip r:embed="rId5"/>
                <a:stretch>
                  <a:fillRect t="-12500" r="-9449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3792437" y="6106364"/>
                <a:ext cx="183922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,−4</m:t>
                          </m:r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2437" y="6106364"/>
                <a:ext cx="1839221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30"/>
          <p:cNvSpPr/>
          <p:nvPr/>
        </p:nvSpPr>
        <p:spPr>
          <a:xfrm>
            <a:off x="5433993" y="5962925"/>
            <a:ext cx="173180" cy="14343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9645536" y="4861920"/>
                <a:ext cx="41090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5536" y="4861920"/>
                <a:ext cx="410904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517667" y="1544914"/>
                <a:ext cx="41090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7667" y="1544914"/>
                <a:ext cx="410904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410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 animBg="1"/>
      <p:bldP spid="28" grpId="0"/>
      <p:bldP spid="30" grpId="0"/>
      <p:bldP spid="3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5360" y="297383"/>
                <a:ext cx="11449271" cy="12128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Sketch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600" b="0" i="1">
                        <a:latin typeface="Cambria Math" panose="02040503050406030204" pitchFamily="18" charset="0"/>
                      </a:rPr>
                      <m:t>−7</m:t>
                    </m:r>
                    <m:r>
                      <a:rPr lang="en-GB" sz="3600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b="0" i="1">
                        <a:latin typeface="Cambria Math" panose="02040503050406030204" pitchFamily="18" charset="0"/>
                      </a:rPr>
                      <m:t>+10</m:t>
                    </m:r>
                  </m:oMath>
                </a14:m>
                <a:endParaRPr lang="en-GB" sz="3600" dirty="0"/>
              </a:p>
              <a:p>
                <a:pPr algn="ctr"/>
                <a:r>
                  <a:rPr lang="en-GB" sz="3600" dirty="0"/>
                  <a:t>indicating any intercepts with the axis and the turning point.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97383"/>
                <a:ext cx="11449271" cy="1212896"/>
              </a:xfrm>
              <a:prstGeom prst="rect">
                <a:avLst/>
              </a:prstGeom>
              <a:blipFill>
                <a:blip r:embed="rId3"/>
                <a:stretch>
                  <a:fillRect t="-889" b="-933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/>
          <p:cNvCxnSpPr>
            <a:cxnSpLocks/>
          </p:cNvCxnSpPr>
          <p:nvPr/>
        </p:nvCxnSpPr>
        <p:spPr>
          <a:xfrm>
            <a:off x="1689214" y="4994816"/>
            <a:ext cx="817538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cxnSpLocks/>
          </p:cNvCxnSpPr>
          <p:nvPr/>
        </p:nvCxnSpPr>
        <p:spPr>
          <a:xfrm flipH="1" flipV="1">
            <a:off x="3359696" y="2276872"/>
            <a:ext cx="29626" cy="40638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9768128" y="4860689"/>
                <a:ext cx="55941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8128" y="4860689"/>
                <a:ext cx="559417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Freeform 3"/>
          <p:cNvSpPr/>
          <p:nvPr/>
        </p:nvSpPr>
        <p:spPr>
          <a:xfrm>
            <a:off x="2849945" y="2225962"/>
            <a:ext cx="6688141" cy="3159055"/>
          </a:xfrm>
          <a:custGeom>
            <a:avLst/>
            <a:gdLst>
              <a:gd name="connsiteX0" fmla="*/ 0 w 4686300"/>
              <a:gd name="connsiteY0" fmla="*/ 88900 h 3763386"/>
              <a:gd name="connsiteX1" fmla="*/ 660400 w 4686300"/>
              <a:gd name="connsiteY1" fmla="*/ 2095500 h 3763386"/>
              <a:gd name="connsiteX2" fmla="*/ 1612900 w 4686300"/>
              <a:gd name="connsiteY2" fmla="*/ 3416300 h 3763386"/>
              <a:gd name="connsiteX3" fmla="*/ 2501900 w 4686300"/>
              <a:gd name="connsiteY3" fmla="*/ 3759200 h 3763386"/>
              <a:gd name="connsiteX4" fmla="*/ 3225800 w 4686300"/>
              <a:gd name="connsiteY4" fmla="*/ 3543300 h 3763386"/>
              <a:gd name="connsiteX5" fmla="*/ 3886200 w 4686300"/>
              <a:gd name="connsiteY5" fmla="*/ 2679700 h 3763386"/>
              <a:gd name="connsiteX6" fmla="*/ 4432300 w 4686300"/>
              <a:gd name="connsiteY6" fmla="*/ 1346200 h 3763386"/>
              <a:gd name="connsiteX7" fmla="*/ 4686300 w 4686300"/>
              <a:gd name="connsiteY7" fmla="*/ 0 h 3763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86300" h="3763386">
                <a:moveTo>
                  <a:pt x="0" y="88900"/>
                </a:moveTo>
                <a:cubicBezTo>
                  <a:pt x="195791" y="814916"/>
                  <a:pt x="391583" y="1540933"/>
                  <a:pt x="660400" y="2095500"/>
                </a:cubicBezTo>
                <a:cubicBezTo>
                  <a:pt x="929217" y="2650067"/>
                  <a:pt x="1305983" y="3139017"/>
                  <a:pt x="1612900" y="3416300"/>
                </a:cubicBezTo>
                <a:cubicBezTo>
                  <a:pt x="1919817" y="3693583"/>
                  <a:pt x="2233083" y="3738033"/>
                  <a:pt x="2501900" y="3759200"/>
                </a:cubicBezTo>
                <a:cubicBezTo>
                  <a:pt x="2770717" y="3780367"/>
                  <a:pt x="2995083" y="3723217"/>
                  <a:pt x="3225800" y="3543300"/>
                </a:cubicBezTo>
                <a:cubicBezTo>
                  <a:pt x="3456517" y="3363383"/>
                  <a:pt x="3685117" y="3045883"/>
                  <a:pt x="3886200" y="2679700"/>
                </a:cubicBezTo>
                <a:cubicBezTo>
                  <a:pt x="4087283" y="2313517"/>
                  <a:pt x="4298950" y="1792817"/>
                  <a:pt x="4432300" y="1346200"/>
                </a:cubicBezTo>
                <a:cubicBezTo>
                  <a:pt x="4565650" y="899583"/>
                  <a:pt x="4625975" y="449791"/>
                  <a:pt x="4686300" y="0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sp>
        <p:nvSpPr>
          <p:cNvPr id="27" name="TextBox 26"/>
          <p:cNvSpPr txBox="1"/>
          <p:nvPr/>
        </p:nvSpPr>
        <p:spPr>
          <a:xfrm>
            <a:off x="7746489" y="4985542"/>
            <a:ext cx="368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722153" y="4994816"/>
            <a:ext cx="380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96441" y="3126357"/>
            <a:ext cx="6136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10</a:t>
            </a:r>
          </a:p>
        </p:txBody>
      </p:sp>
      <p:sp>
        <p:nvSpPr>
          <p:cNvPr id="32" name="Oval 31"/>
          <p:cNvSpPr/>
          <p:nvPr/>
        </p:nvSpPr>
        <p:spPr>
          <a:xfrm>
            <a:off x="6450345" y="5322283"/>
            <a:ext cx="144016" cy="144016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2697779-917E-0536-C7DE-52E0BC6A4480}"/>
                  </a:ext>
                </a:extLst>
              </p:cNvPr>
              <p:cNvSpPr txBox="1"/>
              <p:nvPr/>
            </p:nvSpPr>
            <p:spPr>
              <a:xfrm>
                <a:off x="3281993" y="1785634"/>
                <a:ext cx="55941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2697779-917E-0536-C7DE-52E0BC6A44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1993" y="1785634"/>
                <a:ext cx="559417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BFA542-3528-4910-8805-CC72180D7956}"/>
                  </a:ext>
                </a:extLst>
              </p:cNvPr>
              <p:cNvSpPr txBox="1"/>
              <p:nvPr/>
            </p:nvSpPr>
            <p:spPr>
              <a:xfrm>
                <a:off x="5393473" y="5473030"/>
                <a:ext cx="2401776" cy="584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3.5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 −2.25</m:t>
                          </m:r>
                        </m:e>
                      </m:d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BFA542-3528-4910-8805-CC72180D79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3473" y="5473030"/>
                <a:ext cx="2401776" cy="58477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0704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28" grpId="0"/>
      <p:bldP spid="29" grpId="0"/>
      <p:bldP spid="32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44925" y="1127053"/>
            <a:ext cx="766433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Happy or Sad?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8248" t="17557" r="37091" b="44833"/>
          <a:stretch/>
        </p:blipFill>
        <p:spPr>
          <a:xfrm>
            <a:off x="3814963" y="2704406"/>
            <a:ext cx="4212931" cy="401588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584706" y="51255"/>
            <a:ext cx="65847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dirty="0">
                <a:solidFill>
                  <a:srgbClr val="FF0000"/>
                </a:solidFill>
              </a:rPr>
              <a:t> = </a:t>
            </a:r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baseline="30000" dirty="0">
                <a:solidFill>
                  <a:srgbClr val="FF0000"/>
                </a:solidFill>
              </a:rPr>
              <a:t>2</a:t>
            </a:r>
            <a:r>
              <a:rPr lang="en-GB" sz="8800" dirty="0">
                <a:solidFill>
                  <a:srgbClr val="FF0000"/>
                </a:solidFill>
              </a:rPr>
              <a:t> + 2</a:t>
            </a:r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solidFill>
                  <a:srgbClr val="FF0000"/>
                </a:solidFill>
              </a:rPr>
              <a:t> + 4</a:t>
            </a:r>
            <a:endParaRPr lang="en-GB" sz="8800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16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44925" y="1127053"/>
            <a:ext cx="766433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Happy or Sad?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8248" t="17557" r="37091" b="44833"/>
          <a:stretch/>
        </p:blipFill>
        <p:spPr>
          <a:xfrm rot="10800000">
            <a:off x="3831589" y="2573603"/>
            <a:ext cx="4212931" cy="40158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94203" y="0"/>
            <a:ext cx="77485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dirty="0">
                <a:solidFill>
                  <a:srgbClr val="FF0000"/>
                </a:solidFill>
              </a:rPr>
              <a:t> = 4</a:t>
            </a:r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solidFill>
                  <a:srgbClr val="FF0000"/>
                </a:solidFill>
              </a:rPr>
              <a:t> – </a:t>
            </a:r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baseline="30000" dirty="0">
                <a:solidFill>
                  <a:srgbClr val="FF0000"/>
                </a:solidFill>
              </a:rPr>
              <a:t>2</a:t>
            </a:r>
            <a:r>
              <a:rPr lang="en-GB" sz="8800" dirty="0">
                <a:solidFill>
                  <a:srgbClr val="FF0000"/>
                </a:solidFill>
              </a:rPr>
              <a:t> + 6</a:t>
            </a:r>
            <a:endParaRPr lang="en-GB" sz="8800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81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44925" y="1127053"/>
            <a:ext cx="766433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Happy or Sad?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8248" t="17557" r="37091" b="44833"/>
          <a:stretch/>
        </p:blipFill>
        <p:spPr>
          <a:xfrm>
            <a:off x="3814963" y="2704406"/>
            <a:ext cx="4212931" cy="401588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584706" y="51255"/>
            <a:ext cx="65847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dirty="0">
                <a:solidFill>
                  <a:srgbClr val="FF0000"/>
                </a:solidFill>
              </a:rPr>
              <a:t> = 6 – 2</a:t>
            </a:r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solidFill>
                  <a:srgbClr val="FF0000"/>
                </a:solidFill>
              </a:rPr>
              <a:t> + </a:t>
            </a:r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baseline="30000" dirty="0">
                <a:solidFill>
                  <a:srgbClr val="FF0000"/>
                </a:solidFill>
              </a:rPr>
              <a:t>2</a:t>
            </a:r>
            <a:r>
              <a:rPr lang="en-GB" sz="8800" dirty="0">
                <a:solidFill>
                  <a:srgbClr val="FF0000"/>
                </a:solidFill>
              </a:rPr>
              <a:t> </a:t>
            </a:r>
            <a:endParaRPr lang="en-GB" sz="8800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78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44925" y="1127053"/>
            <a:ext cx="766433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Happy or Sad?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8248" t="17557" r="37091" b="44833"/>
          <a:stretch/>
        </p:blipFill>
        <p:spPr>
          <a:xfrm>
            <a:off x="3814963" y="2704406"/>
            <a:ext cx="4212931" cy="401588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089265" y="0"/>
            <a:ext cx="79857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dirty="0">
                <a:solidFill>
                  <a:srgbClr val="FF0000"/>
                </a:solidFill>
              </a:rPr>
              <a:t> = (</a:t>
            </a:r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solidFill>
                  <a:srgbClr val="FF0000"/>
                </a:solidFill>
              </a:rPr>
              <a:t> – 5)(</a:t>
            </a:r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solidFill>
                  <a:srgbClr val="FF0000"/>
                </a:solidFill>
              </a:rPr>
              <a:t> – 6)</a:t>
            </a:r>
            <a:endParaRPr lang="en-GB" sz="8800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87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44925" y="1127053"/>
            <a:ext cx="766433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Happy or Sad?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8248" t="17557" r="37091" b="44833"/>
          <a:stretch/>
        </p:blipFill>
        <p:spPr>
          <a:xfrm rot="10800000">
            <a:off x="3814963" y="2704406"/>
            <a:ext cx="4212931" cy="401588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706880" y="0"/>
            <a:ext cx="84013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dirty="0">
                <a:solidFill>
                  <a:srgbClr val="FF0000"/>
                </a:solidFill>
              </a:rPr>
              <a:t> = (6 – </a:t>
            </a:r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solidFill>
                  <a:srgbClr val="FF0000"/>
                </a:solidFill>
              </a:rPr>
              <a:t>)(</a:t>
            </a:r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solidFill>
                  <a:srgbClr val="FF0000"/>
                </a:solidFill>
              </a:rPr>
              <a:t> + 2)</a:t>
            </a:r>
            <a:endParaRPr lang="en-GB" sz="8800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357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44925" y="1160305"/>
            <a:ext cx="766433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Happy or Sad?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8248" t="17557" r="37091" b="44833"/>
          <a:stretch/>
        </p:blipFill>
        <p:spPr>
          <a:xfrm>
            <a:off x="3814963" y="2704406"/>
            <a:ext cx="4212931" cy="401588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34459" y="-11082"/>
            <a:ext cx="75069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dirty="0">
                <a:solidFill>
                  <a:srgbClr val="FF0000"/>
                </a:solidFill>
              </a:rPr>
              <a:t> = (3 – </a:t>
            </a:r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solidFill>
                  <a:srgbClr val="FF0000"/>
                </a:solidFill>
              </a:rPr>
              <a:t>)(4 – </a:t>
            </a:r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solidFill>
                  <a:srgbClr val="FF0000"/>
                </a:solidFill>
              </a:rPr>
              <a:t>)</a:t>
            </a:r>
            <a:endParaRPr lang="en-GB" sz="8800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160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673</Words>
  <Application>Microsoft Office PowerPoint</Application>
  <PresentationFormat>Widescreen</PresentationFormat>
  <Paragraphs>128</Paragraphs>
  <Slides>33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52</cp:revision>
  <dcterms:created xsi:type="dcterms:W3CDTF">2017-01-08T07:41:50Z</dcterms:created>
  <dcterms:modified xsi:type="dcterms:W3CDTF">2023-10-17T12:02:56Z</dcterms:modified>
</cp:coreProperties>
</file>