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693" r:id="rId2"/>
    <p:sldId id="694" r:id="rId3"/>
    <p:sldId id="618" r:id="rId4"/>
    <p:sldId id="717" r:id="rId5"/>
    <p:sldId id="708" r:id="rId6"/>
    <p:sldId id="695" r:id="rId7"/>
    <p:sldId id="714" r:id="rId8"/>
    <p:sldId id="713" r:id="rId9"/>
    <p:sldId id="710" r:id="rId10"/>
    <p:sldId id="715" r:id="rId11"/>
    <p:sldId id="707" r:id="rId12"/>
    <p:sldId id="711" r:id="rId13"/>
    <p:sldId id="716" r:id="rId14"/>
    <p:sldId id="712" r:id="rId15"/>
    <p:sldId id="706" r:id="rId16"/>
    <p:sldId id="627" r:id="rId17"/>
    <p:sldId id="698" r:id="rId18"/>
    <p:sldId id="69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28C416-E686-41E2-B9B6-4371A0D08A0E}" v="320" dt="2026-01-07T14:06:06.4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88534" autoAdjust="0"/>
  </p:normalViewPr>
  <p:slideViewPr>
    <p:cSldViewPr>
      <p:cViewPr>
        <p:scale>
          <a:sx n="77" d="100"/>
          <a:sy n="77" d="100"/>
        </p:scale>
        <p:origin x="78" y="474"/>
      </p:cViewPr>
      <p:guideLst>
        <p:guide orient="horz" pos="1162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undo custSel addSld delSld modSld sldOrd">
      <pc:chgData name="Stewart Gale" userId="3647ddd2-6040-41ae-a96d-232c23482af8" providerId="ADAL" clId="{163176A0-02FC-47D8-8D6B-77EA423298B5}" dt="2026-01-07T14:06:06.412" v="1715"/>
      <pc:docMkLst>
        <pc:docMk/>
      </pc:docMkLst>
      <pc:sldChg chg="delSp modSp mod">
        <pc:chgData name="Stewart Gale" userId="3647ddd2-6040-41ae-a96d-232c23482af8" providerId="ADAL" clId="{163176A0-02FC-47D8-8D6B-77EA423298B5}" dt="2026-01-07T14:02:22.142" v="1679" actId="1076"/>
        <pc:sldMkLst>
          <pc:docMk/>
          <pc:sldMk cId="851233267" sldId="618"/>
        </pc:sldMkLst>
        <pc:spChg chg="mod">
          <ac:chgData name="Stewart Gale" userId="3647ddd2-6040-41ae-a96d-232c23482af8" providerId="ADAL" clId="{163176A0-02FC-47D8-8D6B-77EA423298B5}" dt="2026-01-07T14:02:22.142" v="1679" actId="1076"/>
          <ac:spMkLst>
            <pc:docMk/>
            <pc:sldMk cId="851233267" sldId="618"/>
            <ac:spMk id="5" creationId="{81512F6C-1A6D-6397-9B37-ED79CBC95BDC}"/>
          </ac:spMkLst>
        </pc:spChg>
        <pc:spChg chg="del mod">
          <ac:chgData name="Stewart Gale" userId="3647ddd2-6040-41ae-a96d-232c23482af8" providerId="ADAL" clId="{163176A0-02FC-47D8-8D6B-77EA423298B5}" dt="2026-01-07T14:02:05.016" v="1674" actId="478"/>
          <ac:spMkLst>
            <pc:docMk/>
            <pc:sldMk cId="851233267" sldId="618"/>
            <ac:spMk id="17" creationId="{CAF91CF0-0C3D-4915-9483-85F22A6FE10C}"/>
          </ac:spMkLst>
        </pc:spChg>
        <pc:spChg chg="mod">
          <ac:chgData name="Stewart Gale" userId="3647ddd2-6040-41ae-a96d-232c23482af8" providerId="ADAL" clId="{163176A0-02FC-47D8-8D6B-77EA423298B5}" dt="2026-01-07T14:02:17.686" v="1678" actId="1076"/>
          <ac:spMkLst>
            <pc:docMk/>
            <pc:sldMk cId="851233267" sldId="618"/>
            <ac:spMk id="27" creationId="{8472C205-6FA4-44DA-809F-18589BF9554C}"/>
          </ac:spMkLst>
        </pc:spChg>
      </pc:sldChg>
      <pc:sldChg chg="modSp mod">
        <pc:chgData name="Stewart Gale" userId="3647ddd2-6040-41ae-a96d-232c23482af8" providerId="ADAL" clId="{163176A0-02FC-47D8-8D6B-77EA423298B5}" dt="2026-01-07T14:03:04.730" v="1696" actId="1076"/>
        <pc:sldMkLst>
          <pc:docMk/>
          <pc:sldMk cId="1754454897" sldId="693"/>
        </pc:sldMkLst>
        <pc:spChg chg="mod">
          <ac:chgData name="Stewart Gale" userId="3647ddd2-6040-41ae-a96d-232c23482af8" providerId="ADAL" clId="{163176A0-02FC-47D8-8D6B-77EA423298B5}" dt="2026-01-07T14:03:04.730" v="1696" actId="1076"/>
          <ac:spMkLst>
            <pc:docMk/>
            <pc:sldMk cId="1754454897" sldId="693"/>
            <ac:spMk id="6" creationId="{00000000-0000-0000-0000-000000000000}"/>
          </ac:spMkLst>
        </pc:spChg>
        <pc:spChg chg="mod">
          <ac:chgData name="Stewart Gale" userId="3647ddd2-6040-41ae-a96d-232c23482af8" providerId="ADAL" clId="{163176A0-02FC-47D8-8D6B-77EA423298B5}" dt="2026-01-07T14:03:01.556" v="1695" actId="1076"/>
          <ac:spMkLst>
            <pc:docMk/>
            <pc:sldMk cId="1754454897" sldId="693"/>
            <ac:spMk id="7" creationId="{00000000-0000-0000-0000-000000000000}"/>
          </ac:spMkLst>
        </pc:spChg>
      </pc:sldChg>
      <pc:sldChg chg="delSp modSp mod delAnim modAnim">
        <pc:chgData name="Stewart Gale" userId="3647ddd2-6040-41ae-a96d-232c23482af8" providerId="ADAL" clId="{163176A0-02FC-47D8-8D6B-77EA423298B5}" dt="2026-01-07T14:01:46.122" v="1672"/>
        <pc:sldMkLst>
          <pc:docMk/>
          <pc:sldMk cId="1439665539" sldId="694"/>
        </pc:sldMkLst>
        <pc:spChg chg="del">
          <ac:chgData name="Stewart Gale" userId="3647ddd2-6040-41ae-a96d-232c23482af8" providerId="ADAL" clId="{163176A0-02FC-47D8-8D6B-77EA423298B5}" dt="2026-01-07T07:07:13.097" v="37" actId="478"/>
          <ac:spMkLst>
            <pc:docMk/>
            <pc:sldMk cId="1439665539" sldId="694"/>
            <ac:spMk id="3" creationId="{00000000-0000-0000-0000-000000000000}"/>
          </ac:spMkLst>
        </pc:spChg>
        <pc:spChg chg="del">
          <ac:chgData name="Stewart Gale" userId="3647ddd2-6040-41ae-a96d-232c23482af8" providerId="ADAL" clId="{163176A0-02FC-47D8-8D6B-77EA423298B5}" dt="2026-01-07T07:07:00.487" v="35" actId="478"/>
          <ac:spMkLst>
            <pc:docMk/>
            <pc:sldMk cId="1439665539" sldId="694"/>
            <ac:spMk id="4" creationId="{23E06341-587C-6832-90F7-3A8B9E28219B}"/>
          </ac:spMkLst>
        </pc:spChg>
        <pc:spChg chg="mod">
          <ac:chgData name="Stewart Gale" userId="3647ddd2-6040-41ae-a96d-232c23482af8" providerId="ADAL" clId="{163176A0-02FC-47D8-8D6B-77EA423298B5}" dt="2026-01-07T14:01:41.586" v="1671" actId="1076"/>
          <ac:spMkLst>
            <pc:docMk/>
            <pc:sldMk cId="1439665539" sldId="694"/>
            <ac:spMk id="6" creationId="{0FFC0C1F-48C8-DCEB-64BE-3D00C77627C4}"/>
          </ac:spMkLst>
        </pc:spChg>
        <pc:spChg chg="del mod">
          <ac:chgData name="Stewart Gale" userId="3647ddd2-6040-41ae-a96d-232c23482af8" providerId="ADAL" clId="{163176A0-02FC-47D8-8D6B-77EA423298B5}" dt="2026-01-07T07:06:50.677" v="34" actId="478"/>
          <ac:spMkLst>
            <pc:docMk/>
            <pc:sldMk cId="1439665539" sldId="694"/>
            <ac:spMk id="7" creationId="{C9412DF3-3132-4E77-79EA-ECB162CA6CCA}"/>
          </ac:spMkLst>
        </pc:spChg>
        <pc:spChg chg="del">
          <ac:chgData name="Stewart Gale" userId="3647ddd2-6040-41ae-a96d-232c23482af8" providerId="ADAL" clId="{163176A0-02FC-47D8-8D6B-77EA423298B5}" dt="2026-01-07T07:07:04.639" v="36" actId="478"/>
          <ac:spMkLst>
            <pc:docMk/>
            <pc:sldMk cId="1439665539" sldId="694"/>
            <ac:spMk id="30" creationId="{1B90721A-8EE8-49A3-BD94-FE8D37E1AF2D}"/>
          </ac:spMkLst>
        </pc:spChg>
      </pc:sldChg>
      <pc:sldChg chg="addSp delSp modSp mod delAnim modAnim">
        <pc:chgData name="Stewart Gale" userId="3647ddd2-6040-41ae-a96d-232c23482af8" providerId="ADAL" clId="{163176A0-02FC-47D8-8D6B-77EA423298B5}" dt="2026-01-07T07:31:11.035" v="676" actId="1076"/>
        <pc:sldMkLst>
          <pc:docMk/>
          <pc:sldMk cId="2410224773" sldId="695"/>
        </pc:sldMkLst>
        <pc:spChg chg="mod">
          <ac:chgData name="Stewart Gale" userId="3647ddd2-6040-41ae-a96d-232c23482af8" providerId="ADAL" clId="{163176A0-02FC-47D8-8D6B-77EA423298B5}" dt="2026-01-07T07:31:11.035" v="676" actId="1076"/>
          <ac:spMkLst>
            <pc:docMk/>
            <pc:sldMk cId="2410224773" sldId="695"/>
            <ac:spMk id="4" creationId="{EBA4F6D5-09A7-3893-6FAB-48F9E6780136}"/>
          </ac:spMkLst>
        </pc:spChg>
        <pc:spChg chg="mod">
          <ac:chgData name="Stewart Gale" userId="3647ddd2-6040-41ae-a96d-232c23482af8" providerId="ADAL" clId="{163176A0-02FC-47D8-8D6B-77EA423298B5}" dt="2026-01-07T07:31:11.035" v="676" actId="1076"/>
          <ac:spMkLst>
            <pc:docMk/>
            <pc:sldMk cId="2410224773" sldId="695"/>
            <ac:spMk id="7" creationId="{6FF33D4A-1CEB-6D58-F902-18EEECE261F8}"/>
          </ac:spMkLst>
        </pc:spChg>
        <pc:spChg chg="mod">
          <ac:chgData name="Stewart Gale" userId="3647ddd2-6040-41ae-a96d-232c23482af8" providerId="ADAL" clId="{163176A0-02FC-47D8-8D6B-77EA423298B5}" dt="2026-01-07T07:09:59.874" v="96"/>
          <ac:spMkLst>
            <pc:docMk/>
            <pc:sldMk cId="2410224773" sldId="695"/>
            <ac:spMk id="8" creationId="{C3D8F0F7-DB5E-06E9-766A-A77C82A2CB0F}"/>
          </ac:spMkLst>
        </pc:spChg>
        <pc:spChg chg="mod">
          <ac:chgData name="Stewart Gale" userId="3647ddd2-6040-41ae-a96d-232c23482af8" providerId="ADAL" clId="{163176A0-02FC-47D8-8D6B-77EA423298B5}" dt="2026-01-07T07:09:59.874" v="96"/>
          <ac:spMkLst>
            <pc:docMk/>
            <pc:sldMk cId="2410224773" sldId="695"/>
            <ac:spMk id="9" creationId="{75437899-130D-CD71-B5C4-252EA8685B45}"/>
          </ac:spMkLst>
        </pc:spChg>
        <pc:spChg chg="mod">
          <ac:chgData name="Stewart Gale" userId="3647ddd2-6040-41ae-a96d-232c23482af8" providerId="ADAL" clId="{163176A0-02FC-47D8-8D6B-77EA423298B5}" dt="2026-01-07T07:10:15.683" v="99"/>
          <ac:spMkLst>
            <pc:docMk/>
            <pc:sldMk cId="2410224773" sldId="695"/>
            <ac:spMk id="13" creationId="{6168EFBE-EB2E-2B92-2833-40D5F4D9FF84}"/>
          </ac:spMkLst>
        </pc:spChg>
        <pc:spChg chg="mod">
          <ac:chgData name="Stewart Gale" userId="3647ddd2-6040-41ae-a96d-232c23482af8" providerId="ADAL" clId="{163176A0-02FC-47D8-8D6B-77EA423298B5}" dt="2026-01-07T07:10:15.683" v="99"/>
          <ac:spMkLst>
            <pc:docMk/>
            <pc:sldMk cId="2410224773" sldId="695"/>
            <ac:spMk id="14" creationId="{3CE814CA-7B47-3533-2FE6-55EF72021528}"/>
          </ac:spMkLst>
        </pc:spChg>
        <pc:spChg chg="add del">
          <ac:chgData name="Stewart Gale" userId="3647ddd2-6040-41ae-a96d-232c23482af8" providerId="ADAL" clId="{163176A0-02FC-47D8-8D6B-77EA423298B5}" dt="2026-01-07T07:10:59.041" v="118" actId="22"/>
          <ac:spMkLst>
            <pc:docMk/>
            <pc:sldMk cId="2410224773" sldId="695"/>
            <ac:spMk id="17" creationId="{4A387BC6-D54D-4CE1-2267-EAD5FD85AB03}"/>
          </ac:spMkLst>
        </pc:spChg>
        <pc:spChg chg="add mod">
          <ac:chgData name="Stewart Gale" userId="3647ddd2-6040-41ae-a96d-232c23482af8" providerId="ADAL" clId="{163176A0-02FC-47D8-8D6B-77EA423298B5}" dt="2026-01-07T07:31:11.035" v="676" actId="1076"/>
          <ac:spMkLst>
            <pc:docMk/>
            <pc:sldMk cId="2410224773" sldId="695"/>
            <ac:spMk id="19" creationId="{AD3E3A68-B8BC-D922-3CED-3EA420C38FD9}"/>
          </ac:spMkLst>
        </pc:spChg>
        <pc:spChg chg="mod">
          <ac:chgData name="Stewart Gale" userId="3647ddd2-6040-41ae-a96d-232c23482af8" providerId="ADAL" clId="{163176A0-02FC-47D8-8D6B-77EA423298B5}" dt="2026-01-07T07:09:30.080" v="84" actId="1076"/>
          <ac:spMkLst>
            <pc:docMk/>
            <pc:sldMk cId="2410224773" sldId="695"/>
            <ac:spMk id="40" creationId="{C3D8F0F7-DB5E-06E9-766A-A77C82A2CB0F}"/>
          </ac:spMkLst>
        </pc:spChg>
        <pc:spChg chg="mod">
          <ac:chgData name="Stewart Gale" userId="3647ddd2-6040-41ae-a96d-232c23482af8" providerId="ADAL" clId="{163176A0-02FC-47D8-8D6B-77EA423298B5}" dt="2026-01-07T07:09:22.649" v="81" actId="14100"/>
          <ac:spMkLst>
            <pc:docMk/>
            <pc:sldMk cId="2410224773" sldId="695"/>
            <ac:spMk id="43" creationId="{75437899-130D-CD71-B5C4-252EA8685B45}"/>
          </ac:spMkLst>
        </pc:spChg>
        <pc:spChg chg="add del mod">
          <ac:chgData name="Stewart Gale" userId="3647ddd2-6040-41ae-a96d-232c23482af8" providerId="ADAL" clId="{163176A0-02FC-47D8-8D6B-77EA423298B5}" dt="2026-01-07T07:10:23.043" v="101" actId="20577"/>
          <ac:spMkLst>
            <pc:docMk/>
            <pc:sldMk cId="2410224773" sldId="695"/>
            <ac:spMk id="52" creationId="{7F6BF42D-4DC3-7C82-257B-E742D2353E58}"/>
          </ac:spMkLst>
        </pc:spChg>
        <pc:spChg chg="del">
          <ac:chgData name="Stewart Gale" userId="3647ddd2-6040-41ae-a96d-232c23482af8" providerId="ADAL" clId="{163176A0-02FC-47D8-8D6B-77EA423298B5}" dt="2026-01-07T07:09:04.568" v="75" actId="478"/>
          <ac:spMkLst>
            <pc:docMk/>
            <pc:sldMk cId="2410224773" sldId="695"/>
            <ac:spMk id="53" creationId="{28AE47B3-4E55-9339-80B9-81760C54C384}"/>
          </ac:spMkLst>
        </pc:spChg>
        <pc:grpChg chg="add del mod">
          <ac:chgData name="Stewart Gale" userId="3647ddd2-6040-41ae-a96d-232c23482af8" providerId="ADAL" clId="{163176A0-02FC-47D8-8D6B-77EA423298B5}" dt="2026-01-07T07:09:56.455" v="95" actId="21"/>
          <ac:grpSpMkLst>
            <pc:docMk/>
            <pc:sldMk cId="2410224773" sldId="695"/>
            <ac:grpSpMk id="2" creationId="{4E157E8F-78A6-4F36-DBE9-8BD5B377B661}"/>
          </ac:grpSpMkLst>
        </pc:grpChg>
        <pc:grpChg chg="add del mod">
          <ac:chgData name="Stewart Gale" userId="3647ddd2-6040-41ae-a96d-232c23482af8" providerId="ADAL" clId="{163176A0-02FC-47D8-8D6B-77EA423298B5}" dt="2026-01-07T07:10:10.803" v="98" actId="478"/>
          <ac:grpSpMkLst>
            <pc:docMk/>
            <pc:sldMk cId="2410224773" sldId="695"/>
            <ac:grpSpMk id="5" creationId="{4E157E8F-78A6-4F36-DBE9-8BD5B377B661}"/>
          </ac:grpSpMkLst>
        </pc:grpChg>
        <pc:grpChg chg="add mod">
          <ac:chgData name="Stewart Gale" userId="3647ddd2-6040-41ae-a96d-232c23482af8" providerId="ADAL" clId="{163176A0-02FC-47D8-8D6B-77EA423298B5}" dt="2026-01-07T07:10:27.446" v="102" actId="1076"/>
          <ac:grpSpMkLst>
            <pc:docMk/>
            <pc:sldMk cId="2410224773" sldId="695"/>
            <ac:grpSpMk id="11" creationId="{F239BD5E-2503-B93D-811F-6200C5A175B0}"/>
          </ac:grpSpMkLst>
        </pc:grpChg>
        <pc:cxnChg chg="mod">
          <ac:chgData name="Stewart Gale" userId="3647ddd2-6040-41ae-a96d-232c23482af8" providerId="ADAL" clId="{163176A0-02FC-47D8-8D6B-77EA423298B5}" dt="2026-01-07T07:09:59.874" v="96"/>
          <ac:cxnSpMkLst>
            <pc:docMk/>
            <pc:sldMk cId="2410224773" sldId="695"/>
            <ac:cxnSpMk id="6" creationId="{624264D6-7B6A-F13F-D791-17F2C45C5D4E}"/>
          </ac:cxnSpMkLst>
        </pc:cxnChg>
        <pc:cxnChg chg="mod">
          <ac:chgData name="Stewart Gale" userId="3647ddd2-6040-41ae-a96d-232c23482af8" providerId="ADAL" clId="{163176A0-02FC-47D8-8D6B-77EA423298B5}" dt="2026-01-07T07:09:59.874" v="96"/>
          <ac:cxnSpMkLst>
            <pc:docMk/>
            <pc:sldMk cId="2410224773" sldId="695"/>
            <ac:cxnSpMk id="10" creationId="{8B94F968-7613-F415-FD34-51E4622F0319}"/>
          </ac:cxnSpMkLst>
        </pc:cxnChg>
        <pc:cxnChg chg="mod">
          <ac:chgData name="Stewart Gale" userId="3647ddd2-6040-41ae-a96d-232c23482af8" providerId="ADAL" clId="{163176A0-02FC-47D8-8D6B-77EA423298B5}" dt="2026-01-07T07:10:15.683" v="99"/>
          <ac:cxnSpMkLst>
            <pc:docMk/>
            <pc:sldMk cId="2410224773" sldId="695"/>
            <ac:cxnSpMk id="12" creationId="{6253C628-B410-9624-AFEB-8B383F12D657}"/>
          </ac:cxnSpMkLst>
        </pc:cxnChg>
        <pc:cxnChg chg="mod">
          <ac:chgData name="Stewart Gale" userId="3647ddd2-6040-41ae-a96d-232c23482af8" providerId="ADAL" clId="{163176A0-02FC-47D8-8D6B-77EA423298B5}" dt="2026-01-07T07:10:15.683" v="99"/>
          <ac:cxnSpMkLst>
            <pc:docMk/>
            <pc:sldMk cId="2410224773" sldId="695"/>
            <ac:cxnSpMk id="15" creationId="{D4ACFD59-E6A3-08AB-A171-7567F643C0B5}"/>
          </ac:cxnSpMkLst>
        </pc:cxnChg>
        <pc:cxnChg chg="mod">
          <ac:chgData name="Stewart Gale" userId="3647ddd2-6040-41ae-a96d-232c23482af8" providerId="ADAL" clId="{163176A0-02FC-47D8-8D6B-77EA423298B5}" dt="2026-01-07T07:09:26.542" v="83" actId="14100"/>
          <ac:cxnSpMkLst>
            <pc:docMk/>
            <pc:sldMk cId="2410224773" sldId="695"/>
            <ac:cxnSpMk id="39" creationId="{624264D6-7B6A-F13F-D791-17F2C45C5D4E}"/>
          </ac:cxnSpMkLst>
        </pc:cxnChg>
      </pc:sldChg>
      <pc:sldChg chg="del">
        <pc:chgData name="Stewart Gale" userId="3647ddd2-6040-41ae-a96d-232c23482af8" providerId="ADAL" clId="{163176A0-02FC-47D8-8D6B-77EA423298B5}" dt="2026-01-07T07:27:07.957" v="650" actId="47"/>
        <pc:sldMkLst>
          <pc:docMk/>
          <pc:sldMk cId="1989122708" sldId="703"/>
        </pc:sldMkLst>
      </pc:sldChg>
      <pc:sldChg chg="delSp modSp del mod delAnim">
        <pc:chgData name="Stewart Gale" userId="3647ddd2-6040-41ae-a96d-232c23482af8" providerId="ADAL" clId="{163176A0-02FC-47D8-8D6B-77EA423298B5}" dt="2026-01-07T07:31:27.166" v="680" actId="47"/>
        <pc:sldMkLst>
          <pc:docMk/>
          <pc:sldMk cId="2393279286" sldId="704"/>
        </pc:sldMkLst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2" creationId="{5418BBC5-A201-7DC6-5F65-7C8013395341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4" creationId="{980611DD-156F-CAF9-A37F-71C22CC77D9C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5" creationId="{79CA83DD-EF37-FC94-1FBE-AA9A9C26BDB5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10" creationId="{20E594F0-A417-2536-0216-8E2E3B75CC6E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11" creationId="{A8C125E1-3BBA-775B-5D6F-CBE695D238E3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14" creationId="{7BE277EC-3074-DDEE-4C9A-DDD5C602EC02}"/>
          </ac:spMkLst>
        </pc:spChg>
        <pc:spChg chg="del">
          <ac:chgData name="Stewart Gale" userId="3647ddd2-6040-41ae-a96d-232c23482af8" providerId="ADAL" clId="{163176A0-02FC-47D8-8D6B-77EA423298B5}" dt="2026-01-07T07:28:09.712" v="664" actId="21"/>
          <ac:spMkLst>
            <pc:docMk/>
            <pc:sldMk cId="2393279286" sldId="704"/>
            <ac:spMk id="33" creationId="{2504D92C-C842-AA5C-B6DA-D53D82F1E09F}"/>
          </ac:spMkLst>
        </pc:spChg>
        <pc:grpChg chg="del">
          <ac:chgData name="Stewart Gale" userId="3647ddd2-6040-41ae-a96d-232c23482af8" providerId="ADAL" clId="{163176A0-02FC-47D8-8D6B-77EA423298B5}" dt="2026-01-07T07:28:09.712" v="664" actId="21"/>
          <ac:grpSpMkLst>
            <pc:docMk/>
            <pc:sldMk cId="2393279286" sldId="704"/>
            <ac:grpSpMk id="8" creationId="{DCA6C56F-B7B2-8377-AE11-B67C72C2674D}"/>
          </ac:grpSpMkLst>
        </pc:grpChg>
        <pc:cxnChg chg="mod">
          <ac:chgData name="Stewart Gale" userId="3647ddd2-6040-41ae-a96d-232c23482af8" providerId="ADAL" clId="{163176A0-02FC-47D8-8D6B-77EA423298B5}" dt="2026-01-07T07:28:09.712" v="664" actId="21"/>
          <ac:cxnSpMkLst>
            <pc:docMk/>
            <pc:sldMk cId="2393279286" sldId="704"/>
            <ac:cxnSpMk id="26" creationId="{151C77E9-659B-DF86-9CDD-8E2673532FA7}"/>
          </ac:cxnSpMkLst>
        </pc:cxnChg>
        <pc:cxnChg chg="mod">
          <ac:chgData name="Stewart Gale" userId="3647ddd2-6040-41ae-a96d-232c23482af8" providerId="ADAL" clId="{163176A0-02FC-47D8-8D6B-77EA423298B5}" dt="2026-01-07T07:28:09.712" v="664" actId="21"/>
          <ac:cxnSpMkLst>
            <pc:docMk/>
            <pc:sldMk cId="2393279286" sldId="704"/>
            <ac:cxnSpMk id="29" creationId="{33E46D33-215D-1484-0E99-ECF5891F4F8D}"/>
          </ac:cxnSpMkLst>
        </pc:cxnChg>
      </pc:sldChg>
      <pc:sldChg chg="del">
        <pc:chgData name="Stewart Gale" userId="3647ddd2-6040-41ae-a96d-232c23482af8" providerId="ADAL" clId="{163176A0-02FC-47D8-8D6B-77EA423298B5}" dt="2026-01-07T07:31:35.421" v="681" actId="47"/>
        <pc:sldMkLst>
          <pc:docMk/>
          <pc:sldMk cId="1248475434" sldId="705"/>
        </pc:sldMkLst>
      </pc:sldChg>
      <pc:sldChg chg="delSp modSp add mod modAnim">
        <pc:chgData name="Stewart Gale" userId="3647ddd2-6040-41ae-a96d-232c23482af8" providerId="ADAL" clId="{163176A0-02FC-47D8-8D6B-77EA423298B5}" dt="2026-01-07T14:05:20.594" v="1711" actId="20577"/>
        <pc:sldMkLst>
          <pc:docMk/>
          <pc:sldMk cId="2531013446" sldId="707"/>
        </pc:sldMkLst>
        <pc:spChg chg="mod">
          <ac:chgData name="Stewart Gale" userId="3647ddd2-6040-41ae-a96d-232c23482af8" providerId="ADAL" clId="{163176A0-02FC-47D8-8D6B-77EA423298B5}" dt="2026-01-07T07:23:59.331" v="640" actId="1076"/>
          <ac:spMkLst>
            <pc:docMk/>
            <pc:sldMk cId="2531013446" sldId="707"/>
            <ac:spMk id="5" creationId="{5AA017F3-7A1A-6F45-FD9A-DBE12378CCDF}"/>
          </ac:spMkLst>
        </pc:spChg>
        <pc:spChg chg="mod">
          <ac:chgData name="Stewart Gale" userId="3647ddd2-6040-41ae-a96d-232c23482af8" providerId="ADAL" clId="{163176A0-02FC-47D8-8D6B-77EA423298B5}" dt="2026-01-07T07:23:59.331" v="640" actId="1076"/>
          <ac:spMkLst>
            <pc:docMk/>
            <pc:sldMk cId="2531013446" sldId="707"/>
            <ac:spMk id="10" creationId="{3610EBC6-1F8A-4FE1-1424-BB46F8860EAD}"/>
          </ac:spMkLst>
        </pc:spChg>
        <pc:spChg chg="mod">
          <ac:chgData name="Stewart Gale" userId="3647ddd2-6040-41ae-a96d-232c23482af8" providerId="ADAL" clId="{163176A0-02FC-47D8-8D6B-77EA423298B5}" dt="2026-01-07T07:23:59.331" v="640" actId="1076"/>
          <ac:spMkLst>
            <pc:docMk/>
            <pc:sldMk cId="2531013446" sldId="707"/>
            <ac:spMk id="12" creationId="{BEDB1EAA-45E7-834D-904C-936101D2C203}"/>
          </ac:spMkLst>
        </pc:spChg>
        <pc:spChg chg="mod">
          <ac:chgData name="Stewart Gale" userId="3647ddd2-6040-41ae-a96d-232c23482af8" providerId="ADAL" clId="{163176A0-02FC-47D8-8D6B-77EA423298B5}" dt="2026-01-07T07:24:06.515" v="641" actId="1076"/>
          <ac:spMkLst>
            <pc:docMk/>
            <pc:sldMk cId="2531013446" sldId="707"/>
            <ac:spMk id="14" creationId="{75A0F6C3-A181-E02F-9D1C-96061751EC47}"/>
          </ac:spMkLst>
        </pc:spChg>
        <pc:spChg chg="mod">
          <ac:chgData name="Stewart Gale" userId="3647ddd2-6040-41ae-a96d-232c23482af8" providerId="ADAL" clId="{163176A0-02FC-47D8-8D6B-77EA423298B5}" dt="2026-01-07T13:56:22.476" v="1619" actId="20577"/>
          <ac:spMkLst>
            <pc:docMk/>
            <pc:sldMk cId="2531013446" sldId="707"/>
            <ac:spMk id="22" creationId="{11574236-B5BB-2B48-84A8-98166649B88D}"/>
          </ac:spMkLst>
        </pc:spChg>
        <pc:spChg chg="mod">
          <ac:chgData name="Stewart Gale" userId="3647ddd2-6040-41ae-a96d-232c23482af8" providerId="ADAL" clId="{163176A0-02FC-47D8-8D6B-77EA423298B5}" dt="2026-01-07T13:57:19.046" v="1625" actId="14100"/>
          <ac:spMkLst>
            <pc:docMk/>
            <pc:sldMk cId="2531013446" sldId="707"/>
            <ac:spMk id="23" creationId="{9D62FAAA-18A7-2395-52DF-CB7852F323A1}"/>
          </ac:spMkLst>
        </pc:spChg>
        <pc:spChg chg="del">
          <ac:chgData name="Stewart Gale" userId="3647ddd2-6040-41ae-a96d-232c23482af8" providerId="ADAL" clId="{163176A0-02FC-47D8-8D6B-77EA423298B5}" dt="2026-01-07T07:22:49.217" v="608" actId="478"/>
          <ac:spMkLst>
            <pc:docMk/>
            <pc:sldMk cId="2531013446" sldId="707"/>
            <ac:spMk id="24" creationId="{860A491E-E02E-4C29-FA6E-30D528B48DB7}"/>
          </ac:spMkLst>
        </pc:spChg>
        <pc:spChg chg="del">
          <ac:chgData name="Stewart Gale" userId="3647ddd2-6040-41ae-a96d-232c23482af8" providerId="ADAL" clId="{163176A0-02FC-47D8-8D6B-77EA423298B5}" dt="2026-01-07T07:22:57.565" v="611" actId="478"/>
          <ac:spMkLst>
            <pc:docMk/>
            <pc:sldMk cId="2531013446" sldId="707"/>
            <ac:spMk id="25" creationId="{5C32888B-D968-5820-5B99-D86E8DCB28A9}"/>
          </ac:spMkLst>
        </pc:spChg>
        <pc:spChg chg="mod">
          <ac:chgData name="Stewart Gale" userId="3647ddd2-6040-41ae-a96d-232c23482af8" providerId="ADAL" clId="{163176A0-02FC-47D8-8D6B-77EA423298B5}" dt="2026-01-07T13:56:22.476" v="1619" actId="20577"/>
          <ac:spMkLst>
            <pc:docMk/>
            <pc:sldMk cId="2531013446" sldId="707"/>
            <ac:spMk id="27" creationId="{4E0DBE30-80C6-A329-8578-5F0CB0CA92F2}"/>
          </ac:spMkLst>
        </pc:spChg>
        <pc:spChg chg="mod">
          <ac:chgData name="Stewart Gale" userId="3647ddd2-6040-41ae-a96d-232c23482af8" providerId="ADAL" clId="{163176A0-02FC-47D8-8D6B-77EA423298B5}" dt="2026-01-07T13:56:22.476" v="1619" actId="20577"/>
          <ac:spMkLst>
            <pc:docMk/>
            <pc:sldMk cId="2531013446" sldId="707"/>
            <ac:spMk id="28" creationId="{EF739B03-5495-3A1A-3CCB-BD1667FE066F}"/>
          </ac:spMkLst>
        </pc:spChg>
        <pc:spChg chg="mod">
          <ac:chgData name="Stewart Gale" userId="3647ddd2-6040-41ae-a96d-232c23482af8" providerId="ADAL" clId="{163176A0-02FC-47D8-8D6B-77EA423298B5}" dt="2026-01-07T13:56:22.476" v="1619" actId="20577"/>
          <ac:spMkLst>
            <pc:docMk/>
            <pc:sldMk cId="2531013446" sldId="707"/>
            <ac:spMk id="30" creationId="{D64A70F6-98FE-0D7B-2CC3-40A97C39E6C3}"/>
          </ac:spMkLst>
        </pc:spChg>
        <pc:spChg chg="del">
          <ac:chgData name="Stewart Gale" userId="3647ddd2-6040-41ae-a96d-232c23482af8" providerId="ADAL" clId="{163176A0-02FC-47D8-8D6B-77EA423298B5}" dt="2026-01-07T07:13:11.653" v="181" actId="478"/>
          <ac:spMkLst>
            <pc:docMk/>
            <pc:sldMk cId="2531013446" sldId="707"/>
            <ac:spMk id="31" creationId="{D8CCDD2C-602D-910A-4EBA-B14D8C2B593E}"/>
          </ac:spMkLst>
        </pc:spChg>
        <pc:spChg chg="del">
          <ac:chgData name="Stewart Gale" userId="3647ddd2-6040-41ae-a96d-232c23482af8" providerId="ADAL" clId="{163176A0-02FC-47D8-8D6B-77EA423298B5}" dt="2026-01-07T07:22:02.522" v="575" actId="478"/>
          <ac:spMkLst>
            <pc:docMk/>
            <pc:sldMk cId="2531013446" sldId="707"/>
            <ac:spMk id="33" creationId="{7903F06E-A24F-B8B8-ACF8-94DD092FAAD9}"/>
          </ac:spMkLst>
        </pc:spChg>
        <pc:spChg chg="mod">
          <ac:chgData name="Stewart Gale" userId="3647ddd2-6040-41ae-a96d-232c23482af8" providerId="ADAL" clId="{163176A0-02FC-47D8-8D6B-77EA423298B5}" dt="2026-01-07T14:05:20.594" v="1711" actId="20577"/>
          <ac:spMkLst>
            <pc:docMk/>
            <pc:sldMk cId="2531013446" sldId="707"/>
            <ac:spMk id="69" creationId="{E9E045C1-4D98-8B91-3D7F-40B43856F621}"/>
          </ac:spMkLst>
        </pc:spChg>
        <pc:grpChg chg="mod">
          <ac:chgData name="Stewart Gale" userId="3647ddd2-6040-41ae-a96d-232c23482af8" providerId="ADAL" clId="{163176A0-02FC-47D8-8D6B-77EA423298B5}" dt="2026-01-07T13:56:22.476" v="1619" actId="20577"/>
          <ac:grpSpMkLst>
            <pc:docMk/>
            <pc:sldMk cId="2531013446" sldId="707"/>
            <ac:grpSpMk id="8" creationId="{F1080E7E-5409-E601-4913-8E7135EE00A3}"/>
          </ac:grpSpMkLst>
        </pc:grpChg>
        <pc:cxnChg chg="mod">
          <ac:chgData name="Stewart Gale" userId="3647ddd2-6040-41ae-a96d-232c23482af8" providerId="ADAL" clId="{163176A0-02FC-47D8-8D6B-77EA423298B5}" dt="2026-01-07T07:23:59.331" v="640" actId="1076"/>
          <ac:cxnSpMkLst>
            <pc:docMk/>
            <pc:sldMk cId="2531013446" sldId="707"/>
            <ac:cxnSpMk id="6" creationId="{88D70C05-0396-22C3-B542-3E9027E95443}"/>
          </ac:cxnSpMkLst>
        </pc:cxnChg>
        <pc:cxnChg chg="mod">
          <ac:chgData name="Stewart Gale" userId="3647ddd2-6040-41ae-a96d-232c23482af8" providerId="ADAL" clId="{163176A0-02FC-47D8-8D6B-77EA423298B5}" dt="2026-01-07T13:56:22.476" v="1619" actId="20577"/>
          <ac:cxnSpMkLst>
            <pc:docMk/>
            <pc:sldMk cId="2531013446" sldId="707"/>
            <ac:cxnSpMk id="16" creationId="{71A99A50-E36E-73FA-88F8-C7FB701520D1}"/>
          </ac:cxnSpMkLst>
        </pc:cxnChg>
        <pc:cxnChg chg="mod">
          <ac:chgData name="Stewart Gale" userId="3647ddd2-6040-41ae-a96d-232c23482af8" providerId="ADAL" clId="{163176A0-02FC-47D8-8D6B-77EA423298B5}" dt="2026-01-07T13:56:22.476" v="1619" actId="20577"/>
          <ac:cxnSpMkLst>
            <pc:docMk/>
            <pc:sldMk cId="2531013446" sldId="707"/>
            <ac:cxnSpMk id="17" creationId="{214B9B7E-5872-8263-3793-B4780506ED13}"/>
          </ac:cxnSpMkLst>
        </pc:cxnChg>
        <pc:cxnChg chg="del">
          <ac:chgData name="Stewart Gale" userId="3647ddd2-6040-41ae-a96d-232c23482af8" providerId="ADAL" clId="{163176A0-02FC-47D8-8D6B-77EA423298B5}" dt="2026-01-07T07:22:55.518" v="610" actId="478"/>
          <ac:cxnSpMkLst>
            <pc:docMk/>
            <pc:sldMk cId="2531013446" sldId="707"/>
            <ac:cxnSpMk id="19" creationId="{9E7A23D0-DB4A-83AB-2E6D-B46D1C748F58}"/>
          </ac:cxnSpMkLst>
        </pc:cxnChg>
        <pc:cxnChg chg="del">
          <ac:chgData name="Stewart Gale" userId="3647ddd2-6040-41ae-a96d-232c23482af8" providerId="ADAL" clId="{163176A0-02FC-47D8-8D6B-77EA423298B5}" dt="2026-01-07T07:22:52.058" v="609" actId="478"/>
          <ac:cxnSpMkLst>
            <pc:docMk/>
            <pc:sldMk cId="2531013446" sldId="707"/>
            <ac:cxnSpMk id="21" creationId="{1E28794D-80C8-4E33-8DFC-6A7BC3431000}"/>
          </ac:cxnSpMkLst>
        </pc:cxnChg>
        <pc:cxnChg chg="mod">
          <ac:chgData name="Stewart Gale" userId="3647ddd2-6040-41ae-a96d-232c23482af8" providerId="ADAL" clId="{163176A0-02FC-47D8-8D6B-77EA423298B5}" dt="2026-01-07T13:56:22.476" v="1619" actId="20577"/>
          <ac:cxnSpMkLst>
            <pc:docMk/>
            <pc:sldMk cId="2531013446" sldId="707"/>
            <ac:cxnSpMk id="26" creationId="{E3A885E9-3EB0-E251-103F-1E4DFBCA8A46}"/>
          </ac:cxnSpMkLst>
        </pc:cxnChg>
        <pc:cxnChg chg="mod">
          <ac:chgData name="Stewart Gale" userId="3647ddd2-6040-41ae-a96d-232c23482af8" providerId="ADAL" clId="{163176A0-02FC-47D8-8D6B-77EA423298B5}" dt="2026-01-07T13:56:22.476" v="1619" actId="20577"/>
          <ac:cxnSpMkLst>
            <pc:docMk/>
            <pc:sldMk cId="2531013446" sldId="707"/>
            <ac:cxnSpMk id="29" creationId="{DD29B72E-79AB-7B64-B222-174490BD28D2}"/>
          </ac:cxnSpMkLst>
        </pc:cxnChg>
      </pc:sldChg>
      <pc:sldChg chg="addSp delSp modSp new mod ord">
        <pc:chgData name="Stewart Gale" userId="3647ddd2-6040-41ae-a96d-232c23482af8" providerId="ADAL" clId="{163176A0-02FC-47D8-8D6B-77EA423298B5}" dt="2026-01-07T13:48:15.830" v="1318" actId="1076"/>
        <pc:sldMkLst>
          <pc:docMk/>
          <pc:sldMk cId="538903624" sldId="708"/>
        </pc:sldMkLst>
        <pc:spChg chg="add mod">
          <ac:chgData name="Stewart Gale" userId="3647ddd2-6040-41ae-a96d-232c23482af8" providerId="ADAL" clId="{163176A0-02FC-47D8-8D6B-77EA423298B5}" dt="2026-01-07T13:48:15.830" v="1318" actId="1076"/>
          <ac:spMkLst>
            <pc:docMk/>
            <pc:sldMk cId="538903624" sldId="708"/>
            <ac:spMk id="2" creationId="{B8A6C788-4FEC-7B3A-09A7-77A1FC4356FD}"/>
          </ac:spMkLst>
        </pc:spChg>
        <pc:spChg chg="del mod">
          <ac:chgData name="Stewart Gale" userId="3647ddd2-6040-41ae-a96d-232c23482af8" providerId="ADAL" clId="{163176A0-02FC-47D8-8D6B-77EA423298B5}" dt="2026-01-07T07:14:30.833" v="193" actId="478"/>
          <ac:spMkLst>
            <pc:docMk/>
            <pc:sldMk cId="538903624" sldId="708"/>
            <ac:spMk id="5" creationId="{969063FB-A3F8-AA08-87B6-EF7DD8074C87}"/>
          </ac:spMkLst>
        </pc:spChg>
        <pc:spChg chg="mod">
          <ac:chgData name="Stewart Gale" userId="3647ddd2-6040-41ae-a96d-232c23482af8" providerId="ADAL" clId="{163176A0-02FC-47D8-8D6B-77EA423298B5}" dt="2026-01-07T07:16:27.930" v="319" actId="403"/>
          <ac:spMkLst>
            <pc:docMk/>
            <pc:sldMk cId="538903624" sldId="708"/>
            <ac:spMk id="6" creationId="{39405964-FB62-0CBD-6C10-406B022B4693}"/>
          </ac:spMkLst>
        </pc:spChg>
        <pc:spChg chg="add del mod">
          <ac:chgData name="Stewart Gale" userId="3647ddd2-6040-41ae-a96d-232c23482af8" providerId="ADAL" clId="{163176A0-02FC-47D8-8D6B-77EA423298B5}" dt="2026-01-07T07:16:30.087" v="320" actId="478"/>
          <ac:spMkLst>
            <pc:docMk/>
            <pc:sldMk cId="538903624" sldId="708"/>
            <ac:spMk id="8" creationId="{0D5B8336-B954-77D4-986A-A75AE6ACC3A4}"/>
          </ac:spMkLst>
        </pc:spChg>
        <pc:spChg chg="add del mod">
          <ac:chgData name="Stewart Gale" userId="3647ddd2-6040-41ae-a96d-232c23482af8" providerId="ADAL" clId="{163176A0-02FC-47D8-8D6B-77EA423298B5}" dt="2026-01-07T13:47:59.283" v="1303" actId="478"/>
          <ac:spMkLst>
            <pc:docMk/>
            <pc:sldMk cId="538903624" sldId="708"/>
            <ac:spMk id="8" creationId="{DE8C3BD9-E66D-CFF5-6606-2A7AC6D7901C}"/>
          </ac:spMkLst>
        </pc:spChg>
        <pc:spChg chg="add mod">
          <ac:chgData name="Stewart Gale" userId="3647ddd2-6040-41ae-a96d-232c23482af8" providerId="ADAL" clId="{163176A0-02FC-47D8-8D6B-77EA423298B5}" dt="2026-01-07T07:17:13.871" v="361" actId="1076"/>
          <ac:spMkLst>
            <pc:docMk/>
            <pc:sldMk cId="538903624" sldId="708"/>
            <ac:spMk id="9" creationId="{F4EFAF9D-F523-512D-4735-A712AD3E3AC5}"/>
          </ac:spMkLst>
        </pc:spChg>
        <pc:spChg chg="add mod">
          <ac:chgData name="Stewart Gale" userId="3647ddd2-6040-41ae-a96d-232c23482af8" providerId="ADAL" clId="{163176A0-02FC-47D8-8D6B-77EA423298B5}" dt="2026-01-07T07:16:49.823" v="333" actId="20577"/>
          <ac:spMkLst>
            <pc:docMk/>
            <pc:sldMk cId="538903624" sldId="708"/>
            <ac:spMk id="10" creationId="{AD916787-1E65-A7C5-6F63-DDA395601722}"/>
          </ac:spMkLst>
        </pc:spChg>
        <pc:grpChg chg="add mod">
          <ac:chgData name="Stewart Gale" userId="3647ddd2-6040-41ae-a96d-232c23482af8" providerId="ADAL" clId="{163176A0-02FC-47D8-8D6B-77EA423298B5}" dt="2026-01-07T07:16:45.741" v="323" actId="1076"/>
          <ac:grpSpMkLst>
            <pc:docMk/>
            <pc:sldMk cId="538903624" sldId="708"/>
            <ac:grpSpMk id="3" creationId="{62C5D4DC-6DEC-461A-3E99-5C30613CA45A}"/>
          </ac:grpSpMkLst>
        </pc:grpChg>
        <pc:cxnChg chg="add mod">
          <ac:chgData name="Stewart Gale" userId="3647ddd2-6040-41ae-a96d-232c23482af8" providerId="ADAL" clId="{163176A0-02FC-47D8-8D6B-77EA423298B5}" dt="2026-01-07T13:47:46.111" v="1301" actId="14100"/>
          <ac:cxnSpMkLst>
            <pc:docMk/>
            <pc:sldMk cId="538903624" sldId="708"/>
            <ac:cxnSpMk id="4" creationId="{B8073689-47FC-857F-4B6E-D4108E7E29DB}"/>
          </ac:cxnSpMkLst>
        </pc:cxnChg>
        <pc:cxnChg chg="del mod">
          <ac:chgData name="Stewart Gale" userId="3647ddd2-6040-41ae-a96d-232c23482af8" providerId="ADAL" clId="{163176A0-02FC-47D8-8D6B-77EA423298B5}" dt="2026-01-07T07:14:28.715" v="192" actId="478"/>
          <ac:cxnSpMkLst>
            <pc:docMk/>
            <pc:sldMk cId="538903624" sldId="708"/>
            <ac:cxnSpMk id="4" creationId="{C0AE7442-8D17-E27B-9746-3A6ECF23E54F}"/>
          </ac:cxnSpMkLst>
        </pc:cxnChg>
        <pc:cxnChg chg="mod">
          <ac:chgData name="Stewart Gale" userId="3647ddd2-6040-41ae-a96d-232c23482af8" providerId="ADAL" clId="{163176A0-02FC-47D8-8D6B-77EA423298B5}" dt="2026-01-07T07:14:21.947" v="190"/>
          <ac:cxnSpMkLst>
            <pc:docMk/>
            <pc:sldMk cId="538903624" sldId="708"/>
            <ac:cxnSpMk id="7" creationId="{8358ED7D-F5D0-0BBF-822B-0D64D02C45AA}"/>
          </ac:cxnSpMkLst>
        </pc:cxnChg>
      </pc:sldChg>
      <pc:sldChg chg="modSp add del mod">
        <pc:chgData name="Stewart Gale" userId="3647ddd2-6040-41ae-a96d-232c23482af8" providerId="ADAL" clId="{163176A0-02FC-47D8-8D6B-77EA423298B5}" dt="2026-01-07T07:17:21.887" v="363" actId="47"/>
        <pc:sldMkLst>
          <pc:docMk/>
          <pc:sldMk cId="1494562997" sldId="709"/>
        </pc:sldMkLst>
        <pc:spChg chg="mod">
          <ac:chgData name="Stewart Gale" userId="3647ddd2-6040-41ae-a96d-232c23482af8" providerId="ADAL" clId="{163176A0-02FC-47D8-8D6B-77EA423298B5}" dt="2026-01-07T07:13:07.408" v="180" actId="20577"/>
          <ac:spMkLst>
            <pc:docMk/>
            <pc:sldMk cId="1494562997" sldId="709"/>
            <ac:spMk id="2" creationId="{2FB10231-5DC2-C07F-098A-3BE4F6CFC8EE}"/>
          </ac:spMkLst>
        </pc:spChg>
      </pc:sldChg>
      <pc:sldChg chg="addSp delSp modSp add mod ord">
        <pc:chgData name="Stewart Gale" userId="3647ddd2-6040-41ae-a96d-232c23482af8" providerId="ADAL" clId="{163176A0-02FC-47D8-8D6B-77EA423298B5}" dt="2026-01-07T13:52:55.915" v="1584"/>
        <pc:sldMkLst>
          <pc:docMk/>
          <pc:sldMk cId="4072483565" sldId="710"/>
        </pc:sldMkLst>
        <pc:spChg chg="mod">
          <ac:chgData name="Stewart Gale" userId="3647ddd2-6040-41ae-a96d-232c23482af8" providerId="ADAL" clId="{163176A0-02FC-47D8-8D6B-77EA423298B5}" dt="2026-01-07T13:49:36.834" v="1361" actId="1076"/>
          <ac:spMkLst>
            <pc:docMk/>
            <pc:sldMk cId="4072483565" sldId="710"/>
            <ac:spMk id="2" creationId="{29DE2BF9-4F33-5A54-452B-D3E71DC40F5D}"/>
          </ac:spMkLst>
        </pc:spChg>
        <pc:spChg chg="add mod">
          <ac:chgData name="Stewart Gale" userId="3647ddd2-6040-41ae-a96d-232c23482af8" providerId="ADAL" clId="{163176A0-02FC-47D8-8D6B-77EA423298B5}" dt="2026-01-07T07:19:22.645" v="446" actId="164"/>
          <ac:spMkLst>
            <pc:docMk/>
            <pc:sldMk cId="4072483565" sldId="710"/>
            <ac:spMk id="4" creationId="{4D7AA403-D78D-9160-6811-7570EA66EBD0}"/>
          </ac:spMkLst>
        </pc:spChg>
        <pc:spChg chg="mod">
          <ac:chgData name="Stewart Gale" userId="3647ddd2-6040-41ae-a96d-232c23482af8" providerId="ADAL" clId="{163176A0-02FC-47D8-8D6B-77EA423298B5}" dt="2026-01-07T07:19:15.104" v="445" actId="404"/>
          <ac:spMkLst>
            <pc:docMk/>
            <pc:sldMk cId="4072483565" sldId="710"/>
            <ac:spMk id="6" creationId="{057ED15E-B57A-6DC6-FBB3-ADFB7E1179EF}"/>
          </ac:spMkLst>
        </pc:spChg>
        <pc:spChg chg="mod">
          <ac:chgData name="Stewart Gale" userId="3647ddd2-6040-41ae-a96d-232c23482af8" providerId="ADAL" clId="{163176A0-02FC-47D8-8D6B-77EA423298B5}" dt="2026-01-07T13:49:49.588" v="1363" actId="1076"/>
          <ac:spMkLst>
            <pc:docMk/>
            <pc:sldMk cId="4072483565" sldId="710"/>
            <ac:spMk id="9" creationId="{3BEAFF49-E6D0-8590-C525-1D4499F27082}"/>
          </ac:spMkLst>
        </pc:spChg>
        <pc:spChg chg="add del mod">
          <ac:chgData name="Stewart Gale" userId="3647ddd2-6040-41ae-a96d-232c23482af8" providerId="ADAL" clId="{163176A0-02FC-47D8-8D6B-77EA423298B5}" dt="2026-01-07T07:18:19.239" v="418" actId="478"/>
          <ac:spMkLst>
            <pc:docMk/>
            <pc:sldMk cId="4072483565" sldId="710"/>
            <ac:spMk id="10" creationId="{DC15A298-2A0A-84AD-D642-B945D208C938}"/>
          </ac:spMkLst>
        </pc:spChg>
        <pc:grpChg chg="add del mod">
          <ac:chgData name="Stewart Gale" userId="3647ddd2-6040-41ae-a96d-232c23482af8" providerId="ADAL" clId="{163176A0-02FC-47D8-8D6B-77EA423298B5}" dt="2026-01-07T07:19:22.645" v="446" actId="164"/>
          <ac:grpSpMkLst>
            <pc:docMk/>
            <pc:sldMk cId="4072483565" sldId="710"/>
            <ac:grpSpMk id="3" creationId="{3F73DF5B-EDF5-8273-2C22-EDD0474D3EDC}"/>
          </ac:grpSpMkLst>
        </pc:grpChg>
        <pc:grpChg chg="add mod">
          <ac:chgData name="Stewart Gale" userId="3647ddd2-6040-41ae-a96d-232c23482af8" providerId="ADAL" clId="{163176A0-02FC-47D8-8D6B-77EA423298B5}" dt="2026-01-07T07:21:06.645" v="562" actId="1076"/>
          <ac:grpSpMkLst>
            <pc:docMk/>
            <pc:sldMk cId="4072483565" sldId="710"/>
            <ac:grpSpMk id="5" creationId="{CBA94429-DBE5-1BB4-CF51-50D5DE06E187}"/>
          </ac:grpSpMkLst>
        </pc:grpChg>
        <pc:cxnChg chg="add mod">
          <ac:chgData name="Stewart Gale" userId="3647ddd2-6040-41ae-a96d-232c23482af8" providerId="ADAL" clId="{163176A0-02FC-47D8-8D6B-77EA423298B5}" dt="2026-01-07T07:21:34.920" v="569" actId="1582"/>
          <ac:cxnSpMkLst>
            <pc:docMk/>
            <pc:sldMk cId="4072483565" sldId="710"/>
            <ac:cxnSpMk id="11" creationId="{ED04ED07-5860-9EF5-BD83-CBB68491B0C0}"/>
          </ac:cxnSpMkLst>
        </pc:cxnChg>
        <pc:cxnChg chg="add mod">
          <ac:chgData name="Stewart Gale" userId="3647ddd2-6040-41ae-a96d-232c23482af8" providerId="ADAL" clId="{163176A0-02FC-47D8-8D6B-77EA423298B5}" dt="2026-01-07T07:21:43.816" v="571" actId="1076"/>
          <ac:cxnSpMkLst>
            <pc:docMk/>
            <pc:sldMk cId="4072483565" sldId="710"/>
            <ac:cxnSpMk id="12" creationId="{4E534931-F1D7-098C-4590-869462F53EFF}"/>
          </ac:cxnSpMkLst>
        </pc:cxnChg>
      </pc:sldChg>
      <pc:sldChg chg="addSp delSp modSp add mod delAnim modAnim">
        <pc:chgData name="Stewart Gale" userId="3647ddd2-6040-41ae-a96d-232c23482af8" providerId="ADAL" clId="{163176A0-02FC-47D8-8D6B-77EA423298B5}" dt="2026-01-07T14:05:16.164" v="1709" actId="20577"/>
        <pc:sldMkLst>
          <pc:docMk/>
          <pc:sldMk cId="1123849889" sldId="711"/>
        </pc:sldMkLst>
        <pc:spChg chg="del">
          <ac:chgData name="Stewart Gale" userId="3647ddd2-6040-41ae-a96d-232c23482af8" providerId="ADAL" clId="{163176A0-02FC-47D8-8D6B-77EA423298B5}" dt="2026-01-07T07:28:02.485" v="663" actId="478"/>
          <ac:spMkLst>
            <pc:docMk/>
            <pc:sldMk cId="1123849889" sldId="711"/>
            <ac:spMk id="5" creationId="{21EE6AB0-F957-0074-0E65-65BCE46897B9}"/>
          </ac:spMkLst>
        </pc:spChg>
        <pc:spChg chg="mod">
          <ac:chgData name="Stewart Gale" userId="3647ddd2-6040-41ae-a96d-232c23482af8" providerId="ADAL" clId="{163176A0-02FC-47D8-8D6B-77EA423298B5}" dt="2026-01-07T13:57:38.790" v="1630" actId="404"/>
          <ac:spMkLst>
            <pc:docMk/>
            <pc:sldMk cId="1123849889" sldId="711"/>
            <ac:spMk id="7" creationId="{192C7C5E-1759-5C2B-35C4-FE523DAE01F5}"/>
          </ac:spMkLst>
        </pc:spChg>
        <pc:spChg chg="mod">
          <ac:chgData name="Stewart Gale" userId="3647ddd2-6040-41ae-a96d-232c23482af8" providerId="ADAL" clId="{163176A0-02FC-47D8-8D6B-77EA423298B5}" dt="2026-01-07T13:57:41.146" v="1631" actId="1076"/>
          <ac:spMkLst>
            <pc:docMk/>
            <pc:sldMk cId="1123849889" sldId="711"/>
            <ac:spMk id="9" creationId="{4946BBA6-30D4-AFE1-2C0E-0769CDD480D5}"/>
          </ac:spMkLst>
        </pc:spChg>
        <pc:spChg chg="del">
          <ac:chgData name="Stewart Gale" userId="3647ddd2-6040-41ae-a96d-232c23482af8" providerId="ADAL" clId="{163176A0-02FC-47D8-8D6B-77EA423298B5}" dt="2026-01-07T07:28:02.485" v="663" actId="478"/>
          <ac:spMkLst>
            <pc:docMk/>
            <pc:sldMk cId="1123849889" sldId="711"/>
            <ac:spMk id="10" creationId="{04EDD2FF-C81A-5F04-2637-A0C71DB9BE5F}"/>
          </ac:spMkLst>
        </pc:spChg>
        <pc:spChg chg="del">
          <ac:chgData name="Stewart Gale" userId="3647ddd2-6040-41ae-a96d-232c23482af8" providerId="ADAL" clId="{163176A0-02FC-47D8-8D6B-77EA423298B5}" dt="2026-01-07T07:28:02.485" v="663" actId="478"/>
          <ac:spMkLst>
            <pc:docMk/>
            <pc:sldMk cId="1123849889" sldId="711"/>
            <ac:spMk id="12" creationId="{060A7DBD-077E-5FE6-24C6-F70C09470492}"/>
          </ac:spMkLst>
        </pc:spChg>
        <pc:spChg chg="mod">
          <ac:chgData name="Stewart Gale" userId="3647ddd2-6040-41ae-a96d-232c23482af8" providerId="ADAL" clId="{163176A0-02FC-47D8-8D6B-77EA423298B5}" dt="2026-01-07T13:57:38.790" v="1630" actId="404"/>
          <ac:spMkLst>
            <pc:docMk/>
            <pc:sldMk cId="1123849889" sldId="711"/>
            <ac:spMk id="13" creationId="{70A62F0D-97B0-8FBB-2DD7-69E6049AB144}"/>
          </ac:spMkLst>
        </pc:spChg>
        <pc:spChg chg="del">
          <ac:chgData name="Stewart Gale" userId="3647ddd2-6040-41ae-a96d-232c23482af8" providerId="ADAL" clId="{163176A0-02FC-47D8-8D6B-77EA423298B5}" dt="2026-01-07T07:28:02.485" v="663" actId="478"/>
          <ac:spMkLst>
            <pc:docMk/>
            <pc:sldMk cId="1123849889" sldId="711"/>
            <ac:spMk id="14" creationId="{BA695158-D2DF-3E28-9D58-5098E0C4D0DD}"/>
          </ac:spMkLst>
        </pc:spChg>
        <pc:spChg chg="del mod">
          <ac:chgData name="Stewart Gale" userId="3647ddd2-6040-41ae-a96d-232c23482af8" providerId="ADAL" clId="{163176A0-02FC-47D8-8D6B-77EA423298B5}" dt="2026-01-07T07:28:35.881" v="672" actId="478"/>
          <ac:spMkLst>
            <pc:docMk/>
            <pc:sldMk cId="1123849889" sldId="711"/>
            <ac:spMk id="15" creationId="{544892A0-0D5A-2BCB-0488-61DBD8994958}"/>
          </ac:spMkLst>
        </pc:spChg>
        <pc:spChg chg="mod">
          <ac:chgData name="Stewart Gale" userId="3647ddd2-6040-41ae-a96d-232c23482af8" providerId="ADAL" clId="{163176A0-02FC-47D8-8D6B-77EA423298B5}" dt="2026-01-07T13:57:38.790" v="1630" actId="404"/>
          <ac:spMkLst>
            <pc:docMk/>
            <pc:sldMk cId="1123849889" sldId="711"/>
            <ac:spMk id="20" creationId="{621BFE22-FCE5-5F6D-3E0B-AC995DBE8CF5}"/>
          </ac:spMkLst>
        </pc:spChg>
        <pc:spChg chg="del">
          <ac:chgData name="Stewart Gale" userId="3647ddd2-6040-41ae-a96d-232c23482af8" providerId="ADAL" clId="{163176A0-02FC-47D8-8D6B-77EA423298B5}" dt="2026-01-07T07:28:33.692" v="671" actId="478"/>
          <ac:spMkLst>
            <pc:docMk/>
            <pc:sldMk cId="1123849889" sldId="711"/>
            <ac:spMk id="24" creationId="{E488778D-E22A-A667-7EC5-DC52531BD6E9}"/>
          </ac:spMkLst>
        </pc:spChg>
        <pc:spChg chg="mod">
          <ac:chgData name="Stewart Gale" userId="3647ddd2-6040-41ae-a96d-232c23482af8" providerId="ADAL" clId="{163176A0-02FC-47D8-8D6B-77EA423298B5}" dt="2026-01-07T13:57:38.790" v="1630" actId="404"/>
          <ac:spMkLst>
            <pc:docMk/>
            <pc:sldMk cId="1123849889" sldId="711"/>
            <ac:spMk id="25" creationId="{858189A0-2075-E820-2260-D95DD3A2D078}"/>
          </ac:spMkLst>
        </pc:spChg>
        <pc:spChg chg="add mod">
          <ac:chgData name="Stewart Gale" userId="3647ddd2-6040-41ae-a96d-232c23482af8" providerId="ADAL" clId="{163176A0-02FC-47D8-8D6B-77EA423298B5}" dt="2026-01-07T07:28:25.549" v="668" actId="1076"/>
          <ac:spMkLst>
            <pc:docMk/>
            <pc:sldMk cId="1123849889" sldId="711"/>
            <ac:spMk id="31" creationId="{79CA83DD-EF37-FC94-1FBE-AA9A9C26BDB5}"/>
          </ac:spMkLst>
        </pc:spChg>
        <pc:spChg chg="add del mod">
          <ac:chgData name="Stewart Gale" userId="3647ddd2-6040-41ae-a96d-232c23482af8" providerId="ADAL" clId="{163176A0-02FC-47D8-8D6B-77EA423298B5}" dt="2026-01-07T07:28:14.993" v="666" actId="478"/>
          <ac:spMkLst>
            <pc:docMk/>
            <pc:sldMk cId="1123849889" sldId="711"/>
            <ac:spMk id="33" creationId="{2504D92C-C842-AA5C-B6DA-D53D82F1E09F}"/>
          </ac:spMkLst>
        </pc:spChg>
        <pc:spChg chg="add mod">
          <ac:chgData name="Stewart Gale" userId="3647ddd2-6040-41ae-a96d-232c23482af8" providerId="ADAL" clId="{163176A0-02FC-47D8-8D6B-77EA423298B5}" dt="2026-01-07T13:53:44.368" v="1585" actId="1076"/>
          <ac:spMkLst>
            <pc:docMk/>
            <pc:sldMk cId="1123849889" sldId="711"/>
            <ac:spMk id="34" creationId="{20E594F0-A417-2536-0216-8E2E3B75CC6E}"/>
          </ac:spMkLst>
        </pc:spChg>
        <pc:spChg chg="add del mod">
          <ac:chgData name="Stewart Gale" userId="3647ddd2-6040-41ae-a96d-232c23482af8" providerId="ADAL" clId="{163176A0-02FC-47D8-8D6B-77EA423298B5}" dt="2026-01-07T07:28:18.595" v="667" actId="478"/>
          <ac:spMkLst>
            <pc:docMk/>
            <pc:sldMk cId="1123849889" sldId="711"/>
            <ac:spMk id="35" creationId="{5418BBC5-A201-7DC6-5F65-7C8013395341}"/>
          </ac:spMkLst>
        </pc:spChg>
        <pc:spChg chg="add mod">
          <ac:chgData name="Stewart Gale" userId="3647ddd2-6040-41ae-a96d-232c23482af8" providerId="ADAL" clId="{163176A0-02FC-47D8-8D6B-77EA423298B5}" dt="2026-01-07T07:28:12.521" v="665"/>
          <ac:spMkLst>
            <pc:docMk/>
            <pc:sldMk cId="1123849889" sldId="711"/>
            <ac:spMk id="36" creationId="{980611DD-156F-CAF9-A37F-71C22CC77D9C}"/>
          </ac:spMkLst>
        </pc:spChg>
        <pc:spChg chg="add mod">
          <ac:chgData name="Stewart Gale" userId="3647ddd2-6040-41ae-a96d-232c23482af8" providerId="ADAL" clId="{163176A0-02FC-47D8-8D6B-77EA423298B5}" dt="2026-01-07T13:58:33.052" v="1637" actId="1076"/>
          <ac:spMkLst>
            <pc:docMk/>
            <pc:sldMk cId="1123849889" sldId="711"/>
            <ac:spMk id="38" creationId="{A8C125E1-3BBA-775B-5D6F-CBE695D238E3}"/>
          </ac:spMkLst>
        </pc:spChg>
        <pc:spChg chg="add mod">
          <ac:chgData name="Stewart Gale" userId="3647ddd2-6040-41ae-a96d-232c23482af8" providerId="ADAL" clId="{163176A0-02FC-47D8-8D6B-77EA423298B5}" dt="2026-01-07T07:28:12.521" v="665"/>
          <ac:spMkLst>
            <pc:docMk/>
            <pc:sldMk cId="1123849889" sldId="711"/>
            <ac:spMk id="39" creationId="{7BE277EC-3074-DDEE-4C9A-DDD5C602EC02}"/>
          </ac:spMkLst>
        </pc:spChg>
        <pc:spChg chg="mod">
          <ac:chgData name="Stewart Gale" userId="3647ddd2-6040-41ae-a96d-232c23482af8" providerId="ADAL" clId="{163176A0-02FC-47D8-8D6B-77EA423298B5}" dt="2026-01-07T14:05:16.164" v="1709" actId="20577"/>
          <ac:spMkLst>
            <pc:docMk/>
            <pc:sldMk cId="1123849889" sldId="711"/>
            <ac:spMk id="69" creationId="{E084332C-5E9B-679E-44CA-50B392863DFA}"/>
          </ac:spMkLst>
        </pc:spChg>
        <pc:grpChg chg="mod">
          <ac:chgData name="Stewart Gale" userId="3647ddd2-6040-41ae-a96d-232c23482af8" providerId="ADAL" clId="{163176A0-02FC-47D8-8D6B-77EA423298B5}" dt="2026-01-07T13:57:38.790" v="1630" actId="404"/>
          <ac:grpSpMkLst>
            <pc:docMk/>
            <pc:sldMk cId="1123849889" sldId="711"/>
            <ac:grpSpMk id="2" creationId="{DCA6C56F-B7B2-8377-AE11-B67C72C2674D}"/>
          </ac:grpSpMkLst>
        </pc:grpChg>
        <pc:grpChg chg="del">
          <ac:chgData name="Stewart Gale" userId="3647ddd2-6040-41ae-a96d-232c23482af8" providerId="ADAL" clId="{163176A0-02FC-47D8-8D6B-77EA423298B5}" dt="2026-01-07T07:28:02.485" v="663" actId="478"/>
          <ac:grpSpMkLst>
            <pc:docMk/>
            <pc:sldMk cId="1123849889" sldId="711"/>
            <ac:grpSpMk id="8" creationId="{10354F7F-EC35-556B-869E-3049F1940DA9}"/>
          </ac:grpSpMkLst>
        </pc:grpChg>
        <pc:cxnChg chg="mod">
          <ac:chgData name="Stewart Gale" userId="3647ddd2-6040-41ae-a96d-232c23482af8" providerId="ADAL" clId="{163176A0-02FC-47D8-8D6B-77EA423298B5}" dt="2026-01-07T13:57:38.790" v="1630" actId="404"/>
          <ac:cxnSpMkLst>
            <pc:docMk/>
            <pc:sldMk cId="1123849889" sldId="711"/>
            <ac:cxnSpMk id="3" creationId="{64CD2232-DBE2-02AD-ED57-618BE03EA8C7}"/>
          </ac:cxnSpMkLst>
        </pc:cxnChg>
        <pc:cxnChg chg="mod">
          <ac:chgData name="Stewart Gale" userId="3647ddd2-6040-41ae-a96d-232c23482af8" providerId="ADAL" clId="{163176A0-02FC-47D8-8D6B-77EA423298B5}" dt="2026-01-07T13:57:38.790" v="1630" actId="404"/>
          <ac:cxnSpMkLst>
            <pc:docMk/>
            <pc:sldMk cId="1123849889" sldId="711"/>
            <ac:cxnSpMk id="4" creationId="{1C068C60-A242-34C2-8D66-6A80AF95E501}"/>
          </ac:cxnSpMkLst>
        </pc:cxnChg>
        <pc:cxnChg chg="del">
          <ac:chgData name="Stewart Gale" userId="3647ddd2-6040-41ae-a96d-232c23482af8" providerId="ADAL" clId="{163176A0-02FC-47D8-8D6B-77EA423298B5}" dt="2026-01-07T07:28:02.485" v="663" actId="478"/>
          <ac:cxnSpMkLst>
            <pc:docMk/>
            <pc:sldMk cId="1123849889" sldId="711"/>
            <ac:cxnSpMk id="6" creationId="{D5089E7B-3E53-F9CB-DB8A-DF69C035AB76}"/>
          </ac:cxnSpMkLst>
        </pc:cxnChg>
        <pc:cxnChg chg="del mod">
          <ac:chgData name="Stewart Gale" userId="3647ddd2-6040-41ae-a96d-232c23482af8" providerId="ADAL" clId="{163176A0-02FC-47D8-8D6B-77EA423298B5}" dt="2026-01-07T07:28:28.588" v="669" actId="478"/>
          <ac:cxnSpMkLst>
            <pc:docMk/>
            <pc:sldMk cId="1123849889" sldId="711"/>
            <ac:cxnSpMk id="11" creationId="{151C77E9-659B-DF86-9CDD-8E2673532FA7}"/>
          </ac:cxnSpMkLst>
        </pc:cxnChg>
        <pc:cxnChg chg="mod">
          <ac:chgData name="Stewart Gale" userId="3647ddd2-6040-41ae-a96d-232c23482af8" providerId="ADAL" clId="{163176A0-02FC-47D8-8D6B-77EA423298B5}" dt="2026-01-07T13:57:38.790" v="1630" actId="404"/>
          <ac:cxnSpMkLst>
            <pc:docMk/>
            <pc:sldMk cId="1123849889" sldId="711"/>
            <ac:cxnSpMk id="18" creationId="{33E46D33-215D-1484-0E99-ECF5891F4F8D}"/>
          </ac:cxnSpMkLst>
        </pc:cxnChg>
        <pc:cxnChg chg="mod">
          <ac:chgData name="Stewart Gale" userId="3647ddd2-6040-41ae-a96d-232c23482af8" providerId="ADAL" clId="{163176A0-02FC-47D8-8D6B-77EA423298B5}" dt="2026-01-07T13:57:38.790" v="1630" actId="404"/>
          <ac:cxnSpMkLst>
            <pc:docMk/>
            <pc:sldMk cId="1123849889" sldId="711"/>
            <ac:cxnSpMk id="19" creationId="{11969C9F-5E29-209F-4471-E3304DC402DA}"/>
          </ac:cxnSpMkLst>
        </pc:cxnChg>
        <pc:cxnChg chg="del">
          <ac:chgData name="Stewart Gale" userId="3647ddd2-6040-41ae-a96d-232c23482af8" providerId="ADAL" clId="{163176A0-02FC-47D8-8D6B-77EA423298B5}" dt="2026-01-07T07:28:30.692" v="670" actId="478"/>
          <ac:cxnSpMkLst>
            <pc:docMk/>
            <pc:sldMk cId="1123849889" sldId="711"/>
            <ac:cxnSpMk id="21" creationId="{BB73C303-02D8-6ADB-D659-661D28E23B57}"/>
          </ac:cxnSpMkLst>
        </pc:cxnChg>
        <pc:cxnChg chg="mod">
          <ac:chgData name="Stewart Gale" userId="3647ddd2-6040-41ae-a96d-232c23482af8" providerId="ADAL" clId="{163176A0-02FC-47D8-8D6B-77EA423298B5}" dt="2026-01-07T07:28:02.485" v="663" actId="478"/>
          <ac:cxnSpMkLst>
            <pc:docMk/>
            <pc:sldMk cId="1123849889" sldId="711"/>
            <ac:cxnSpMk id="26" creationId="{513546AD-54F6-2F5A-3C3C-869E928077FD}"/>
          </ac:cxnSpMkLst>
        </pc:cxnChg>
        <pc:cxnChg chg="mod">
          <ac:chgData name="Stewart Gale" userId="3647ddd2-6040-41ae-a96d-232c23482af8" providerId="ADAL" clId="{163176A0-02FC-47D8-8D6B-77EA423298B5}" dt="2026-01-07T07:28:02.485" v="663" actId="478"/>
          <ac:cxnSpMkLst>
            <pc:docMk/>
            <pc:sldMk cId="1123849889" sldId="711"/>
            <ac:cxnSpMk id="29" creationId="{23C2EDA9-27D2-F3D2-62CE-0A6C19B45F7F}"/>
          </ac:cxnSpMkLst>
        </pc:cxnChg>
        <pc:cxnChg chg="mod">
          <ac:chgData name="Stewart Gale" userId="3647ddd2-6040-41ae-a96d-232c23482af8" providerId="ADAL" clId="{163176A0-02FC-47D8-8D6B-77EA423298B5}" dt="2026-01-07T07:28:25.549" v="668" actId="1076"/>
          <ac:cxnSpMkLst>
            <pc:docMk/>
            <pc:sldMk cId="1123849889" sldId="711"/>
            <ac:cxnSpMk id="32" creationId="{5B261187-BC6B-4E36-CFDE-CF0F4881ED7F}"/>
          </ac:cxnSpMkLst>
        </pc:cxnChg>
        <pc:cxnChg chg="mod">
          <ac:chgData name="Stewart Gale" userId="3647ddd2-6040-41ae-a96d-232c23482af8" providerId="ADAL" clId="{163176A0-02FC-47D8-8D6B-77EA423298B5}" dt="2026-01-07T13:58:15.650" v="1632" actId="14100"/>
          <ac:cxnSpMkLst>
            <pc:docMk/>
            <pc:sldMk cId="1123849889" sldId="711"/>
            <ac:cxnSpMk id="37" creationId="{DB925858-E5BB-8AFF-78D9-25B993C18E9F}"/>
          </ac:cxnSpMkLst>
        </pc:cxnChg>
      </pc:sldChg>
      <pc:sldChg chg="addSp delSp modSp add mod addAnim delAnim modAnim">
        <pc:chgData name="Stewart Gale" userId="3647ddd2-6040-41ae-a96d-232c23482af8" providerId="ADAL" clId="{163176A0-02FC-47D8-8D6B-77EA423298B5}" dt="2026-01-07T10:44:19.118" v="854"/>
        <pc:sldMkLst>
          <pc:docMk/>
          <pc:sldMk cId="482545079" sldId="712"/>
        </pc:sldMkLst>
        <pc:spChg chg="add mod">
          <ac:chgData name="Stewart Gale" userId="3647ddd2-6040-41ae-a96d-232c23482af8" providerId="ADAL" clId="{163176A0-02FC-47D8-8D6B-77EA423298B5}" dt="2026-01-07T10:41:49.645" v="835" actId="14100"/>
          <ac:spMkLst>
            <pc:docMk/>
            <pc:sldMk cId="482545079" sldId="712"/>
            <ac:spMk id="2" creationId="{F3AA04BE-5006-9978-149F-E6DAE4E0A796}"/>
          </ac:spMkLst>
        </pc:spChg>
        <pc:spChg chg="add mod">
          <ac:chgData name="Stewart Gale" userId="3647ddd2-6040-41ae-a96d-232c23482af8" providerId="ADAL" clId="{163176A0-02FC-47D8-8D6B-77EA423298B5}" dt="2026-01-07T09:48:20.872" v="757" actId="14100"/>
          <ac:spMkLst>
            <pc:docMk/>
            <pc:sldMk cId="482545079" sldId="712"/>
            <ac:spMk id="5" creationId="{C97D3A03-55FB-4CB2-4888-1E4F2DA69ACB}"/>
          </ac:spMkLst>
        </pc:spChg>
        <pc:spChg chg="mod topLvl">
          <ac:chgData name="Stewart Gale" userId="3647ddd2-6040-41ae-a96d-232c23482af8" providerId="ADAL" clId="{163176A0-02FC-47D8-8D6B-77EA423298B5}" dt="2026-01-07T09:51:23.569" v="797" actId="165"/>
          <ac:spMkLst>
            <pc:docMk/>
            <pc:sldMk cId="482545079" sldId="712"/>
            <ac:spMk id="7" creationId="{2EC7EDED-1191-0215-0759-0A539EF8D026}"/>
          </ac:spMkLst>
        </pc:spChg>
        <pc:spChg chg="add mod">
          <ac:chgData name="Stewart Gale" userId="3647ddd2-6040-41ae-a96d-232c23482af8" providerId="ADAL" clId="{163176A0-02FC-47D8-8D6B-77EA423298B5}" dt="2026-01-07T10:41:57.910" v="838" actId="1076"/>
          <ac:spMkLst>
            <pc:docMk/>
            <pc:sldMk cId="482545079" sldId="712"/>
            <ac:spMk id="8" creationId="{68EF2330-63FC-697F-6FBA-67673AD932C7}"/>
          </ac:spMkLst>
        </pc:spChg>
        <pc:spChg chg="mod topLvl">
          <ac:chgData name="Stewart Gale" userId="3647ddd2-6040-41ae-a96d-232c23482af8" providerId="ADAL" clId="{163176A0-02FC-47D8-8D6B-77EA423298B5}" dt="2026-01-07T10:42:22.658" v="843" actId="2085"/>
          <ac:spMkLst>
            <pc:docMk/>
            <pc:sldMk cId="482545079" sldId="712"/>
            <ac:spMk id="9" creationId="{2E258A36-8816-970B-5881-9CD5EEF44074}"/>
          </ac:spMkLst>
        </pc:spChg>
        <pc:spChg chg="add mod">
          <ac:chgData name="Stewart Gale" userId="3647ddd2-6040-41ae-a96d-232c23482af8" providerId="ADAL" clId="{163176A0-02FC-47D8-8D6B-77EA423298B5}" dt="2026-01-07T09:48:47.709" v="771" actId="1076"/>
          <ac:spMkLst>
            <pc:docMk/>
            <pc:sldMk cId="482545079" sldId="712"/>
            <ac:spMk id="10" creationId="{DBC1BBB3-1D68-628E-726D-72748A36A56F}"/>
          </ac:spMkLst>
        </pc:spChg>
        <pc:spChg chg="add mod">
          <ac:chgData name="Stewart Gale" userId="3647ddd2-6040-41ae-a96d-232c23482af8" providerId="ADAL" clId="{163176A0-02FC-47D8-8D6B-77EA423298B5}" dt="2026-01-07T09:49:05.674" v="774" actId="1036"/>
          <ac:spMkLst>
            <pc:docMk/>
            <pc:sldMk cId="482545079" sldId="712"/>
            <ac:spMk id="11" creationId="{BE0C324B-E7CF-B273-9DA6-CF2AF025140B}"/>
          </ac:spMkLst>
        </pc:spChg>
        <pc:spChg chg="add mod">
          <ac:chgData name="Stewart Gale" userId="3647ddd2-6040-41ae-a96d-232c23482af8" providerId="ADAL" clId="{163176A0-02FC-47D8-8D6B-77EA423298B5}" dt="2026-01-07T10:42:05.037" v="842" actId="20577"/>
          <ac:spMkLst>
            <pc:docMk/>
            <pc:sldMk cId="482545079" sldId="712"/>
            <ac:spMk id="12" creationId="{F537EC63-5B1A-A877-5937-566237D2001E}"/>
          </ac:spMkLst>
        </pc:spChg>
        <pc:spChg chg="mod topLvl">
          <ac:chgData name="Stewart Gale" userId="3647ddd2-6040-41ae-a96d-232c23482af8" providerId="ADAL" clId="{163176A0-02FC-47D8-8D6B-77EA423298B5}" dt="2026-01-07T09:51:23.569" v="797" actId="165"/>
          <ac:spMkLst>
            <pc:docMk/>
            <pc:sldMk cId="482545079" sldId="712"/>
            <ac:spMk id="13" creationId="{5D74F2E6-F8DE-D61B-B0EE-0CC7ECA87566}"/>
          </ac:spMkLst>
        </pc:spChg>
        <pc:spChg chg="add mod">
          <ac:chgData name="Stewart Gale" userId="3647ddd2-6040-41ae-a96d-232c23482af8" providerId="ADAL" clId="{163176A0-02FC-47D8-8D6B-77EA423298B5}" dt="2026-01-07T09:49:05.674" v="774" actId="1036"/>
          <ac:spMkLst>
            <pc:docMk/>
            <pc:sldMk cId="482545079" sldId="712"/>
            <ac:spMk id="14" creationId="{894F8431-32FF-851E-CCED-D46A4F4F07B6}"/>
          </ac:spMkLst>
        </pc:spChg>
        <pc:spChg chg="mod topLvl">
          <ac:chgData name="Stewart Gale" userId="3647ddd2-6040-41ae-a96d-232c23482af8" providerId="ADAL" clId="{163176A0-02FC-47D8-8D6B-77EA423298B5}" dt="2026-01-07T10:42:41.507" v="845" actId="2085"/>
          <ac:spMkLst>
            <pc:docMk/>
            <pc:sldMk cId="482545079" sldId="712"/>
            <ac:spMk id="20" creationId="{8DBB7979-632D-AE63-AFB5-E600A644F384}"/>
          </ac:spMkLst>
        </pc:spChg>
        <pc:spChg chg="mod topLvl">
          <ac:chgData name="Stewart Gale" userId="3647ddd2-6040-41ae-a96d-232c23482af8" providerId="ADAL" clId="{163176A0-02FC-47D8-8D6B-77EA423298B5}" dt="2026-01-07T09:51:44.363" v="804" actId="1076"/>
          <ac:spMkLst>
            <pc:docMk/>
            <pc:sldMk cId="482545079" sldId="712"/>
            <ac:spMk id="25" creationId="{A1771D97-AD50-AE41-DA9B-0BD0AAD2AC4B}"/>
          </ac:spMkLst>
        </pc:spChg>
        <pc:spChg chg="mod">
          <ac:chgData name="Stewart Gale" userId="3647ddd2-6040-41ae-a96d-232c23482af8" providerId="ADAL" clId="{163176A0-02FC-47D8-8D6B-77EA423298B5}" dt="2026-01-07T09:45:51.900" v="701" actId="1076"/>
          <ac:spMkLst>
            <pc:docMk/>
            <pc:sldMk cId="482545079" sldId="712"/>
            <ac:spMk id="31" creationId="{2FDD8242-69D3-B106-34DA-25D94BC3F962}"/>
          </ac:spMkLst>
        </pc:spChg>
        <pc:spChg chg="mod">
          <ac:chgData name="Stewart Gale" userId="3647ddd2-6040-41ae-a96d-232c23482af8" providerId="ADAL" clId="{163176A0-02FC-47D8-8D6B-77EA423298B5}" dt="2026-01-07T10:43:24.089" v="851" actId="1076"/>
          <ac:spMkLst>
            <pc:docMk/>
            <pc:sldMk cId="482545079" sldId="712"/>
            <ac:spMk id="34" creationId="{404BC0F5-26CD-FF3D-C2AA-4F4E0070B109}"/>
          </ac:spMkLst>
        </pc:spChg>
        <pc:spChg chg="mod">
          <ac:chgData name="Stewart Gale" userId="3647ddd2-6040-41ae-a96d-232c23482af8" providerId="ADAL" clId="{163176A0-02FC-47D8-8D6B-77EA423298B5}" dt="2026-01-07T09:46:43.619" v="722" actId="14100"/>
          <ac:spMkLst>
            <pc:docMk/>
            <pc:sldMk cId="482545079" sldId="712"/>
            <ac:spMk id="36" creationId="{DBFBF021-60FB-5860-D7E5-1C8BBE64EFDA}"/>
          </ac:spMkLst>
        </pc:spChg>
        <pc:spChg chg="add del mod">
          <ac:chgData name="Stewart Gale" userId="3647ddd2-6040-41ae-a96d-232c23482af8" providerId="ADAL" clId="{163176A0-02FC-47D8-8D6B-77EA423298B5}" dt="2026-01-07T10:44:15.547" v="853" actId="478"/>
          <ac:spMkLst>
            <pc:docMk/>
            <pc:sldMk cId="482545079" sldId="712"/>
            <ac:spMk id="38" creationId="{93660EAF-B531-B3FA-58C9-40E9B945C2A5}"/>
          </ac:spMkLst>
        </pc:spChg>
        <pc:spChg chg="mod">
          <ac:chgData name="Stewart Gale" userId="3647ddd2-6040-41ae-a96d-232c23482af8" providerId="ADAL" clId="{163176A0-02FC-47D8-8D6B-77EA423298B5}" dt="2026-01-07T09:48:11.969" v="751" actId="20577"/>
          <ac:spMkLst>
            <pc:docMk/>
            <pc:sldMk cId="482545079" sldId="712"/>
            <ac:spMk id="39" creationId="{FABC4B89-B280-4DF8-E6FF-3125CD9C5577}"/>
          </ac:spMkLst>
        </pc:spChg>
        <pc:spChg chg="mod">
          <ac:chgData name="Stewart Gale" userId="3647ddd2-6040-41ae-a96d-232c23482af8" providerId="ADAL" clId="{163176A0-02FC-47D8-8D6B-77EA423298B5}" dt="2026-01-07T09:45:44.701" v="700" actId="1076"/>
          <ac:spMkLst>
            <pc:docMk/>
            <pc:sldMk cId="482545079" sldId="712"/>
            <ac:spMk id="69" creationId="{B7AFEF6A-7D08-71D2-2DB2-D4D6CE0FD5C7}"/>
          </ac:spMkLst>
        </pc:spChg>
        <pc:grpChg chg="del mod">
          <ac:chgData name="Stewart Gale" userId="3647ddd2-6040-41ae-a96d-232c23482af8" providerId="ADAL" clId="{163176A0-02FC-47D8-8D6B-77EA423298B5}" dt="2026-01-07T09:51:23.569" v="797" actId="165"/>
          <ac:grpSpMkLst>
            <pc:docMk/>
            <pc:sldMk cId="482545079" sldId="712"/>
            <ac:grpSpMk id="2" creationId="{3E5E33D6-12DA-B4CF-752B-CA537CD9F89B}"/>
          </ac:grpSpMkLst>
        </pc:grpChg>
        <pc:cxnChg chg="mod topLvl">
          <ac:chgData name="Stewart Gale" userId="3647ddd2-6040-41ae-a96d-232c23482af8" providerId="ADAL" clId="{163176A0-02FC-47D8-8D6B-77EA423298B5}" dt="2026-01-07T09:51:23.569" v="797" actId="165"/>
          <ac:cxnSpMkLst>
            <pc:docMk/>
            <pc:sldMk cId="482545079" sldId="712"/>
            <ac:cxnSpMk id="3" creationId="{6EDAF405-8635-738D-B8F1-0F44619D4AB3}"/>
          </ac:cxnSpMkLst>
        </pc:cxnChg>
        <pc:cxnChg chg="mod topLvl">
          <ac:chgData name="Stewart Gale" userId="3647ddd2-6040-41ae-a96d-232c23482af8" providerId="ADAL" clId="{163176A0-02FC-47D8-8D6B-77EA423298B5}" dt="2026-01-07T09:51:23.569" v="797" actId="165"/>
          <ac:cxnSpMkLst>
            <pc:docMk/>
            <pc:sldMk cId="482545079" sldId="712"/>
            <ac:cxnSpMk id="4" creationId="{86F8FC86-57F0-772F-1A4F-E41C7F097087}"/>
          </ac:cxnSpMkLst>
        </pc:cxnChg>
        <pc:cxnChg chg="add mod">
          <ac:chgData name="Stewart Gale" userId="3647ddd2-6040-41ae-a96d-232c23482af8" providerId="ADAL" clId="{163176A0-02FC-47D8-8D6B-77EA423298B5}" dt="2026-01-07T09:51:52.647" v="805" actId="14100"/>
          <ac:cxnSpMkLst>
            <pc:docMk/>
            <pc:sldMk cId="482545079" sldId="712"/>
            <ac:cxnSpMk id="15" creationId="{4D400B2C-86E9-7AF1-0F63-C475D7A5F0BB}"/>
          </ac:cxnSpMkLst>
        </pc:cxnChg>
        <pc:cxnChg chg="mod topLvl">
          <ac:chgData name="Stewart Gale" userId="3647ddd2-6040-41ae-a96d-232c23482af8" providerId="ADAL" clId="{163176A0-02FC-47D8-8D6B-77EA423298B5}" dt="2026-01-07T09:51:23.569" v="797" actId="165"/>
          <ac:cxnSpMkLst>
            <pc:docMk/>
            <pc:sldMk cId="482545079" sldId="712"/>
            <ac:cxnSpMk id="18" creationId="{83D9D9A2-15BB-69FC-D202-EC76524EE110}"/>
          </ac:cxnSpMkLst>
        </pc:cxnChg>
        <pc:cxnChg chg="mod topLvl">
          <ac:chgData name="Stewart Gale" userId="3647ddd2-6040-41ae-a96d-232c23482af8" providerId="ADAL" clId="{163176A0-02FC-47D8-8D6B-77EA423298B5}" dt="2026-01-07T09:51:32.368" v="799" actId="1076"/>
          <ac:cxnSpMkLst>
            <pc:docMk/>
            <pc:sldMk cId="482545079" sldId="712"/>
            <ac:cxnSpMk id="19" creationId="{891DC085-61E8-025D-FFDE-32BA1F5C5BC1}"/>
          </ac:cxnSpMkLst>
        </pc:cxnChg>
        <pc:cxnChg chg="add mod">
          <ac:chgData name="Stewart Gale" userId="3647ddd2-6040-41ae-a96d-232c23482af8" providerId="ADAL" clId="{163176A0-02FC-47D8-8D6B-77EA423298B5}" dt="2026-01-07T09:50:56.326" v="789" actId="14100"/>
          <ac:cxnSpMkLst>
            <pc:docMk/>
            <pc:sldMk cId="482545079" sldId="712"/>
            <ac:cxnSpMk id="21" creationId="{26A09CA7-6A1A-0C0E-D218-DDBC3A5EE3B8}"/>
          </ac:cxnSpMkLst>
        </pc:cxnChg>
        <pc:cxnChg chg="mod">
          <ac:chgData name="Stewart Gale" userId="3647ddd2-6040-41ae-a96d-232c23482af8" providerId="ADAL" clId="{163176A0-02FC-47D8-8D6B-77EA423298B5}" dt="2026-01-07T10:43:20.892" v="850" actId="1076"/>
          <ac:cxnSpMkLst>
            <pc:docMk/>
            <pc:sldMk cId="482545079" sldId="712"/>
            <ac:cxnSpMk id="32" creationId="{E44FB6B7-8199-E1F5-E8BB-B2B421480097}"/>
          </ac:cxnSpMkLst>
        </pc:cxnChg>
        <pc:cxnChg chg="add del mod">
          <ac:chgData name="Stewart Gale" userId="3647ddd2-6040-41ae-a96d-232c23482af8" providerId="ADAL" clId="{163176A0-02FC-47D8-8D6B-77EA423298B5}" dt="2026-01-07T10:44:15.547" v="853" actId="478"/>
          <ac:cxnSpMkLst>
            <pc:docMk/>
            <pc:sldMk cId="482545079" sldId="712"/>
            <ac:cxnSpMk id="37" creationId="{7C8603B6-CC37-00BE-D32B-F62BE7825CBF}"/>
          </ac:cxnSpMkLst>
        </pc:cxnChg>
      </pc:sldChg>
      <pc:sldChg chg="addSp delSp modSp new mod ord modAnim">
        <pc:chgData name="Stewart Gale" userId="3647ddd2-6040-41ae-a96d-232c23482af8" providerId="ADAL" clId="{163176A0-02FC-47D8-8D6B-77EA423298B5}" dt="2026-01-07T14:04:39.813" v="1706" actId="113"/>
        <pc:sldMkLst>
          <pc:docMk/>
          <pc:sldMk cId="3914854177" sldId="713"/>
        </pc:sldMkLst>
        <pc:spChg chg="add mod">
          <ac:chgData name="Stewart Gale" userId="3647ddd2-6040-41ae-a96d-232c23482af8" providerId="ADAL" clId="{163176A0-02FC-47D8-8D6B-77EA423298B5}" dt="2026-01-07T10:47:15.207" v="1165" actId="1076"/>
          <ac:spMkLst>
            <pc:docMk/>
            <pc:sldMk cId="3914854177" sldId="713"/>
            <ac:spMk id="4" creationId="{FDC3D421-439D-CDF6-AD53-966D89D3FC7F}"/>
          </ac:spMkLst>
        </pc:spChg>
        <pc:spChg chg="add mod">
          <ac:chgData name="Stewart Gale" userId="3647ddd2-6040-41ae-a96d-232c23482af8" providerId="ADAL" clId="{163176A0-02FC-47D8-8D6B-77EA423298B5}" dt="2026-01-07T14:04:06.330" v="1703" actId="14100"/>
          <ac:spMkLst>
            <pc:docMk/>
            <pc:sldMk cId="3914854177" sldId="713"/>
            <ac:spMk id="6" creationId="{0FD7B5B4-9B06-3326-73C8-99D2C43384FC}"/>
          </ac:spMkLst>
        </pc:spChg>
        <pc:spChg chg="add mod">
          <ac:chgData name="Stewart Gale" userId="3647ddd2-6040-41ae-a96d-232c23482af8" providerId="ADAL" clId="{163176A0-02FC-47D8-8D6B-77EA423298B5}" dt="2026-01-07T10:50:42.264" v="1250" actId="1076"/>
          <ac:spMkLst>
            <pc:docMk/>
            <pc:sldMk cId="3914854177" sldId="713"/>
            <ac:spMk id="7" creationId="{BD335A33-47FC-E781-E4F3-A1FCDAEB034C}"/>
          </ac:spMkLst>
        </pc:spChg>
        <pc:spChg chg="add mod">
          <ac:chgData name="Stewart Gale" userId="3647ddd2-6040-41ae-a96d-232c23482af8" providerId="ADAL" clId="{163176A0-02FC-47D8-8D6B-77EA423298B5}" dt="2026-01-07T10:50:49.600" v="1252" actId="1036"/>
          <ac:spMkLst>
            <pc:docMk/>
            <pc:sldMk cId="3914854177" sldId="713"/>
            <ac:spMk id="8" creationId="{FD77C7E6-264F-14B7-2BC1-6EB2F79E7109}"/>
          </ac:spMkLst>
        </pc:spChg>
        <pc:spChg chg="add mod">
          <ac:chgData name="Stewart Gale" userId="3647ddd2-6040-41ae-a96d-232c23482af8" providerId="ADAL" clId="{163176A0-02FC-47D8-8D6B-77EA423298B5}" dt="2026-01-07T10:50:11.864" v="1234" actId="1076"/>
          <ac:spMkLst>
            <pc:docMk/>
            <pc:sldMk cId="3914854177" sldId="713"/>
            <ac:spMk id="9" creationId="{1BDFBDF4-F702-C13B-2DE9-6CAEF429E060}"/>
          </ac:spMkLst>
        </pc:spChg>
        <pc:spChg chg="add mod">
          <ac:chgData name="Stewart Gale" userId="3647ddd2-6040-41ae-a96d-232c23482af8" providerId="ADAL" clId="{163176A0-02FC-47D8-8D6B-77EA423298B5}" dt="2026-01-07T14:04:39.813" v="1706" actId="113"/>
          <ac:spMkLst>
            <pc:docMk/>
            <pc:sldMk cId="3914854177" sldId="713"/>
            <ac:spMk id="10" creationId="{D1501CAD-01BF-523B-FAC6-22E9659BF7C8}"/>
          </ac:spMkLst>
        </pc:spChg>
        <pc:picChg chg="add del mod modCrop">
          <ac:chgData name="Stewart Gale" userId="3647ddd2-6040-41ae-a96d-232c23482af8" providerId="ADAL" clId="{163176A0-02FC-47D8-8D6B-77EA423298B5}" dt="2026-01-07T10:50:28.274" v="1245" actId="478"/>
          <ac:picMkLst>
            <pc:docMk/>
            <pc:sldMk cId="3914854177" sldId="713"/>
            <ac:picMk id="3" creationId="{277C7475-007A-0D09-E588-A68C39631E49}"/>
          </ac:picMkLst>
        </pc:picChg>
        <pc:picChg chg="add mod modCrop">
          <ac:chgData name="Stewart Gale" userId="3647ddd2-6040-41ae-a96d-232c23482af8" providerId="ADAL" clId="{163176A0-02FC-47D8-8D6B-77EA423298B5}" dt="2026-01-07T10:51:02.792" v="1256" actId="1076"/>
          <ac:picMkLst>
            <pc:docMk/>
            <pc:sldMk cId="3914854177" sldId="713"/>
            <ac:picMk id="5" creationId="{186F6A6B-2D77-F9BD-738E-B4B80392318A}"/>
          </ac:picMkLst>
        </pc:picChg>
      </pc:sldChg>
      <pc:sldChg chg="addSp delSp modSp add mod">
        <pc:chgData name="Stewart Gale" userId="3647ddd2-6040-41ae-a96d-232c23482af8" providerId="ADAL" clId="{163176A0-02FC-47D8-8D6B-77EA423298B5}" dt="2026-01-07T13:49:10.814" v="1345" actId="1037"/>
        <pc:sldMkLst>
          <pc:docMk/>
          <pc:sldMk cId="3095099511" sldId="714"/>
        </pc:sldMkLst>
        <pc:spChg chg="mod">
          <ac:chgData name="Stewart Gale" userId="3647ddd2-6040-41ae-a96d-232c23482af8" providerId="ADAL" clId="{163176A0-02FC-47D8-8D6B-77EA423298B5}" dt="2026-01-07T13:48:52.725" v="1335" actId="1035"/>
          <ac:spMkLst>
            <pc:docMk/>
            <pc:sldMk cId="3095099511" sldId="714"/>
            <ac:spMk id="2" creationId="{4A483AAC-6140-BCC5-ACD8-0D7D52DE4222}"/>
          </ac:spMkLst>
        </pc:spChg>
        <pc:spChg chg="add del mod topLvl">
          <ac:chgData name="Stewart Gale" userId="3647ddd2-6040-41ae-a96d-232c23482af8" providerId="ADAL" clId="{163176A0-02FC-47D8-8D6B-77EA423298B5}" dt="2026-01-07T13:49:10.814" v="1345" actId="1037"/>
          <ac:spMkLst>
            <pc:docMk/>
            <pc:sldMk cId="3095099511" sldId="714"/>
            <ac:spMk id="6" creationId="{16AE2096-0AFD-16E2-8D40-639374CEA5BA}"/>
          </ac:spMkLst>
        </pc:spChg>
        <pc:spChg chg="mod">
          <ac:chgData name="Stewart Gale" userId="3647ddd2-6040-41ae-a96d-232c23482af8" providerId="ADAL" clId="{163176A0-02FC-47D8-8D6B-77EA423298B5}" dt="2026-01-07T13:48:57.376" v="1338" actId="1036"/>
          <ac:spMkLst>
            <pc:docMk/>
            <pc:sldMk cId="3095099511" sldId="714"/>
            <ac:spMk id="9" creationId="{18483172-2BD3-41D0-3143-9973C7A07F03}"/>
          </ac:spMkLst>
        </pc:spChg>
        <pc:spChg chg="add del mod">
          <ac:chgData name="Stewart Gale" userId="3647ddd2-6040-41ae-a96d-232c23482af8" providerId="ADAL" clId="{163176A0-02FC-47D8-8D6B-77EA423298B5}" dt="2026-01-07T13:49:10.814" v="1345" actId="1037"/>
          <ac:spMkLst>
            <pc:docMk/>
            <pc:sldMk cId="3095099511" sldId="714"/>
            <ac:spMk id="10" creationId="{7D9A7EB4-6596-906E-551E-1D4DFF87B79C}"/>
          </ac:spMkLst>
        </pc:spChg>
        <pc:grpChg chg="del mod">
          <ac:chgData name="Stewart Gale" userId="3647ddd2-6040-41ae-a96d-232c23482af8" providerId="ADAL" clId="{163176A0-02FC-47D8-8D6B-77EA423298B5}" dt="2026-01-07T10:51:46.810" v="1273" actId="165"/>
          <ac:grpSpMkLst>
            <pc:docMk/>
            <pc:sldMk cId="3095099511" sldId="714"/>
            <ac:grpSpMk id="3" creationId="{842FBCB9-1EBA-4990-890B-56C9A8F93F0B}"/>
          </ac:grpSpMkLst>
        </pc:grpChg>
        <pc:cxnChg chg="add del mod topLvl">
          <ac:chgData name="Stewart Gale" userId="3647ddd2-6040-41ae-a96d-232c23482af8" providerId="ADAL" clId="{163176A0-02FC-47D8-8D6B-77EA423298B5}" dt="2026-01-07T10:52:32.207" v="1288" actId="478"/>
          <ac:cxnSpMkLst>
            <pc:docMk/>
            <pc:sldMk cId="3095099511" sldId="714"/>
            <ac:cxnSpMk id="7" creationId="{F81B080A-6F4E-455E-40A9-E5F85E2816C9}"/>
          </ac:cxnSpMkLst>
        </pc:cxnChg>
        <pc:cxnChg chg="add mod">
          <ac:chgData name="Stewart Gale" userId="3647ddd2-6040-41ae-a96d-232c23482af8" providerId="ADAL" clId="{163176A0-02FC-47D8-8D6B-77EA423298B5}" dt="2026-01-07T13:49:10.814" v="1345" actId="1037"/>
          <ac:cxnSpMkLst>
            <pc:docMk/>
            <pc:sldMk cId="3095099511" sldId="714"/>
            <ac:cxnSpMk id="12" creationId="{930D86B3-3F10-A089-CB0D-0787FDC5252B}"/>
          </ac:cxnSpMkLst>
        </pc:cxnChg>
      </pc:sldChg>
      <pc:sldChg chg="addSp modSp new mod ord">
        <pc:chgData name="Stewart Gale" userId="3647ddd2-6040-41ae-a96d-232c23482af8" providerId="ADAL" clId="{163176A0-02FC-47D8-8D6B-77EA423298B5}" dt="2026-01-07T13:52:46.373" v="1582" actId="6549"/>
        <pc:sldMkLst>
          <pc:docMk/>
          <pc:sldMk cId="866146385" sldId="715"/>
        </pc:sldMkLst>
        <pc:spChg chg="add mod">
          <ac:chgData name="Stewart Gale" userId="3647ddd2-6040-41ae-a96d-232c23482af8" providerId="ADAL" clId="{163176A0-02FC-47D8-8D6B-77EA423298B5}" dt="2026-01-07T13:52:46.373" v="1582" actId="6549"/>
          <ac:spMkLst>
            <pc:docMk/>
            <pc:sldMk cId="866146385" sldId="715"/>
            <ac:spMk id="2" creationId="{BA20BF17-B320-2BE0-9A58-8EB74C7EEFC4}"/>
          </ac:spMkLst>
        </pc:spChg>
      </pc:sldChg>
      <pc:sldChg chg="addSp delSp modSp add mod addAnim delAnim modAnim">
        <pc:chgData name="Stewart Gale" userId="3647ddd2-6040-41ae-a96d-232c23482af8" providerId="ADAL" clId="{163176A0-02FC-47D8-8D6B-77EA423298B5}" dt="2026-01-07T14:06:06.412" v="1715"/>
        <pc:sldMkLst>
          <pc:docMk/>
          <pc:sldMk cId="1992536945" sldId="716"/>
        </pc:sldMkLst>
        <pc:spChg chg="mod topLvl">
          <ac:chgData name="Stewart Gale" userId="3647ddd2-6040-41ae-a96d-232c23482af8" providerId="ADAL" clId="{163176A0-02FC-47D8-8D6B-77EA423298B5}" dt="2026-01-07T14:00:41.462" v="1665" actId="165"/>
          <ac:spMkLst>
            <pc:docMk/>
            <pc:sldMk cId="1992536945" sldId="716"/>
            <ac:spMk id="7" creationId="{4698A1F6-8FFE-32DD-7B96-7583A510B739}"/>
          </ac:spMkLst>
        </pc:spChg>
        <pc:spChg chg="mod topLvl">
          <ac:chgData name="Stewart Gale" userId="3647ddd2-6040-41ae-a96d-232c23482af8" providerId="ADAL" clId="{163176A0-02FC-47D8-8D6B-77EA423298B5}" dt="2026-01-07T14:00:41.462" v="1665" actId="165"/>
          <ac:spMkLst>
            <pc:docMk/>
            <pc:sldMk cId="1992536945" sldId="716"/>
            <ac:spMk id="9" creationId="{087B2D22-B399-DE76-F9F6-EA8ACD2FB755}"/>
          </ac:spMkLst>
        </pc:spChg>
        <pc:spChg chg="mod topLvl">
          <ac:chgData name="Stewart Gale" userId="3647ddd2-6040-41ae-a96d-232c23482af8" providerId="ADAL" clId="{163176A0-02FC-47D8-8D6B-77EA423298B5}" dt="2026-01-07T14:00:41.462" v="1665" actId="165"/>
          <ac:spMkLst>
            <pc:docMk/>
            <pc:sldMk cId="1992536945" sldId="716"/>
            <ac:spMk id="13" creationId="{F9A442B6-51B1-BA08-9C52-DF63525A4696}"/>
          </ac:spMkLst>
        </pc:spChg>
        <pc:spChg chg="mod topLvl">
          <ac:chgData name="Stewart Gale" userId="3647ddd2-6040-41ae-a96d-232c23482af8" providerId="ADAL" clId="{163176A0-02FC-47D8-8D6B-77EA423298B5}" dt="2026-01-07T14:00:41.462" v="1665" actId="165"/>
          <ac:spMkLst>
            <pc:docMk/>
            <pc:sldMk cId="1992536945" sldId="716"/>
            <ac:spMk id="20" creationId="{86D2AE93-EB7B-1A63-4452-07F574CAF7E7}"/>
          </ac:spMkLst>
        </pc:spChg>
        <pc:spChg chg="add mod">
          <ac:chgData name="Stewart Gale" userId="3647ddd2-6040-41ae-a96d-232c23482af8" providerId="ADAL" clId="{163176A0-02FC-47D8-8D6B-77EA423298B5}" dt="2026-01-07T14:01:10.142" v="1670" actId="1076"/>
          <ac:spMkLst>
            <pc:docMk/>
            <pc:sldMk cId="1992536945" sldId="716"/>
            <ac:spMk id="23" creationId="{9E05EC86-B055-B307-E679-6A2EDBE0C3A0}"/>
          </ac:spMkLst>
        </pc:spChg>
        <pc:spChg chg="mod topLvl">
          <ac:chgData name="Stewart Gale" userId="3647ddd2-6040-41ae-a96d-232c23482af8" providerId="ADAL" clId="{163176A0-02FC-47D8-8D6B-77EA423298B5}" dt="2026-01-07T14:01:05.800" v="1669" actId="1076"/>
          <ac:spMkLst>
            <pc:docMk/>
            <pc:sldMk cId="1992536945" sldId="716"/>
            <ac:spMk id="25" creationId="{EBAA029E-A060-005B-F5CE-B3C4AA8CE706}"/>
          </ac:spMkLst>
        </pc:spChg>
        <pc:spChg chg="del">
          <ac:chgData name="Stewart Gale" userId="3647ddd2-6040-41ae-a96d-232c23482af8" providerId="ADAL" clId="{163176A0-02FC-47D8-8D6B-77EA423298B5}" dt="2026-01-07T14:00:09.489" v="1662" actId="478"/>
          <ac:spMkLst>
            <pc:docMk/>
            <pc:sldMk cId="1992536945" sldId="716"/>
            <ac:spMk id="38" creationId="{892ECAA9-9101-EDDA-45A7-5669CD1B22DC}"/>
          </ac:spMkLst>
        </pc:spChg>
        <pc:spChg chg="mod">
          <ac:chgData name="Stewart Gale" userId="3647ddd2-6040-41ae-a96d-232c23482af8" providerId="ADAL" clId="{163176A0-02FC-47D8-8D6B-77EA423298B5}" dt="2026-01-07T13:59:29.517" v="1649" actId="20577"/>
          <ac:spMkLst>
            <pc:docMk/>
            <pc:sldMk cId="1992536945" sldId="716"/>
            <ac:spMk id="39" creationId="{71B8E37B-7498-4C52-F670-0F403626A640}"/>
          </ac:spMkLst>
        </pc:spChg>
        <pc:grpChg chg="del mod">
          <ac:chgData name="Stewart Gale" userId="3647ddd2-6040-41ae-a96d-232c23482af8" providerId="ADAL" clId="{163176A0-02FC-47D8-8D6B-77EA423298B5}" dt="2026-01-07T14:00:41.462" v="1665" actId="165"/>
          <ac:grpSpMkLst>
            <pc:docMk/>
            <pc:sldMk cId="1992536945" sldId="716"/>
            <ac:grpSpMk id="2" creationId="{18CE0E12-CC4B-2CB4-70FC-3BAB29377EDB}"/>
          </ac:grpSpMkLst>
        </pc:grpChg>
        <pc:cxnChg chg="mod topLvl">
          <ac:chgData name="Stewart Gale" userId="3647ddd2-6040-41ae-a96d-232c23482af8" providerId="ADAL" clId="{163176A0-02FC-47D8-8D6B-77EA423298B5}" dt="2026-01-07T14:00:41.462" v="1665" actId="165"/>
          <ac:cxnSpMkLst>
            <pc:docMk/>
            <pc:sldMk cId="1992536945" sldId="716"/>
            <ac:cxnSpMk id="3" creationId="{CB906E2D-01CF-8395-C45B-A4D177D4F5E6}"/>
          </ac:cxnSpMkLst>
        </pc:cxnChg>
        <pc:cxnChg chg="mod topLvl">
          <ac:chgData name="Stewart Gale" userId="3647ddd2-6040-41ae-a96d-232c23482af8" providerId="ADAL" clId="{163176A0-02FC-47D8-8D6B-77EA423298B5}" dt="2026-01-07T14:00:41.462" v="1665" actId="165"/>
          <ac:cxnSpMkLst>
            <pc:docMk/>
            <pc:sldMk cId="1992536945" sldId="716"/>
            <ac:cxnSpMk id="4" creationId="{2E3564F2-0592-2BE1-A668-6B87455A4D93}"/>
          </ac:cxnSpMkLst>
        </pc:cxnChg>
        <pc:cxnChg chg="add mod">
          <ac:chgData name="Stewart Gale" userId="3647ddd2-6040-41ae-a96d-232c23482af8" providerId="ADAL" clId="{163176A0-02FC-47D8-8D6B-77EA423298B5}" dt="2026-01-07T13:55:56.280" v="1610" actId="1076"/>
          <ac:cxnSpMkLst>
            <pc:docMk/>
            <pc:sldMk cId="1992536945" sldId="716"/>
            <ac:cxnSpMk id="5" creationId="{35F17726-C1B4-A779-9D0B-BABAC87A1704}"/>
          </ac:cxnSpMkLst>
        </pc:cxnChg>
        <pc:cxnChg chg="add mod">
          <ac:chgData name="Stewart Gale" userId="3647ddd2-6040-41ae-a96d-232c23482af8" providerId="ADAL" clId="{163176A0-02FC-47D8-8D6B-77EA423298B5}" dt="2026-01-07T14:00:46.867" v="1666" actId="1582"/>
          <ac:cxnSpMkLst>
            <pc:docMk/>
            <pc:sldMk cId="1992536945" sldId="716"/>
            <ac:cxnSpMk id="12" creationId="{DC5601BE-E4CE-AAB2-92D9-75ABAB9DCF74}"/>
          </ac:cxnSpMkLst>
        </pc:cxnChg>
        <pc:cxnChg chg="mod topLvl">
          <ac:chgData name="Stewart Gale" userId="3647ddd2-6040-41ae-a96d-232c23482af8" providerId="ADAL" clId="{163176A0-02FC-47D8-8D6B-77EA423298B5}" dt="2026-01-07T14:00:41.462" v="1665" actId="165"/>
          <ac:cxnSpMkLst>
            <pc:docMk/>
            <pc:sldMk cId="1992536945" sldId="716"/>
            <ac:cxnSpMk id="18" creationId="{8490E793-BA20-1F16-63E7-61DD2E5FA9F4}"/>
          </ac:cxnSpMkLst>
        </pc:cxnChg>
        <pc:cxnChg chg="add del mod topLvl">
          <ac:chgData name="Stewart Gale" userId="3647ddd2-6040-41ae-a96d-232c23482af8" providerId="ADAL" clId="{163176A0-02FC-47D8-8D6B-77EA423298B5}" dt="2026-01-07T14:00:55.347" v="1667" actId="1582"/>
          <ac:cxnSpMkLst>
            <pc:docMk/>
            <pc:sldMk cId="1992536945" sldId="716"/>
            <ac:cxnSpMk id="19" creationId="{3B7ADC99-9688-DAA6-D8AE-AB93DAE153FE}"/>
          </ac:cxnSpMkLst>
        </pc:cxnChg>
        <pc:cxnChg chg="del">
          <ac:chgData name="Stewart Gale" userId="3647ddd2-6040-41ae-a96d-232c23482af8" providerId="ADAL" clId="{163176A0-02FC-47D8-8D6B-77EA423298B5}" dt="2026-01-07T14:00:09.489" v="1662" actId="478"/>
          <ac:cxnSpMkLst>
            <pc:docMk/>
            <pc:sldMk cId="1992536945" sldId="716"/>
            <ac:cxnSpMk id="37" creationId="{C0E84EBA-7DC8-94BE-DE90-A2B3B37D716C}"/>
          </ac:cxnSpMkLst>
        </pc:cxnChg>
      </pc:sldChg>
      <pc:sldChg chg="delSp modSp add mod">
        <pc:chgData name="Stewart Gale" userId="3647ddd2-6040-41ae-a96d-232c23482af8" providerId="ADAL" clId="{163176A0-02FC-47D8-8D6B-77EA423298B5}" dt="2026-01-07T14:02:42.469" v="1692" actId="1076"/>
        <pc:sldMkLst>
          <pc:docMk/>
          <pc:sldMk cId="2927643911" sldId="717"/>
        </pc:sldMkLst>
        <pc:spChg chg="del">
          <ac:chgData name="Stewart Gale" userId="3647ddd2-6040-41ae-a96d-232c23482af8" providerId="ADAL" clId="{163176A0-02FC-47D8-8D6B-77EA423298B5}" dt="2026-01-07T14:02:25.776" v="1680" actId="478"/>
          <ac:spMkLst>
            <pc:docMk/>
            <pc:sldMk cId="2927643911" sldId="717"/>
            <ac:spMk id="5" creationId="{CD44387D-BA81-3F43-AC67-C5A11D389342}"/>
          </ac:spMkLst>
        </pc:spChg>
        <pc:spChg chg="mod">
          <ac:chgData name="Stewart Gale" userId="3647ddd2-6040-41ae-a96d-232c23482af8" providerId="ADAL" clId="{163176A0-02FC-47D8-8D6B-77EA423298B5}" dt="2026-01-07T14:02:42.469" v="1692" actId="1076"/>
          <ac:spMkLst>
            <pc:docMk/>
            <pc:sldMk cId="2927643911" sldId="717"/>
            <ac:spMk id="17" creationId="{EAB0E18D-81BC-2775-DC14-98D7129479C1}"/>
          </ac:spMkLst>
        </pc:spChg>
        <pc:spChg chg="del">
          <ac:chgData name="Stewart Gale" userId="3647ddd2-6040-41ae-a96d-232c23482af8" providerId="ADAL" clId="{163176A0-02FC-47D8-8D6B-77EA423298B5}" dt="2026-01-07T14:02:25.776" v="1680" actId="478"/>
          <ac:spMkLst>
            <pc:docMk/>
            <pc:sldMk cId="2927643911" sldId="717"/>
            <ac:spMk id="27" creationId="{2397755A-FE78-4D7A-8084-BA2BE2B5D50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07/01/2026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2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40.png"/><Relationship Id="rId7" Type="http://schemas.openxmlformats.org/officeDocument/2006/relationships/image" Target="../media/image18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0.png"/><Relationship Id="rId11" Type="http://schemas.openxmlformats.org/officeDocument/2006/relationships/image" Target="../media/image25.png"/><Relationship Id="rId5" Type="http://schemas.openxmlformats.org/officeDocument/2006/relationships/image" Target="../media/image160.png"/><Relationship Id="rId10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openxmlformats.org/officeDocument/2006/relationships/image" Target="../media/image20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Relationship Id="rId9" Type="http://schemas.openxmlformats.org/officeDocument/2006/relationships/image" Target="../media/image2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10.png"/><Relationship Id="rId10" Type="http://schemas.openxmlformats.org/officeDocument/2006/relationships/image" Target="../media/image29.png"/><Relationship Id="rId4" Type="http://schemas.openxmlformats.org/officeDocument/2006/relationships/image" Target="../media/image200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7" Type="http://schemas.openxmlformats.org/officeDocument/2006/relationships/image" Target="../media/image230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0.png"/><Relationship Id="rId5" Type="http://schemas.openxmlformats.org/officeDocument/2006/relationships/image" Target="../media/image210.png"/><Relationship Id="rId4" Type="http://schemas.openxmlformats.org/officeDocument/2006/relationships/image" Target="../media/image20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79"/>
          <p:cNvSpPr/>
          <p:nvPr/>
        </p:nvSpPr>
        <p:spPr>
          <a:xfrm>
            <a:off x="1991544" y="2348880"/>
            <a:ext cx="835292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695400" y="415792"/>
            <a:ext cx="110172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b="1" dirty="0">
                <a:solidFill>
                  <a:prstClr val="black"/>
                </a:solidFill>
              </a:rPr>
              <a:t>Work, Energy and Power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Work</a:t>
            </a:r>
            <a:endParaRPr lang="en-GB" sz="9600" dirty="0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75620" y="3429000"/>
            <a:ext cx="705678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Chapter 2 </a:t>
            </a:r>
          </a:p>
          <a:p>
            <a:pPr lvl="0" algn="ctr"/>
            <a:r>
              <a:rPr lang="en-GB" sz="8800" dirty="0">
                <a:solidFill>
                  <a:prstClr val="black"/>
                </a:solidFill>
              </a:rPr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1754454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20BF17-B320-2BE0-9A58-8EB74C7EEFC4}"/>
              </a:ext>
            </a:extLst>
          </p:cNvPr>
          <p:cNvSpPr txBox="1"/>
          <p:nvPr/>
        </p:nvSpPr>
        <p:spPr>
          <a:xfrm>
            <a:off x="695400" y="305068"/>
            <a:ext cx="108012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Common types of work you will calculate </a:t>
            </a:r>
          </a:p>
          <a:p>
            <a:pPr algn="ctr"/>
            <a:r>
              <a:rPr lang="en-GB" sz="8000" dirty="0"/>
              <a:t>will be </a:t>
            </a:r>
          </a:p>
          <a:p>
            <a:pPr algn="ctr"/>
            <a:r>
              <a:rPr lang="en-GB" sz="8000" b="1" dirty="0"/>
              <a:t>work done </a:t>
            </a:r>
            <a:r>
              <a:rPr lang="en-GB" sz="8000" dirty="0"/>
              <a:t>against </a:t>
            </a:r>
            <a:r>
              <a:rPr lang="en-GB" sz="8000" b="1" dirty="0"/>
              <a:t>friction</a:t>
            </a:r>
            <a:r>
              <a:rPr lang="en-GB" sz="8000" dirty="0"/>
              <a:t> and </a:t>
            </a:r>
            <a:r>
              <a:rPr lang="en-GB" sz="8000" b="1" dirty="0"/>
              <a:t>gravity.</a:t>
            </a:r>
          </a:p>
        </p:txBody>
      </p:sp>
    </p:spTree>
    <p:extLst>
      <p:ext uri="{BB962C8B-B14F-4D97-AF65-F5344CB8AC3E}">
        <p14:creationId xmlns:p14="http://schemas.microsoft.com/office/powerpoint/2010/main" val="8661463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80671-C278-30CA-B0A1-2BA76BFD8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E9E045C1-4D98-8B91-3D7F-40B43856F621}"/>
              </a:ext>
            </a:extLst>
          </p:cNvPr>
          <p:cNvSpPr/>
          <p:nvPr/>
        </p:nvSpPr>
        <p:spPr>
          <a:xfrm>
            <a:off x="1271464" y="356484"/>
            <a:ext cx="9505056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Work Done against</a:t>
            </a:r>
            <a:r>
              <a:rPr lang="en-GB" sz="6600" i="1" dirty="0">
                <a:solidFill>
                  <a:schemeClr val="bg1"/>
                </a:solidFill>
              </a:rPr>
              <a:t> Friction</a:t>
            </a:r>
            <a:endParaRPr lang="en-GB" sz="6600" dirty="0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1080E7E-5409-E601-4913-8E7135EE00A3}"/>
              </a:ext>
            </a:extLst>
          </p:cNvPr>
          <p:cNvGrpSpPr/>
          <p:nvPr/>
        </p:nvGrpSpPr>
        <p:grpSpPr>
          <a:xfrm>
            <a:off x="2639616" y="2352715"/>
            <a:ext cx="6480720" cy="2876265"/>
            <a:chOff x="2063552" y="1595201"/>
            <a:chExt cx="2540552" cy="991849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1A99A50-E36E-73FA-88F8-C7FB701520D1}"/>
                </a:ext>
              </a:extLst>
            </p:cNvPr>
            <p:cNvCxnSpPr/>
            <p:nvPr/>
          </p:nvCxnSpPr>
          <p:spPr>
            <a:xfrm flipV="1">
              <a:off x="2063552" y="1645478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14B9B7E-5872-8263-3793-B4780506ED13}"/>
                </a:ext>
              </a:extLst>
            </p:cNvPr>
            <p:cNvCxnSpPr>
              <a:cxnSpLocks/>
            </p:cNvCxnSpPr>
            <p:nvPr/>
          </p:nvCxnSpPr>
          <p:spPr>
            <a:xfrm>
              <a:off x="2063553" y="2581582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Freeform: Shape 18">
              <a:extLst>
                <a:ext uri="{FF2B5EF4-FFF2-40B4-BE49-F238E27FC236}">
                  <a16:creationId xmlns:a16="http://schemas.microsoft.com/office/drawing/2014/main" id="{11574236-B5BB-2B48-84A8-98166649B88D}"/>
                </a:ext>
              </a:extLst>
            </p:cNvPr>
            <p:cNvSpPr/>
            <p:nvPr/>
          </p:nvSpPr>
          <p:spPr>
            <a:xfrm>
              <a:off x="2455496" y="2429887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6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D62FAAA-18A7-2395-52DF-CB7852F323A1}"/>
                    </a:ext>
                  </a:extLst>
                </p:cNvPr>
                <p:cNvSpPr txBox="1"/>
                <p:nvPr/>
              </p:nvSpPr>
              <p:spPr>
                <a:xfrm>
                  <a:off x="2505472" y="2403238"/>
                  <a:ext cx="150876" cy="1823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Ɵ</m:t>
                        </m:r>
                      </m:oMath>
                    </m:oMathPara>
                  </a14:m>
                  <a:endParaRPr lang="en-GB" sz="4000" dirty="0"/>
                </a:p>
              </p:txBody>
            </p:sp>
          </mc:Choice>
          <mc:Fallback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9D62FAAA-18A7-2395-52DF-CB7852F323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5472" y="2403238"/>
                  <a:ext cx="150876" cy="18237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3A885E9-3EB0-E251-103F-1E4DFBCA8A46}"/>
                </a:ext>
              </a:extLst>
            </p:cNvPr>
            <p:cNvCxnSpPr>
              <a:cxnSpLocks/>
              <a:stCxn id="27" idx="2"/>
            </p:cNvCxnSpPr>
            <p:nvPr/>
          </p:nvCxnSpPr>
          <p:spPr>
            <a:xfrm flipH="1">
              <a:off x="3024004" y="1907176"/>
              <a:ext cx="459104" cy="187603"/>
            </a:xfrm>
            <a:prstGeom prst="straightConnector1">
              <a:avLst/>
            </a:prstGeom>
            <a:ln w="57150">
              <a:solidFill>
                <a:srgbClr val="7030A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E0DBE30-80C6-A329-8578-5F0CB0CA92F2}"/>
                </a:ext>
              </a:extLst>
            </p:cNvPr>
            <p:cNvSpPr/>
            <p:nvPr/>
          </p:nvSpPr>
          <p:spPr>
            <a:xfrm>
              <a:off x="3483108" y="1818081"/>
              <a:ext cx="17819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EF739B03-5495-3A1A-3CCB-BD1667FE066F}"/>
                    </a:ext>
                  </a:extLst>
                </p:cNvPr>
                <p:cNvSpPr txBox="1"/>
                <p:nvPr/>
              </p:nvSpPr>
              <p:spPr>
                <a:xfrm>
                  <a:off x="2720002" y="1983539"/>
                  <a:ext cx="372742" cy="259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36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GB" sz="4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4DC3D2B1-CC8C-08AE-FBCF-6ABED0CC90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0002" y="1983539"/>
                  <a:ext cx="372742" cy="25998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DD29B72E-79AB-7B64-B222-174490BD28D2}"/>
                </a:ext>
              </a:extLst>
            </p:cNvPr>
            <p:cNvCxnSpPr>
              <a:cxnSpLocks/>
              <a:stCxn id="27" idx="7"/>
            </p:cNvCxnSpPr>
            <p:nvPr/>
          </p:nvCxnSpPr>
          <p:spPr>
            <a:xfrm flipV="1">
              <a:off x="3635203" y="1741297"/>
              <a:ext cx="263192" cy="102879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4A70F6-98FE-0D7B-2CC3-40A97C39E6C3}"/>
                </a:ext>
              </a:extLst>
            </p:cNvPr>
            <p:cNvSpPr txBox="1"/>
            <p:nvPr/>
          </p:nvSpPr>
          <p:spPr>
            <a:xfrm>
              <a:off x="3886160" y="1595201"/>
              <a:ext cx="236092" cy="222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050" b="0" i="1">
                  <a:solidFill>
                    <a:schemeClr val="accent1"/>
                  </a:solidFill>
                  <a:latin typeface="Cambria Math" panose="02040503050406030204" pitchFamily="18" charset="0"/>
                </a:defRPr>
              </a:lvl1pPr>
            </a:lstStyle>
            <a:p>
              <a:r>
                <a:rPr lang="en-GB" sz="3600" dirty="0">
                  <a:solidFill>
                    <a:schemeClr val="tx1"/>
                  </a:solidFill>
                </a:rPr>
                <a:t>Y</a:t>
              </a:r>
            </a:p>
          </p:txBody>
        </p:sp>
      </p:grpSp>
      <p:sp>
        <p:nvSpPr>
          <p:cNvPr id="5" name="Oval 4">
            <a:extLst>
              <a:ext uri="{FF2B5EF4-FFF2-40B4-BE49-F238E27FC236}">
                <a16:creationId xmlns:a16="http://schemas.microsoft.com/office/drawing/2014/main" id="{5AA017F3-7A1A-6F45-FD9A-DBE12378CCDF}"/>
              </a:ext>
            </a:extLst>
          </p:cNvPr>
          <p:cNvSpPr/>
          <p:nvPr/>
        </p:nvSpPr>
        <p:spPr>
          <a:xfrm>
            <a:off x="8462319" y="2015401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8D70C05-0396-22C3-B542-3E9027E95443}"/>
              </a:ext>
            </a:extLst>
          </p:cNvPr>
          <p:cNvCxnSpPr>
            <a:cxnSpLocks/>
          </p:cNvCxnSpPr>
          <p:nvPr/>
        </p:nvCxnSpPr>
        <p:spPr>
          <a:xfrm flipV="1">
            <a:off x="6715323" y="2675881"/>
            <a:ext cx="2169615" cy="95404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10EBC6-1F8A-4FE1-1424-BB46F8860EAD}"/>
                  </a:ext>
                </a:extLst>
              </p:cNvPr>
              <p:cNvSpPr txBox="1"/>
              <p:nvPr/>
            </p:nvSpPr>
            <p:spPr>
              <a:xfrm>
                <a:off x="7715019" y="2983594"/>
                <a:ext cx="66141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610EBC6-1F8A-4FE1-1424-BB46F8860E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5019" y="2983594"/>
                <a:ext cx="661415" cy="646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EDB1EAA-45E7-834D-904C-936101D2C203}"/>
              </a:ext>
            </a:extLst>
          </p:cNvPr>
          <p:cNvSpPr txBox="1"/>
          <p:nvPr/>
        </p:nvSpPr>
        <p:spPr>
          <a:xfrm>
            <a:off x="1748204" y="5705333"/>
            <a:ext cx="67059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against friction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A0F6C3-A181-E02F-9D1C-96061751EC47}"/>
                  </a:ext>
                </a:extLst>
              </p:cNvPr>
              <p:cNvSpPr txBox="1"/>
              <p:nvPr/>
            </p:nvSpPr>
            <p:spPr>
              <a:xfrm>
                <a:off x="8328248" y="5722523"/>
                <a:ext cx="18669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e>
                        <m:sub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7030A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5A0F6C3-A181-E02F-9D1C-96061751EC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5722523"/>
                <a:ext cx="186698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1013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A2D42-00BB-19B8-27F2-C5F91AC42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E084332C-5E9B-679E-44CA-50B392863DFA}"/>
              </a:ext>
            </a:extLst>
          </p:cNvPr>
          <p:cNvSpPr/>
          <p:nvPr/>
        </p:nvSpPr>
        <p:spPr>
          <a:xfrm>
            <a:off x="1271464" y="302155"/>
            <a:ext cx="9505056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Work Done against</a:t>
            </a:r>
            <a:r>
              <a:rPr lang="en-GB" sz="6600" i="1" dirty="0">
                <a:solidFill>
                  <a:schemeClr val="bg1"/>
                </a:solidFill>
              </a:rPr>
              <a:t> Gravity</a:t>
            </a:r>
            <a:endParaRPr lang="en-GB" sz="66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CA6C56F-B7B2-8377-AE11-B67C72C2674D}"/>
              </a:ext>
            </a:extLst>
          </p:cNvPr>
          <p:cNvGrpSpPr/>
          <p:nvPr/>
        </p:nvGrpSpPr>
        <p:grpSpPr>
          <a:xfrm>
            <a:off x="2279576" y="2407699"/>
            <a:ext cx="6480720" cy="2883698"/>
            <a:chOff x="2063552" y="1595201"/>
            <a:chExt cx="2540552" cy="99441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64CD2232-DBE2-02AD-ED57-618BE03EA8C7}"/>
                </a:ext>
              </a:extLst>
            </p:cNvPr>
            <p:cNvCxnSpPr/>
            <p:nvPr/>
          </p:nvCxnSpPr>
          <p:spPr>
            <a:xfrm flipV="1">
              <a:off x="2063552" y="1645478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1C068C60-A242-34C2-8D66-6A80AF95E501}"/>
                </a:ext>
              </a:extLst>
            </p:cNvPr>
            <p:cNvCxnSpPr>
              <a:cxnSpLocks/>
            </p:cNvCxnSpPr>
            <p:nvPr/>
          </p:nvCxnSpPr>
          <p:spPr>
            <a:xfrm>
              <a:off x="2063553" y="2581582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11969C9F-5E29-209F-4471-E3304DC402DA}"/>
                </a:ext>
              </a:extLst>
            </p:cNvPr>
            <p:cNvCxnSpPr>
              <a:cxnSpLocks/>
              <a:endCxn id="25" idx="3"/>
            </p:cNvCxnSpPr>
            <p:nvPr/>
          </p:nvCxnSpPr>
          <p:spPr>
            <a:xfrm>
              <a:off x="3587883" y="1996271"/>
              <a:ext cx="6745" cy="391689"/>
            </a:xfrm>
            <a:prstGeom prst="straightConnector1">
              <a:avLst/>
            </a:prstGeom>
            <a:ln w="3810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id="{192C7C5E-1759-5C2B-35C4-FE523DAE01F5}"/>
                </a:ext>
              </a:extLst>
            </p:cNvPr>
            <p:cNvSpPr/>
            <p:nvPr/>
          </p:nvSpPr>
          <p:spPr>
            <a:xfrm>
              <a:off x="2455496" y="2429887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60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46BBA6-30D4-AFE1-2C0E-0769CDD480D5}"/>
                    </a:ext>
                  </a:extLst>
                </p:cNvPr>
                <p:cNvSpPr txBox="1"/>
                <p:nvPr/>
              </p:nvSpPr>
              <p:spPr>
                <a:xfrm>
                  <a:off x="2459021" y="2387960"/>
                  <a:ext cx="278359" cy="2016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 smtClean="0">
                            <a:latin typeface="Cambria Math" panose="02040503050406030204" pitchFamily="18" charset="0"/>
                          </a:rPr>
                          <m:t>Ɵ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946BBA6-30D4-AFE1-2C0E-0769CDD480D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59021" y="2387960"/>
                  <a:ext cx="278359" cy="20165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58189A0-2075-E820-2260-D95DD3A2D078}"/>
                    </a:ext>
                  </a:extLst>
                </p:cNvPr>
                <p:cNvSpPr txBox="1"/>
                <p:nvPr/>
              </p:nvSpPr>
              <p:spPr>
                <a:xfrm>
                  <a:off x="3227405" y="2257969"/>
                  <a:ext cx="367223" cy="2599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𝑚𝑔</m:t>
                        </m:r>
                      </m:oMath>
                    </m:oMathPara>
                  </a14:m>
                  <a:endParaRPr lang="en-GB" sz="48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58189A0-2075-E820-2260-D95DD3A2D0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7405" y="2257969"/>
                  <a:ext cx="367223" cy="25998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0A62F0D-97B0-8FBB-2DD7-69E6049AB144}"/>
                </a:ext>
              </a:extLst>
            </p:cNvPr>
            <p:cNvSpPr/>
            <p:nvPr/>
          </p:nvSpPr>
          <p:spPr>
            <a:xfrm>
              <a:off x="3483108" y="1818081"/>
              <a:ext cx="17819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6000"/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3E46D33-215D-1484-0E99-ECF5891F4F8D}"/>
                </a:ext>
              </a:extLst>
            </p:cNvPr>
            <p:cNvCxnSpPr>
              <a:cxnSpLocks/>
              <a:stCxn id="13" idx="7"/>
            </p:cNvCxnSpPr>
            <p:nvPr/>
          </p:nvCxnSpPr>
          <p:spPr>
            <a:xfrm flipV="1">
              <a:off x="3635203" y="1741297"/>
              <a:ext cx="263192" cy="102879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21BFE22-FCE5-5F6D-3E0B-AC995DBE8CF5}"/>
                    </a:ext>
                  </a:extLst>
                </p:cNvPr>
                <p:cNvSpPr txBox="1"/>
                <p:nvPr/>
              </p:nvSpPr>
              <p:spPr>
                <a:xfrm>
                  <a:off x="3858954" y="1595201"/>
                  <a:ext cx="236092" cy="22288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50" b="0" i="1">
                      <a:solidFill>
                        <a:schemeClr val="accent1"/>
                      </a:solidFill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6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𝑌</m:t>
                        </m:r>
                      </m:oMath>
                    </m:oMathPara>
                  </a14:m>
                  <a:endParaRPr lang="en-GB" sz="3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621BFE22-FCE5-5F6D-3E0B-AC995DBE8C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8954" y="1595201"/>
                  <a:ext cx="236092" cy="222880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79CA83DD-EF37-FC94-1FBE-AA9A9C26BDB5}"/>
              </a:ext>
            </a:extLst>
          </p:cNvPr>
          <p:cNvSpPr/>
          <p:nvPr/>
        </p:nvSpPr>
        <p:spPr>
          <a:xfrm>
            <a:off x="8102279" y="2070384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B261187-BC6B-4E36-CFDE-CF0F4881ED7F}"/>
              </a:ext>
            </a:extLst>
          </p:cNvPr>
          <p:cNvCxnSpPr>
            <a:cxnSpLocks/>
          </p:cNvCxnSpPr>
          <p:nvPr/>
        </p:nvCxnSpPr>
        <p:spPr>
          <a:xfrm flipV="1">
            <a:off x="6355283" y="2730864"/>
            <a:ext cx="2169615" cy="95404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0E594F0-A417-2536-0216-8E2E3B75CC6E}"/>
                  </a:ext>
                </a:extLst>
              </p:cNvPr>
              <p:cNvSpPr txBox="1"/>
              <p:nvPr/>
            </p:nvSpPr>
            <p:spPr>
              <a:xfrm>
                <a:off x="7331900" y="2993353"/>
                <a:ext cx="66141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0E594F0-A417-2536-0216-8E2E3B75CC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900" y="2993353"/>
                <a:ext cx="661415" cy="6463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980611DD-156F-CAF9-A37F-71C22CC77D9C}"/>
              </a:ext>
            </a:extLst>
          </p:cNvPr>
          <p:cNvSpPr txBox="1"/>
          <p:nvPr/>
        </p:nvSpPr>
        <p:spPr>
          <a:xfrm>
            <a:off x="1051520" y="5728633"/>
            <a:ext cx="6743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against gravity =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DB925858-E5BB-8AFF-78D9-25B993C18E9F}"/>
              </a:ext>
            </a:extLst>
          </p:cNvPr>
          <p:cNvCxnSpPr>
            <a:cxnSpLocks/>
          </p:cNvCxnSpPr>
          <p:nvPr/>
        </p:nvCxnSpPr>
        <p:spPr>
          <a:xfrm flipH="1" flipV="1">
            <a:off x="8577556" y="2705632"/>
            <a:ext cx="4459" cy="934051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C125E1-3BBA-775B-5D6F-CBE695D238E3}"/>
                  </a:ext>
                </a:extLst>
              </p:cNvPr>
              <p:cNvSpPr txBox="1"/>
              <p:nvPr/>
            </p:nvSpPr>
            <p:spPr>
              <a:xfrm>
                <a:off x="8569152" y="2915497"/>
                <a:ext cx="16770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Ɵ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C125E1-3BBA-775B-5D6F-CBE695D23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152" y="2915497"/>
                <a:ext cx="167707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BE277EC-3074-DDEE-4C9A-DDD5C602EC02}"/>
                  </a:ext>
                </a:extLst>
              </p:cNvPr>
              <p:cNvSpPr txBox="1"/>
              <p:nvPr/>
            </p:nvSpPr>
            <p:spPr>
              <a:xfrm>
                <a:off x="7462441" y="5722527"/>
                <a:ext cx="376762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𝑚𝑔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𝑠𝑖𝑛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BE277EC-3074-DDEE-4C9A-DDD5C602E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41" y="5722527"/>
                <a:ext cx="3767624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3849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B849AA-034D-16A3-5CAE-23384CE1B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88EFAB9E-2B20-8F36-FEA9-3E2B494E85D1}"/>
              </a:ext>
            </a:extLst>
          </p:cNvPr>
          <p:cNvSpPr/>
          <p:nvPr/>
        </p:nvSpPr>
        <p:spPr>
          <a:xfrm>
            <a:off x="1271464" y="302155"/>
            <a:ext cx="9505056" cy="110799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6600" dirty="0">
                <a:solidFill>
                  <a:schemeClr val="bg1"/>
                </a:solidFill>
              </a:rPr>
              <a:t>Work Done Against</a:t>
            </a:r>
            <a:r>
              <a:rPr lang="en-GB" sz="6600" i="1" dirty="0">
                <a:solidFill>
                  <a:schemeClr val="bg1"/>
                </a:solidFill>
              </a:rPr>
              <a:t> Gravity</a:t>
            </a:r>
            <a:endParaRPr lang="en-GB" sz="6600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B906E2D-01CF-8395-C45B-A4D177D4F5E6}"/>
              </a:ext>
            </a:extLst>
          </p:cNvPr>
          <p:cNvCxnSpPr/>
          <p:nvPr/>
        </p:nvCxnSpPr>
        <p:spPr>
          <a:xfrm flipV="1">
            <a:off x="2279576" y="2553495"/>
            <a:ext cx="6245322" cy="27146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E3564F2-0592-2BE1-A668-6B87455A4D93}"/>
              </a:ext>
            </a:extLst>
          </p:cNvPr>
          <p:cNvCxnSpPr>
            <a:cxnSpLocks/>
          </p:cNvCxnSpPr>
          <p:nvPr/>
        </p:nvCxnSpPr>
        <p:spPr>
          <a:xfrm>
            <a:off x="2279579" y="5268105"/>
            <a:ext cx="648071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B7ADC99-9688-DAA6-D8AE-AB93DAE153FE}"/>
              </a:ext>
            </a:extLst>
          </p:cNvPr>
          <p:cNvCxnSpPr>
            <a:cxnSpLocks/>
          </p:cNvCxnSpPr>
          <p:nvPr/>
        </p:nvCxnSpPr>
        <p:spPr>
          <a:xfrm flipH="1">
            <a:off x="6023991" y="3533839"/>
            <a:ext cx="128183" cy="1285967"/>
          </a:xfrm>
          <a:prstGeom prst="straightConnector1">
            <a:avLst/>
          </a:prstGeom>
          <a:ln w="12700">
            <a:solidFill>
              <a:srgbClr val="00B05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18">
            <a:extLst>
              <a:ext uri="{FF2B5EF4-FFF2-40B4-BE49-F238E27FC236}">
                <a16:creationId xmlns:a16="http://schemas.microsoft.com/office/drawing/2014/main" id="{4698A1F6-8FFE-32DD-7B96-7583A510B739}"/>
              </a:ext>
            </a:extLst>
          </p:cNvPr>
          <p:cNvSpPr/>
          <p:nvPr/>
        </p:nvSpPr>
        <p:spPr>
          <a:xfrm>
            <a:off x="3279390" y="4828205"/>
            <a:ext cx="145785" cy="455757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7B2D22-B399-DE76-F9F6-EA8ACD2FB755}"/>
                  </a:ext>
                </a:extLst>
              </p:cNvPr>
              <p:cNvSpPr txBox="1"/>
              <p:nvPr/>
            </p:nvSpPr>
            <p:spPr>
              <a:xfrm>
                <a:off x="3406874" y="4750928"/>
                <a:ext cx="384871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Ɵ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87B2D22-B399-DE76-F9F6-EA8ACD2FB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874" y="4750928"/>
                <a:ext cx="384871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AA029E-A060-005B-F5CE-B3C4AA8CE706}"/>
                  </a:ext>
                </a:extLst>
              </p:cNvPr>
              <p:cNvSpPr txBox="1"/>
              <p:nvPr/>
            </p:nvSpPr>
            <p:spPr>
              <a:xfrm>
                <a:off x="5219927" y="3891730"/>
                <a:ext cx="93675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AA029E-A060-005B-F5CE-B3C4AA8CE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927" y="3891730"/>
                <a:ext cx="93675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F9A442B6-51B1-BA08-9C52-DF63525A4696}"/>
              </a:ext>
            </a:extLst>
          </p:cNvPr>
          <p:cNvSpPr/>
          <p:nvPr/>
        </p:nvSpPr>
        <p:spPr>
          <a:xfrm>
            <a:off x="5900736" y="3054027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90E793-BA20-1F16-63E7-61DD2E5FA9F4}"/>
              </a:ext>
            </a:extLst>
          </p:cNvPr>
          <p:cNvCxnSpPr>
            <a:cxnSpLocks/>
            <a:stCxn id="13" idx="7"/>
          </p:cNvCxnSpPr>
          <p:nvPr/>
        </p:nvCxnSpPr>
        <p:spPr>
          <a:xfrm flipV="1">
            <a:off x="6288717" y="2831361"/>
            <a:ext cx="671379" cy="298339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D2AE93-EB7B-1A63-4452-07F574CAF7E7}"/>
                  </a:ext>
                </a:extLst>
              </p:cNvPr>
              <p:cNvSpPr txBox="1"/>
              <p:nvPr/>
            </p:nvSpPr>
            <p:spPr>
              <a:xfrm>
                <a:off x="6859485" y="2407697"/>
                <a:ext cx="602249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6D2AE93-EB7B-1A63-4452-07F574CAF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9485" y="2407697"/>
                <a:ext cx="602249" cy="646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EED3240E-EAFA-610F-50F1-9B89207A9D22}"/>
              </a:ext>
            </a:extLst>
          </p:cNvPr>
          <p:cNvSpPr/>
          <p:nvPr/>
        </p:nvSpPr>
        <p:spPr>
          <a:xfrm>
            <a:off x="8102279" y="2070384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E826D61-4541-9439-4DF0-F6B7FA807DBB}"/>
              </a:ext>
            </a:extLst>
          </p:cNvPr>
          <p:cNvCxnSpPr>
            <a:cxnSpLocks/>
          </p:cNvCxnSpPr>
          <p:nvPr/>
        </p:nvCxnSpPr>
        <p:spPr>
          <a:xfrm flipV="1">
            <a:off x="6355283" y="2730864"/>
            <a:ext cx="2169615" cy="954042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DF85B8E-A7A2-C17F-E35D-C54BAE373585}"/>
                  </a:ext>
                </a:extLst>
              </p:cNvPr>
              <p:cNvSpPr txBox="1"/>
              <p:nvPr/>
            </p:nvSpPr>
            <p:spPr>
              <a:xfrm>
                <a:off x="7331900" y="2993353"/>
                <a:ext cx="661415" cy="646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DF85B8E-A7A2-C17F-E35D-C54BAE373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900" y="2993353"/>
                <a:ext cx="661415" cy="646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8AAABA99-96FD-8492-EFE9-D20DC0E6B3F5}"/>
              </a:ext>
            </a:extLst>
          </p:cNvPr>
          <p:cNvSpPr txBox="1"/>
          <p:nvPr/>
        </p:nvSpPr>
        <p:spPr>
          <a:xfrm>
            <a:off x="1051520" y="5728633"/>
            <a:ext cx="6743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against gravity =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1B8E37B-7498-4C52-F670-0F403626A640}"/>
                  </a:ext>
                </a:extLst>
              </p:cNvPr>
              <p:cNvSpPr txBox="1"/>
              <p:nvPr/>
            </p:nvSpPr>
            <p:spPr>
              <a:xfrm>
                <a:off x="7462441" y="5722527"/>
                <a:ext cx="376762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𝑠𝑖𝑛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Ɵ×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1B8E37B-7498-4C52-F670-0F403626A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2441" y="5722527"/>
                <a:ext cx="3767624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5F17726-C1B4-A779-9D0B-BABAC87A1704}"/>
              </a:ext>
            </a:extLst>
          </p:cNvPr>
          <p:cNvCxnSpPr>
            <a:cxnSpLocks/>
          </p:cNvCxnSpPr>
          <p:nvPr/>
        </p:nvCxnSpPr>
        <p:spPr>
          <a:xfrm flipH="1">
            <a:off x="5988662" y="4603777"/>
            <a:ext cx="632343" cy="278257"/>
          </a:xfrm>
          <a:prstGeom prst="straightConnector1">
            <a:avLst/>
          </a:prstGeom>
          <a:ln w="3810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5601BE-E4CE-AAB2-92D9-75ABAB9DCF74}"/>
              </a:ext>
            </a:extLst>
          </p:cNvPr>
          <p:cNvCxnSpPr>
            <a:cxnSpLocks/>
          </p:cNvCxnSpPr>
          <p:nvPr/>
        </p:nvCxnSpPr>
        <p:spPr>
          <a:xfrm>
            <a:off x="6200517" y="3466583"/>
            <a:ext cx="406204" cy="1119128"/>
          </a:xfrm>
          <a:prstGeom prst="straightConnector1">
            <a:avLst/>
          </a:prstGeom>
          <a:ln w="12700">
            <a:solidFill>
              <a:srgbClr val="00B050"/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05EC86-B055-B307-E679-6A2EDBE0C3A0}"/>
                  </a:ext>
                </a:extLst>
              </p:cNvPr>
              <p:cNvSpPr txBox="1"/>
              <p:nvPr/>
            </p:nvSpPr>
            <p:spPr>
              <a:xfrm>
                <a:off x="6279284" y="4537374"/>
                <a:ext cx="210523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Ɵ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E05EC86-B055-B307-E679-6A2EDBE0C3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9284" y="4537374"/>
                <a:ext cx="2105231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53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82392-2556-54B0-127A-DA27B1024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8">
            <a:extLst>
              <a:ext uri="{FF2B5EF4-FFF2-40B4-BE49-F238E27FC236}">
                <a16:creationId xmlns:a16="http://schemas.microsoft.com/office/drawing/2014/main" id="{B7AFEF6A-7D08-71D2-2DB2-D4D6CE0FD5C7}"/>
              </a:ext>
            </a:extLst>
          </p:cNvPr>
          <p:cNvSpPr/>
          <p:nvPr/>
        </p:nvSpPr>
        <p:spPr>
          <a:xfrm>
            <a:off x="191344" y="260979"/>
            <a:ext cx="6984776" cy="83099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Work Done Against</a:t>
            </a:r>
            <a:r>
              <a:rPr lang="en-GB" sz="4800" i="1" dirty="0">
                <a:solidFill>
                  <a:schemeClr val="bg1"/>
                </a:solidFill>
              </a:rPr>
              <a:t> Gravity</a:t>
            </a:r>
            <a:endParaRPr lang="en-GB" sz="4800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EDAF405-8635-738D-B8F1-0F44619D4AB3}"/>
              </a:ext>
            </a:extLst>
          </p:cNvPr>
          <p:cNvCxnSpPr/>
          <p:nvPr/>
        </p:nvCxnSpPr>
        <p:spPr>
          <a:xfrm flipV="1">
            <a:off x="2423592" y="1774598"/>
            <a:ext cx="6245322" cy="271461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6F8FC86-57F0-772F-1A4F-E41C7F097087}"/>
              </a:ext>
            </a:extLst>
          </p:cNvPr>
          <p:cNvCxnSpPr>
            <a:cxnSpLocks/>
          </p:cNvCxnSpPr>
          <p:nvPr/>
        </p:nvCxnSpPr>
        <p:spPr>
          <a:xfrm>
            <a:off x="2423595" y="4489209"/>
            <a:ext cx="6480717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91DC085-61E8-025D-FFDE-32BA1F5C5BC1}"/>
              </a:ext>
            </a:extLst>
          </p:cNvPr>
          <p:cNvCxnSpPr>
            <a:cxnSpLocks/>
          </p:cNvCxnSpPr>
          <p:nvPr/>
        </p:nvCxnSpPr>
        <p:spPr>
          <a:xfrm>
            <a:off x="6306300" y="2710472"/>
            <a:ext cx="17206" cy="1082067"/>
          </a:xfrm>
          <a:prstGeom prst="straightConnector1">
            <a:avLst/>
          </a:prstGeom>
          <a:ln w="38100">
            <a:solidFill>
              <a:srgbClr val="00B05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18">
            <a:extLst>
              <a:ext uri="{FF2B5EF4-FFF2-40B4-BE49-F238E27FC236}">
                <a16:creationId xmlns:a16="http://schemas.microsoft.com/office/drawing/2014/main" id="{2EC7EDED-1191-0215-0759-0A539EF8D026}"/>
              </a:ext>
            </a:extLst>
          </p:cNvPr>
          <p:cNvSpPr/>
          <p:nvPr/>
        </p:nvSpPr>
        <p:spPr>
          <a:xfrm>
            <a:off x="3423406" y="4049308"/>
            <a:ext cx="145785" cy="455757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258A36-8816-970B-5881-9CD5EEF44074}"/>
                  </a:ext>
                </a:extLst>
              </p:cNvPr>
              <p:cNvSpPr txBox="1"/>
              <p:nvPr/>
            </p:nvSpPr>
            <p:spPr>
              <a:xfrm>
                <a:off x="3550888" y="3972029"/>
                <a:ext cx="710069" cy="610313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258A36-8816-970B-5881-9CD5EEF440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888" y="3972029"/>
                <a:ext cx="710069" cy="6103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1771D97-AD50-AE41-DA9B-0BD0AAD2AC4B}"/>
                  </a:ext>
                </a:extLst>
              </p:cNvPr>
              <p:cNvSpPr txBox="1"/>
              <p:nvPr/>
            </p:nvSpPr>
            <p:spPr>
              <a:xfrm>
                <a:off x="5694937" y="3036635"/>
                <a:ext cx="599333" cy="523220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4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1771D97-AD50-AE41-DA9B-0BD0AAD2AC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4937" y="3036635"/>
                <a:ext cx="59933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val 12">
            <a:extLst>
              <a:ext uri="{FF2B5EF4-FFF2-40B4-BE49-F238E27FC236}">
                <a16:creationId xmlns:a16="http://schemas.microsoft.com/office/drawing/2014/main" id="{5D74F2E6-F8DE-D61B-B0EE-0CC7ECA87566}"/>
              </a:ext>
            </a:extLst>
          </p:cNvPr>
          <p:cNvSpPr/>
          <p:nvPr/>
        </p:nvSpPr>
        <p:spPr>
          <a:xfrm>
            <a:off x="6044752" y="2275130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3D9D9A2-15BB-69FC-D202-EC76524EE110}"/>
              </a:ext>
            </a:extLst>
          </p:cNvPr>
          <p:cNvCxnSpPr>
            <a:cxnSpLocks/>
            <a:stCxn id="13" idx="7"/>
          </p:cNvCxnSpPr>
          <p:nvPr/>
        </p:nvCxnSpPr>
        <p:spPr>
          <a:xfrm flipV="1">
            <a:off x="6432733" y="2052464"/>
            <a:ext cx="671379" cy="298339"/>
          </a:xfrm>
          <a:prstGeom prst="straightConnector1">
            <a:avLst/>
          </a:prstGeom>
          <a:ln w="19050">
            <a:solidFill>
              <a:schemeClr val="tx1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BB7979-632D-AE63-AFB5-E600A644F384}"/>
                  </a:ext>
                </a:extLst>
              </p:cNvPr>
              <p:cNvSpPr txBox="1"/>
              <p:nvPr/>
            </p:nvSpPr>
            <p:spPr>
              <a:xfrm>
                <a:off x="7003501" y="1628800"/>
                <a:ext cx="602249" cy="646330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050" b="0" i="1">
                    <a:solidFill>
                      <a:schemeClr val="accent1"/>
                    </a:solidFill>
                    <a:latin typeface="Cambria Math" panose="02040503050406030204" pitchFamily="18" charset="0"/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DBB7979-632D-AE63-AFB5-E600A644F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3501" y="1628800"/>
                <a:ext cx="602249" cy="646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2FDD8242-69D3-B106-34DA-25D94BC3F962}"/>
              </a:ext>
            </a:extLst>
          </p:cNvPr>
          <p:cNvSpPr/>
          <p:nvPr/>
        </p:nvSpPr>
        <p:spPr>
          <a:xfrm>
            <a:off x="8246295" y="1291485"/>
            <a:ext cx="454547" cy="51673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0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E44FB6B7-8199-E1F5-E8BB-B2B421480097}"/>
              </a:ext>
            </a:extLst>
          </p:cNvPr>
          <p:cNvCxnSpPr>
            <a:cxnSpLocks/>
          </p:cNvCxnSpPr>
          <p:nvPr/>
        </p:nvCxnSpPr>
        <p:spPr>
          <a:xfrm flipV="1">
            <a:off x="6562277" y="1908233"/>
            <a:ext cx="2106637" cy="914745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04BC0F5-26CD-FF3D-C2AA-4F4E0070B109}"/>
              </a:ext>
            </a:extLst>
          </p:cNvPr>
          <p:cNvSpPr txBox="1"/>
          <p:nvPr/>
        </p:nvSpPr>
        <p:spPr>
          <a:xfrm>
            <a:off x="7416978" y="2320054"/>
            <a:ext cx="661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FBF021-60FB-5860-D7E5-1C8BBE64EFDA}"/>
              </a:ext>
            </a:extLst>
          </p:cNvPr>
          <p:cNvSpPr txBox="1"/>
          <p:nvPr/>
        </p:nvSpPr>
        <p:spPr>
          <a:xfrm>
            <a:off x="388655" y="4733338"/>
            <a:ext cx="50038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against gravity 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C8603B6-CC37-00BE-D32B-F62BE7825CBF}"/>
              </a:ext>
            </a:extLst>
          </p:cNvPr>
          <p:cNvCxnSpPr>
            <a:cxnSpLocks/>
          </p:cNvCxnSpPr>
          <p:nvPr/>
        </p:nvCxnSpPr>
        <p:spPr>
          <a:xfrm flipV="1">
            <a:off x="8721572" y="1926733"/>
            <a:ext cx="0" cy="828209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660EAF-B531-B3FA-58C9-40E9B945C2A5}"/>
                  </a:ext>
                </a:extLst>
              </p:cNvPr>
              <p:cNvSpPr txBox="1"/>
              <p:nvPr/>
            </p:nvSpPr>
            <p:spPr>
              <a:xfrm>
                <a:off x="8774231" y="2136598"/>
                <a:ext cx="284257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0" dirty="0">
                    <a:solidFill>
                      <a:srgbClr val="FF0000"/>
                    </a:solidFill>
                  </a:rPr>
                  <a:t>10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30</m:t>
                        </m:r>
                      </m:e>
                    </m:d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3660EAF-B531-B3FA-58C9-40E9B945C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4231" y="2136598"/>
                <a:ext cx="2842573" cy="584775"/>
              </a:xfrm>
              <a:prstGeom prst="rect">
                <a:avLst/>
              </a:prstGeom>
              <a:blipFill>
                <a:blip r:embed="rId5"/>
                <a:stretch>
                  <a:fillRect l="-5353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ABC4B89-B280-4DF8-E6FF-3125CD9C5577}"/>
                  </a:ext>
                </a:extLst>
              </p:cNvPr>
              <p:cNvSpPr txBox="1"/>
              <p:nvPr/>
            </p:nvSpPr>
            <p:spPr>
              <a:xfrm>
                <a:off x="493333" y="5356411"/>
                <a:ext cx="37676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5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ABC4B89-B280-4DF8-E6FF-3125CD9C5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333" y="5356411"/>
                <a:ext cx="3767624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7D3A03-55FB-4CB2-4888-1E4F2DA69ACB}"/>
                  </a:ext>
                </a:extLst>
              </p:cNvPr>
              <p:cNvSpPr txBox="1"/>
              <p:nvPr/>
            </p:nvSpPr>
            <p:spPr>
              <a:xfrm>
                <a:off x="463312" y="6031584"/>
                <a:ext cx="13842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97D3A03-55FB-4CB2-4888-1E4F2DA69A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12" y="6031584"/>
                <a:ext cx="138421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DBC1BBB3-1D68-628E-726D-72748A36A56F}"/>
              </a:ext>
            </a:extLst>
          </p:cNvPr>
          <p:cNvSpPr txBox="1"/>
          <p:nvPr/>
        </p:nvSpPr>
        <p:spPr>
          <a:xfrm>
            <a:off x="5819621" y="5541865"/>
            <a:ext cx="552757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</a:rPr>
              <a:t>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0C324B-E7CF-B273-9DA6-CF2AF025140B}"/>
              </a:ext>
            </a:extLst>
          </p:cNvPr>
          <p:cNvSpPr txBox="1"/>
          <p:nvPr/>
        </p:nvSpPr>
        <p:spPr>
          <a:xfrm>
            <a:off x="6824002" y="4786339"/>
            <a:ext cx="50038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against gravity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37EC63-5B1A-A877-5937-566237D2001E}"/>
                  </a:ext>
                </a:extLst>
              </p:cNvPr>
              <p:cNvSpPr txBox="1"/>
              <p:nvPr/>
            </p:nvSpPr>
            <p:spPr>
              <a:xfrm>
                <a:off x="6928680" y="5409412"/>
                <a:ext cx="376762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37EC63-5B1A-A877-5937-566237D200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8680" y="5409412"/>
                <a:ext cx="3767624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4F8431-32FF-851E-CCED-D46A4F4F07B6}"/>
                  </a:ext>
                </a:extLst>
              </p:cNvPr>
              <p:cNvSpPr txBox="1"/>
              <p:nvPr/>
            </p:nvSpPr>
            <p:spPr>
              <a:xfrm>
                <a:off x="6898659" y="6084585"/>
                <a:ext cx="138421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=10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sz="1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4F8431-32FF-851E-CCED-D46A4F4F07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59" y="6084585"/>
                <a:ext cx="13842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D400B2C-86E9-7AF1-0F63-C475D7A5F0BB}"/>
              </a:ext>
            </a:extLst>
          </p:cNvPr>
          <p:cNvCxnSpPr>
            <a:cxnSpLocks/>
          </p:cNvCxnSpPr>
          <p:nvPr/>
        </p:nvCxnSpPr>
        <p:spPr>
          <a:xfrm flipH="1">
            <a:off x="6306300" y="3585287"/>
            <a:ext cx="511955" cy="252007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6A09CA7-6A1A-0C0E-D218-DDBC3A5EE3B8}"/>
              </a:ext>
            </a:extLst>
          </p:cNvPr>
          <p:cNvCxnSpPr>
            <a:cxnSpLocks/>
            <a:stCxn id="13" idx="5"/>
          </p:cNvCxnSpPr>
          <p:nvPr/>
        </p:nvCxnSpPr>
        <p:spPr>
          <a:xfrm>
            <a:off x="6432732" y="2716190"/>
            <a:ext cx="354779" cy="812890"/>
          </a:xfrm>
          <a:prstGeom prst="straightConnector1">
            <a:avLst/>
          </a:prstGeom>
          <a:ln w="38100">
            <a:solidFill>
              <a:srgbClr val="00B050"/>
            </a:solidFill>
            <a:prstDash val="sysDot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AA04BE-5006-9978-149F-E6DAE4E0A796}"/>
                  </a:ext>
                </a:extLst>
              </p:cNvPr>
              <p:cNvSpPr txBox="1"/>
              <p:nvPr/>
            </p:nvSpPr>
            <p:spPr>
              <a:xfrm>
                <a:off x="6446522" y="3675552"/>
                <a:ext cx="1542077" cy="523220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GB" sz="2800" b="0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3AA04BE-5006-9978-149F-E6DAE4E0A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522" y="3675552"/>
                <a:ext cx="154207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  <a:prstDash val="sysDot"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EF2330-63FC-697F-6FBA-67673AD932C7}"/>
                  </a:ext>
                </a:extLst>
              </p:cNvPr>
              <p:cNvSpPr txBox="1"/>
              <p:nvPr/>
            </p:nvSpPr>
            <p:spPr>
              <a:xfrm>
                <a:off x="7876567" y="3712306"/>
                <a:ext cx="73754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8EF2330-63FC-697F-6FBA-67673AD932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567" y="3712306"/>
                <a:ext cx="737545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54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" grpId="0"/>
      <p:bldP spid="12" grpId="0"/>
      <p:bldP spid="14" grpId="0"/>
      <p:bldP spid="2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837EF-F49B-C550-21D6-BD583A697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53DBDE-0EE1-58B2-913C-3BCBB90D148A}"/>
                  </a:ext>
                </a:extLst>
              </p:cNvPr>
              <p:cNvSpPr txBox="1"/>
              <p:nvPr/>
            </p:nvSpPr>
            <p:spPr>
              <a:xfrm>
                <a:off x="479376" y="1412776"/>
                <a:ext cx="11089232" cy="48320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package of mass 2kg is pulled at a constant speed up a rough plane which is inclined at 30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800" dirty="0"/>
                  <a:t> to the horizontal.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coefficient of friction between the package and the surface is 0.35.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The package is pulled 12m up a line of greatest slope of the plane. 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Calculate: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The work done against gravity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The work done against friction</a:t>
                </a:r>
              </a:p>
              <a:p>
                <a:pPr marL="342900" indent="-342900">
                  <a:buAutoNum type="alphaLcParenR"/>
                </a:pPr>
                <a:r>
                  <a:rPr lang="en-GB" sz="2800" dirty="0"/>
                  <a:t> The total work done by the pulling force.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53DBDE-0EE1-58B2-913C-3BCBB90D14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412776"/>
                <a:ext cx="11089232" cy="4832092"/>
              </a:xfrm>
              <a:prstGeom prst="rect">
                <a:avLst/>
              </a:prstGeom>
              <a:blipFill>
                <a:blip r:embed="rId2"/>
                <a:stretch>
                  <a:fillRect b="-36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3CE34B7-3822-CD15-51E9-EB9067A8716C}"/>
              </a:ext>
            </a:extLst>
          </p:cNvPr>
          <p:cNvSpPr txBox="1"/>
          <p:nvPr/>
        </p:nvSpPr>
        <p:spPr>
          <a:xfrm>
            <a:off x="3287688" y="332656"/>
            <a:ext cx="4608512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Example A: Slope</a:t>
            </a:r>
          </a:p>
        </p:txBody>
      </p:sp>
    </p:spTree>
    <p:extLst>
      <p:ext uri="{BB962C8B-B14F-4D97-AF65-F5344CB8AC3E}">
        <p14:creationId xmlns:p14="http://schemas.microsoft.com/office/powerpoint/2010/main" val="4057583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package of mass 2kg is pulled at a constant speed up a rough plane which is inclined at 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horizontal. The coefficient of friction between the package and the surface is 0.35. The package is pulled 12m up a line of greatest slope of the plane. Calculate: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gravity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friction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total work done by the pulling force.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BFF68929-BCB7-4B76-968F-00F9F3D3F712}"/>
              </a:ext>
            </a:extLst>
          </p:cNvPr>
          <p:cNvSpPr txBox="1"/>
          <p:nvPr/>
        </p:nvSpPr>
        <p:spPr>
          <a:xfrm>
            <a:off x="6441195" y="2815550"/>
            <a:ext cx="5199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Work done against gravity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4E5CC08-F186-CAC5-2BA0-F4857288A7FD}"/>
              </a:ext>
            </a:extLst>
          </p:cNvPr>
          <p:cNvGrpSpPr/>
          <p:nvPr/>
        </p:nvGrpSpPr>
        <p:grpSpPr>
          <a:xfrm>
            <a:off x="263352" y="3056489"/>
            <a:ext cx="5760640" cy="3341880"/>
            <a:chOff x="2063552" y="2564904"/>
            <a:chExt cx="2540552" cy="1434772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0575A05-D562-4ACB-9038-4E82C90B81D9}"/>
                </a:ext>
              </a:extLst>
            </p:cNvPr>
            <p:cNvCxnSpPr/>
            <p:nvPr/>
          </p:nvCxnSpPr>
          <p:spPr>
            <a:xfrm flipV="1">
              <a:off x="2063552" y="3013630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BF668BD-0EBB-4D3F-B249-D4013660FBA8}"/>
                </a:ext>
              </a:extLst>
            </p:cNvPr>
            <p:cNvCxnSpPr>
              <a:cxnSpLocks/>
            </p:cNvCxnSpPr>
            <p:nvPr/>
          </p:nvCxnSpPr>
          <p:spPr>
            <a:xfrm>
              <a:off x="2063553" y="3949734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08E314C7-C742-4DEC-8E47-1C0C5CF3BD33}"/>
                </a:ext>
              </a:extLst>
            </p:cNvPr>
            <p:cNvCxnSpPr>
              <a:cxnSpLocks/>
              <a:stCxn id="50" idx="4"/>
            </p:cNvCxnSpPr>
            <p:nvPr/>
          </p:nvCxnSpPr>
          <p:spPr>
            <a:xfrm>
              <a:off x="3572203" y="3364424"/>
              <a:ext cx="0" cy="585311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CA79AFC-AEC3-479E-B056-99E92C810015}"/>
                </a:ext>
              </a:extLst>
            </p:cNvPr>
            <p:cNvCxnSpPr>
              <a:cxnSpLocks/>
              <a:stCxn id="50" idx="1"/>
              <a:endCxn id="41" idx="2"/>
            </p:cNvCxnSpPr>
            <p:nvPr/>
          </p:nvCxnSpPr>
          <p:spPr>
            <a:xfrm flipH="1" flipV="1">
              <a:off x="3282466" y="2763111"/>
              <a:ext cx="226737" cy="44921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: Shape 18">
              <a:extLst>
                <a:ext uri="{FF2B5EF4-FFF2-40B4-BE49-F238E27FC236}">
                  <a16:creationId xmlns:a16="http://schemas.microsoft.com/office/drawing/2014/main" id="{5E65C1D0-4917-47D4-A309-A0B8C14AD487}"/>
                </a:ext>
              </a:extLst>
            </p:cNvPr>
            <p:cNvSpPr/>
            <p:nvPr/>
          </p:nvSpPr>
          <p:spPr>
            <a:xfrm>
              <a:off x="2455496" y="3798039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0DE9569-6D01-4B99-ABC1-3465741525B9}"/>
                    </a:ext>
                  </a:extLst>
                </p:cNvPr>
                <p:cNvSpPr txBox="1"/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0DE9569-6D01-4B99-ABC1-346574152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/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B715A78-E298-4648-B887-72ED0D11986F}"/>
                    </a:ext>
                  </a:extLst>
                </p:cNvPr>
                <p:cNvSpPr txBox="1"/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rgbClr val="00B05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0B715A78-E298-4648-B887-72ED0D1198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blipFill>
                  <a:blip r:embed="rId5"/>
                  <a:stretch>
                    <a:fillRect l="-16842" t="-10667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DCA79AFC-AEC3-479E-B056-99E92C810015}"/>
                </a:ext>
              </a:extLst>
            </p:cNvPr>
            <p:cNvCxnSpPr>
              <a:cxnSpLocks/>
              <a:stCxn id="50" idx="2"/>
            </p:cNvCxnSpPr>
            <p:nvPr/>
          </p:nvCxnSpPr>
          <p:spPr>
            <a:xfrm flipH="1">
              <a:off x="2901674" y="3275328"/>
              <a:ext cx="581434" cy="23722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Oval 49"/>
            <p:cNvSpPr/>
            <p:nvPr/>
          </p:nvSpPr>
          <p:spPr>
            <a:xfrm>
              <a:off x="3483108" y="3186233"/>
              <a:ext cx="17819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/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DCA79AFC-AEC3-479E-B056-99E92C810015}"/>
                </a:ext>
              </a:extLst>
            </p:cNvPr>
            <p:cNvCxnSpPr>
              <a:cxnSpLocks/>
              <a:stCxn id="50" idx="7"/>
            </p:cNvCxnSpPr>
            <p:nvPr/>
          </p:nvCxnSpPr>
          <p:spPr>
            <a:xfrm flipV="1">
              <a:off x="3635203" y="2893026"/>
              <a:ext cx="810117" cy="3193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/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50" b="0" i="1">
                      <a:solidFill>
                        <a:schemeClr val="accent1"/>
                      </a:solidFill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3364C3-5760-4E52-5301-514577963CA7}"/>
                  </a:ext>
                </a:extLst>
              </p:cNvPr>
              <p:cNvSpPr txBox="1"/>
              <p:nvPr/>
            </p:nvSpPr>
            <p:spPr>
              <a:xfrm>
                <a:off x="6554715" y="4492670"/>
                <a:ext cx="430694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2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𝑔</m:t>
                    </m:r>
                    <m:r>
                      <a:rPr kumimoji="0" lang="en-GB" sz="4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×</m:t>
                    </m:r>
                    <m:r>
                      <a:rPr kumimoji="0" lang="en-GB" sz="4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12</m:t>
                    </m:r>
                    <m:func>
                      <m:funcPr>
                        <m:ctrlP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0" lang="en-GB" sz="4000" b="0" i="0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sin</m:t>
                        </m:r>
                      </m:fName>
                      <m:e>
                        <m:r>
                          <a:rPr kumimoji="0" lang="en-GB" sz="4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30</m:t>
                        </m:r>
                      </m:e>
                    </m:func>
                  </m:oMath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3364C3-5760-4E52-5301-514577963C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4715" y="4492670"/>
                <a:ext cx="4306948" cy="707886"/>
              </a:xfrm>
              <a:prstGeom prst="rect">
                <a:avLst/>
              </a:prstGeom>
              <a:blipFill>
                <a:blip r:embed="rId8"/>
                <a:stretch>
                  <a:fillRect l="-4950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48172313-9E78-0BFF-3DBB-065288D72365}"/>
              </a:ext>
            </a:extLst>
          </p:cNvPr>
          <p:cNvSpPr txBox="1"/>
          <p:nvPr/>
        </p:nvSpPr>
        <p:spPr>
          <a:xfrm>
            <a:off x="6554715" y="5383828"/>
            <a:ext cx="20000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118 J </a:t>
            </a:r>
            <a:endParaRPr lang="en-GB" sz="28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9B2D1F-43D7-0CB2-D82B-C8DCF6E112F1}"/>
              </a:ext>
            </a:extLst>
          </p:cNvPr>
          <p:cNvSpPr txBox="1"/>
          <p:nvPr/>
        </p:nvSpPr>
        <p:spPr>
          <a:xfrm>
            <a:off x="6554715" y="3628869"/>
            <a:ext cx="498169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= </a:t>
            </a:r>
            <a:r>
              <a:rPr lang="en-GB" sz="4000" dirty="0">
                <a:solidFill>
                  <a:srgbClr val="00B050"/>
                </a:solidFill>
                <a:latin typeface="Calibri"/>
              </a:rPr>
              <a:t>Force</a:t>
            </a:r>
            <a:r>
              <a:rPr lang="en-GB" sz="4000" dirty="0">
                <a:solidFill>
                  <a:prstClr val="black"/>
                </a:solidFill>
                <a:latin typeface="Calibri"/>
              </a:rPr>
              <a:t> x </a:t>
            </a:r>
            <a:r>
              <a:rPr lang="en-GB" sz="4000" dirty="0">
                <a:solidFill>
                  <a:srgbClr val="FF0000"/>
                </a:solidFill>
                <a:latin typeface="Calibri"/>
              </a:rPr>
              <a:t>Distance</a:t>
            </a:r>
            <a:endParaRPr lang="en-GB" sz="2800" dirty="0">
              <a:solidFill>
                <a:srgbClr val="FF0000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CFA3D30D-010F-E399-32C3-CFF8E9923D32}"/>
              </a:ext>
            </a:extLst>
          </p:cNvPr>
          <p:cNvCxnSpPr>
            <a:cxnSpLocks/>
            <a:endCxn id="50" idx="3"/>
          </p:cNvCxnSpPr>
          <p:nvPr/>
        </p:nvCxnSpPr>
        <p:spPr>
          <a:xfrm flipV="1">
            <a:off x="246322" y="4857952"/>
            <a:ext cx="3295010" cy="133125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BE0CA8C-EF68-3FD7-C6FD-7F7A64463022}"/>
              </a:ext>
            </a:extLst>
          </p:cNvPr>
          <p:cNvSpPr txBox="1"/>
          <p:nvPr/>
        </p:nvSpPr>
        <p:spPr>
          <a:xfrm rot="20204452">
            <a:off x="818637" y="5351179"/>
            <a:ext cx="8387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12m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C864C0C-3BF2-C460-27E8-A6C582ADE27D}"/>
              </a:ext>
            </a:extLst>
          </p:cNvPr>
          <p:cNvCxnSpPr>
            <a:cxnSpLocks/>
          </p:cNvCxnSpPr>
          <p:nvPr/>
        </p:nvCxnSpPr>
        <p:spPr>
          <a:xfrm flipV="1">
            <a:off x="3886203" y="4888699"/>
            <a:ext cx="0" cy="1386624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F164A93-4E0F-D6ED-9AAE-2408CFBC56E5}"/>
              </a:ext>
            </a:extLst>
          </p:cNvPr>
          <p:cNvSpPr txBox="1"/>
          <p:nvPr/>
        </p:nvSpPr>
        <p:spPr>
          <a:xfrm>
            <a:off x="5695322" y="2803533"/>
            <a:ext cx="54469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a) </a:t>
            </a:r>
            <a:endParaRPr lang="en-GB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EEC75D-04AA-7E25-90CF-F0F04FF4B758}"/>
                  </a:ext>
                </a:extLst>
              </p:cNvPr>
              <p:cNvSpPr txBox="1"/>
              <p:nvPr/>
            </p:nvSpPr>
            <p:spPr>
              <a:xfrm>
                <a:off x="3903234" y="5290106"/>
                <a:ext cx="153526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12</m:t>
                      </m:r>
                      <m:func>
                        <m:func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</m:t>
                          </m:r>
                        </m:e>
                      </m:func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EEC75D-04AA-7E25-90CF-F0F04FF4B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234" y="5290106"/>
                <a:ext cx="1535263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839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3470E-0F1B-88F3-BCCC-F2259AB5B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A75321-5C4B-91E6-9B9A-5A18A0700850}"/>
                  </a:ext>
                </a:extLst>
              </p:cNvPr>
              <p:cNvSpPr txBox="1"/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package of mass 2kg is pulled at a constant speed up a rough plane which is inclined at 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horizontal. The coefficient of friction between the package and the surface is 0.35. The package is pulled 12m up a line of greatest slope of the plane. Calculate: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gravity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friction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total work done by the pulling force.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2A75321-5C4B-91E6-9B9A-5A18A0700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69F57DE6-C3DE-EC06-4DFC-446E7B7DA98C}"/>
              </a:ext>
            </a:extLst>
          </p:cNvPr>
          <p:cNvSpPr txBox="1"/>
          <p:nvPr/>
        </p:nvSpPr>
        <p:spPr>
          <a:xfrm>
            <a:off x="6885876" y="2974905"/>
            <a:ext cx="4684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Work done against friction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0387380-BDBC-4138-9B9D-EB233B317B4C}"/>
              </a:ext>
            </a:extLst>
          </p:cNvPr>
          <p:cNvCxnSpPr/>
          <p:nvPr/>
        </p:nvCxnSpPr>
        <p:spPr>
          <a:xfrm flipV="1">
            <a:off x="8211435" y="7249244"/>
            <a:ext cx="288032" cy="68612"/>
          </a:xfrm>
          <a:prstGeom prst="straightConnector1">
            <a:avLst/>
          </a:prstGeom>
          <a:ln>
            <a:solidFill>
              <a:schemeClr val="tx1"/>
            </a:solidFill>
            <a:headEnd type="triangle" w="sm" len="med"/>
            <a:tailEnd type="triangle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CF5E2CD9-CF5F-3201-3F20-73C0A088DA5C}"/>
              </a:ext>
            </a:extLst>
          </p:cNvPr>
          <p:cNvGrpSpPr/>
          <p:nvPr/>
        </p:nvGrpSpPr>
        <p:grpSpPr>
          <a:xfrm>
            <a:off x="263352" y="3056489"/>
            <a:ext cx="5760640" cy="3341880"/>
            <a:chOff x="2063552" y="2564904"/>
            <a:chExt cx="2540552" cy="143477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B24A6FA-6551-6B7F-048E-D1B43924E985}"/>
                </a:ext>
              </a:extLst>
            </p:cNvPr>
            <p:cNvCxnSpPr/>
            <p:nvPr/>
          </p:nvCxnSpPr>
          <p:spPr>
            <a:xfrm flipV="1">
              <a:off x="2063552" y="3013630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9787BB9B-C185-600C-F0C4-C5031999914F}"/>
                </a:ext>
              </a:extLst>
            </p:cNvPr>
            <p:cNvCxnSpPr>
              <a:cxnSpLocks/>
            </p:cNvCxnSpPr>
            <p:nvPr/>
          </p:nvCxnSpPr>
          <p:spPr>
            <a:xfrm>
              <a:off x="2063553" y="3949734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2F36BC7-CA49-3F46-4A9E-79C443BB980F}"/>
                </a:ext>
              </a:extLst>
            </p:cNvPr>
            <p:cNvCxnSpPr>
              <a:cxnSpLocks/>
              <a:stCxn id="14" idx="4"/>
            </p:cNvCxnSpPr>
            <p:nvPr/>
          </p:nvCxnSpPr>
          <p:spPr>
            <a:xfrm>
              <a:off x="3572203" y="3364424"/>
              <a:ext cx="0" cy="585311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98BA055E-44F2-7208-E31E-987570CF3AA3}"/>
                </a:ext>
              </a:extLst>
            </p:cNvPr>
            <p:cNvCxnSpPr>
              <a:cxnSpLocks/>
              <a:stCxn id="14" idx="1"/>
              <a:endCxn id="11" idx="2"/>
            </p:cNvCxnSpPr>
            <p:nvPr/>
          </p:nvCxnSpPr>
          <p:spPr>
            <a:xfrm flipH="1" flipV="1">
              <a:off x="3282466" y="2763111"/>
              <a:ext cx="226737" cy="44921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8">
              <a:extLst>
                <a:ext uri="{FF2B5EF4-FFF2-40B4-BE49-F238E27FC236}">
                  <a16:creationId xmlns:a16="http://schemas.microsoft.com/office/drawing/2014/main" id="{C980A796-B9A5-3F29-D2F2-88B330929CA8}"/>
                </a:ext>
              </a:extLst>
            </p:cNvPr>
            <p:cNvSpPr/>
            <p:nvPr/>
          </p:nvSpPr>
          <p:spPr>
            <a:xfrm>
              <a:off x="2455496" y="3798039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FDE35C78-1E5F-12DD-06DE-BA054FCD631C}"/>
                    </a:ext>
                  </a:extLst>
                </p:cNvPr>
                <p:cNvSpPr txBox="1"/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0DE9569-6D01-4B99-ABC1-346574152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5ACE941B-9AA2-1450-FC4A-E39FDDD5B155}"/>
                    </a:ext>
                  </a:extLst>
                </p:cNvPr>
                <p:cNvSpPr txBox="1"/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BAFA07B-D075-E6A3-9CDC-9F1C31A1B516}"/>
                    </a:ext>
                  </a:extLst>
                </p:cNvPr>
                <p:cNvSpPr txBox="1"/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rgbClr val="00B05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BAFA07B-D075-E6A3-9CDC-9F1C31A1B5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blipFill>
                  <a:blip r:embed="rId5"/>
                  <a:stretch>
                    <a:fillRect l="-16842" t="-10667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ECA8E73-F3ED-ABE2-979C-AA92EEEBA89D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2901674" y="3275328"/>
              <a:ext cx="581434" cy="23722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29F9880-E4CC-0464-DAD2-73DE51A2283A}"/>
                </a:ext>
              </a:extLst>
            </p:cNvPr>
            <p:cNvSpPr/>
            <p:nvPr/>
          </p:nvSpPr>
          <p:spPr>
            <a:xfrm>
              <a:off x="3483108" y="3186233"/>
              <a:ext cx="17819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56FA026-A028-1354-A8BB-A1B177528739}"/>
                    </a:ext>
                  </a:extLst>
                </p:cNvPr>
                <p:cNvSpPr txBox="1"/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rgbClr val="7030A0"/>
                    </a:solidFill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256FA026-A028-1354-A8BB-A1B1775287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75D5990-561C-79B9-6C4A-3C4BDDDDE585}"/>
                </a:ext>
              </a:extLst>
            </p:cNvPr>
            <p:cNvCxnSpPr>
              <a:cxnSpLocks/>
              <a:stCxn id="14" idx="7"/>
            </p:cNvCxnSpPr>
            <p:nvPr/>
          </p:nvCxnSpPr>
          <p:spPr>
            <a:xfrm flipV="1">
              <a:off x="3635203" y="2893026"/>
              <a:ext cx="810117" cy="3193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32AB8F30-666C-C2CC-A74C-D8E15C781F2A}"/>
                    </a:ext>
                  </a:extLst>
                </p:cNvPr>
                <p:cNvSpPr txBox="1"/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50" b="0" i="1">
                      <a:solidFill>
                        <a:schemeClr val="accent1"/>
                      </a:solidFill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3BAC7C4-1ED9-3AA0-2623-25BA71AA64A4}"/>
              </a:ext>
            </a:extLst>
          </p:cNvPr>
          <p:cNvSpPr txBox="1"/>
          <p:nvPr/>
        </p:nvSpPr>
        <p:spPr>
          <a:xfrm>
            <a:off x="7089951" y="5783726"/>
            <a:ext cx="15004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71.3 J</a:t>
            </a:r>
            <a:endParaRPr lang="en-GB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64CC04-8254-718F-CF6B-739D46E94462}"/>
                  </a:ext>
                </a:extLst>
              </p:cNvPr>
              <p:cNvSpPr txBox="1"/>
              <p:nvPr/>
            </p:nvSpPr>
            <p:spPr>
              <a:xfrm>
                <a:off x="7125708" y="3599361"/>
                <a:ext cx="138935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b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𝐹</m:t>
                        </m:r>
                      </m:e>
                      <m:sub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𝑟</m:t>
                        </m:r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 </m:t>
                        </m:r>
                      </m:sub>
                    </m:sSub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964CC04-8254-718F-CF6B-739D46E94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5708" y="3599361"/>
                <a:ext cx="1389355" cy="584775"/>
              </a:xfrm>
              <a:prstGeom prst="rect">
                <a:avLst/>
              </a:prstGeom>
              <a:blipFill>
                <a:blip r:embed="rId8"/>
                <a:stretch>
                  <a:fillRect l="-1140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01DE0C1-3422-27B9-E95C-8FBFE1D5EFB8}"/>
              </a:ext>
            </a:extLst>
          </p:cNvPr>
          <p:cNvCxnSpPr>
            <a:cxnSpLocks/>
          </p:cNvCxnSpPr>
          <p:nvPr/>
        </p:nvCxnSpPr>
        <p:spPr>
          <a:xfrm flipV="1">
            <a:off x="246322" y="4857952"/>
            <a:ext cx="3295010" cy="133125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BCB876F-D160-AB0F-E5D8-9FF26CECB3D5}"/>
              </a:ext>
            </a:extLst>
          </p:cNvPr>
          <p:cNvSpPr txBox="1"/>
          <p:nvPr/>
        </p:nvSpPr>
        <p:spPr>
          <a:xfrm rot="20204452">
            <a:off x="818637" y="5351179"/>
            <a:ext cx="8387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12m</a:t>
            </a:r>
            <a:endParaRPr lang="en-GB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9AEF1-03FC-66B5-0658-49C35C520CC0}"/>
                  </a:ext>
                </a:extLst>
              </p:cNvPr>
              <p:cNvSpPr txBox="1"/>
              <p:nvPr/>
            </p:nvSpPr>
            <p:spPr>
              <a:xfrm>
                <a:off x="7125708" y="5043056"/>
                <a:ext cx="414965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</a:t>
                </a:r>
                <a14:m>
                  <m:oMath xmlns:m="http://schemas.openxmlformats.org/officeDocument/2006/math">
                    <m:r>
                      <a:rPr kumimoji="0" lang="en-GB" sz="32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0.35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(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2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𝑔𝑐𝑜𝑠</m:t>
                    </m:r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30)×12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E9AEF1-03FC-66B5-0658-49C35C520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5708" y="5043056"/>
                <a:ext cx="4149650" cy="584775"/>
              </a:xfrm>
              <a:prstGeom prst="rect">
                <a:avLst/>
              </a:prstGeom>
              <a:blipFill>
                <a:blip r:embed="rId9"/>
                <a:stretch>
                  <a:fillRect l="-3818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E6FC4C-99DC-D9C5-D62F-1F2DEDE27253}"/>
                  </a:ext>
                </a:extLst>
              </p:cNvPr>
              <p:cNvSpPr txBox="1"/>
              <p:nvPr/>
            </p:nvSpPr>
            <p:spPr>
              <a:xfrm>
                <a:off x="7133279" y="4288584"/>
                <a:ext cx="138178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=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GB" sz="32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GB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CAE6FC4C-99DC-D9C5-D62F-1F2DEDE272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3279" y="4288584"/>
                <a:ext cx="1381784" cy="584775"/>
              </a:xfrm>
              <a:prstGeom prst="rect">
                <a:avLst/>
              </a:prstGeom>
              <a:blipFill>
                <a:blip r:embed="rId10"/>
                <a:stretch>
                  <a:fillRect l="-11013" t="-12632" b="-3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A028BD0A-F27B-FDA3-9383-927F957AAB36}"/>
              </a:ext>
            </a:extLst>
          </p:cNvPr>
          <p:cNvSpPr txBox="1"/>
          <p:nvPr/>
        </p:nvSpPr>
        <p:spPr>
          <a:xfrm>
            <a:off x="6127370" y="2933379"/>
            <a:ext cx="54469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b)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5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9" grpId="0"/>
      <p:bldP spid="21" grpId="0"/>
      <p:bldP spid="25" grpId="0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1D72C-4C03-B057-AC7C-23EB588C3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C1E675-F781-C0FA-38E5-AC60EBDFFA0F}"/>
                  </a:ext>
                </a:extLst>
              </p:cNvPr>
              <p:cNvSpPr txBox="1"/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A package of mass 2kg is pulled at a constant speed up a rough plane which is inclined at 30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GB" sz="2400" dirty="0"/>
                  <a:t> to the horizontal. The coefficient of friction between the package and the surface is 0.35. The package is pulled 12m up a line of greatest slope of the plane. Calculate: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gravity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work done against friction</a:t>
                </a:r>
              </a:p>
              <a:p>
                <a:pPr marL="342900" indent="-342900">
                  <a:buAutoNum type="alphaLcParenR"/>
                </a:pPr>
                <a:r>
                  <a:rPr lang="en-GB" sz="2400" dirty="0"/>
                  <a:t>The total work done by the pulling force.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EC1E675-F781-C0FA-38E5-AC60EBDFF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32" y="218545"/>
                <a:ext cx="11607724" cy="2308324"/>
              </a:xfrm>
              <a:prstGeom prst="rect">
                <a:avLst/>
              </a:prstGeom>
              <a:blipFill>
                <a:blip r:embed="rId2"/>
                <a:stretch>
                  <a:fillRect b="-97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>
            <a:extLst>
              <a:ext uri="{FF2B5EF4-FFF2-40B4-BE49-F238E27FC236}">
                <a16:creationId xmlns:a16="http://schemas.microsoft.com/office/drawing/2014/main" id="{75D8FE0D-911E-EC94-90EE-83D782F5E5B7}"/>
              </a:ext>
            </a:extLst>
          </p:cNvPr>
          <p:cNvGrpSpPr/>
          <p:nvPr/>
        </p:nvGrpSpPr>
        <p:grpSpPr>
          <a:xfrm>
            <a:off x="263352" y="3056489"/>
            <a:ext cx="5760640" cy="3341880"/>
            <a:chOff x="2063552" y="2564904"/>
            <a:chExt cx="2540552" cy="1434772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4F0512A-11C7-37BE-7475-BADC4B93867C}"/>
                </a:ext>
              </a:extLst>
            </p:cNvPr>
            <p:cNvCxnSpPr/>
            <p:nvPr/>
          </p:nvCxnSpPr>
          <p:spPr>
            <a:xfrm flipV="1">
              <a:off x="2063552" y="3013630"/>
              <a:ext cx="2448272" cy="9361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F5F5EEB0-088A-2E4B-D710-CCD0B5A2B9E4}"/>
                </a:ext>
              </a:extLst>
            </p:cNvPr>
            <p:cNvCxnSpPr>
              <a:cxnSpLocks/>
            </p:cNvCxnSpPr>
            <p:nvPr/>
          </p:nvCxnSpPr>
          <p:spPr>
            <a:xfrm>
              <a:off x="2063553" y="3949734"/>
              <a:ext cx="254055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09376D70-499F-9C1B-4BF3-33AAC11395B9}"/>
                </a:ext>
              </a:extLst>
            </p:cNvPr>
            <p:cNvCxnSpPr>
              <a:cxnSpLocks/>
              <a:stCxn id="14" idx="4"/>
            </p:cNvCxnSpPr>
            <p:nvPr/>
          </p:nvCxnSpPr>
          <p:spPr>
            <a:xfrm>
              <a:off x="3572203" y="3364424"/>
              <a:ext cx="0" cy="585311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4980DD3-7751-5869-D968-C03CD77AA9A7}"/>
                </a:ext>
              </a:extLst>
            </p:cNvPr>
            <p:cNvCxnSpPr>
              <a:cxnSpLocks/>
              <a:stCxn id="14" idx="1"/>
              <a:endCxn id="11" idx="2"/>
            </p:cNvCxnSpPr>
            <p:nvPr/>
          </p:nvCxnSpPr>
          <p:spPr>
            <a:xfrm flipH="1" flipV="1">
              <a:off x="3282466" y="2763111"/>
              <a:ext cx="226737" cy="44921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8">
              <a:extLst>
                <a:ext uri="{FF2B5EF4-FFF2-40B4-BE49-F238E27FC236}">
                  <a16:creationId xmlns:a16="http://schemas.microsoft.com/office/drawing/2014/main" id="{E8B1C749-3880-4126-FEC6-FD15E090B405}"/>
                </a:ext>
              </a:extLst>
            </p:cNvPr>
            <p:cNvSpPr/>
            <p:nvPr/>
          </p:nvSpPr>
          <p:spPr>
            <a:xfrm>
              <a:off x="2455496" y="3798039"/>
              <a:ext cx="57150" cy="157163"/>
            </a:xfrm>
            <a:custGeom>
              <a:avLst/>
              <a:gdLst>
                <a:gd name="connsiteX0" fmla="*/ 0 w 57150"/>
                <a:gd name="connsiteY0" fmla="*/ 0 h 157163"/>
                <a:gd name="connsiteX1" fmla="*/ 38100 w 57150"/>
                <a:gd name="connsiteY1" fmla="*/ 71438 h 157163"/>
                <a:gd name="connsiteX2" fmla="*/ 57150 w 57150"/>
                <a:gd name="connsiteY2" fmla="*/ 157163 h 157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57163">
                  <a:moveTo>
                    <a:pt x="0" y="0"/>
                  </a:moveTo>
                  <a:cubicBezTo>
                    <a:pt x="14287" y="22622"/>
                    <a:pt x="28575" y="45244"/>
                    <a:pt x="38100" y="71438"/>
                  </a:cubicBezTo>
                  <a:cubicBezTo>
                    <a:pt x="47625" y="97632"/>
                    <a:pt x="52387" y="127397"/>
                    <a:pt x="57150" y="157163"/>
                  </a:cubicBezTo>
                </a:path>
              </a:pathLst>
            </a:cu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45E040A0-DC5E-F29C-913E-B5179C97039E}"/>
                    </a:ext>
                  </a:extLst>
                </p:cNvPr>
                <p:cNvSpPr txBox="1"/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30°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30DE9569-6D01-4B99-ABC1-3465741525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93404" y="3767152"/>
                  <a:ext cx="278359" cy="23252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3A69F4BA-9ABA-3741-7093-BC6EF2FE8480}"/>
                    </a:ext>
                  </a:extLst>
                </p:cNvPr>
                <p:cNvSpPr txBox="1"/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81825" y="2564904"/>
                  <a:ext cx="401283" cy="19820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A398937-29FB-3EBA-BBF7-6C269E24764D}"/>
                    </a:ext>
                  </a:extLst>
                </p:cNvPr>
                <p:cNvSpPr txBox="1"/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400" dirty="0">
                      <a:solidFill>
                        <a:srgbClr val="00B050"/>
                      </a:solidFill>
                    </a:rPr>
                    <a:t>2</a:t>
                  </a:r>
                  <a14:m>
                    <m:oMath xmlns:m="http://schemas.openxmlformats.org/officeDocument/2006/math">
                      <m:r>
                        <a:rPr lang="en-GB" sz="24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a14:m>
                  <a:endParaRPr lang="en-GB" sz="3600" dirty="0">
                    <a:solidFill>
                      <a:srgbClr val="00B05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AA398937-29FB-3EBA-BBF7-6C269E2476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2691" y="3538813"/>
                  <a:ext cx="256499" cy="198207"/>
                </a:xfrm>
                <a:prstGeom prst="rect">
                  <a:avLst/>
                </a:prstGeom>
                <a:blipFill>
                  <a:blip r:embed="rId5"/>
                  <a:stretch>
                    <a:fillRect l="-16842" t="-10667" b="-3066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57E5426F-AC29-F6FC-9B4C-DB355F605AEB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2901674" y="3275328"/>
              <a:ext cx="581434" cy="237224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CDFCE08-0963-8591-243A-E250DDE50E5E}"/>
                </a:ext>
              </a:extLst>
            </p:cNvPr>
            <p:cNvSpPr/>
            <p:nvPr/>
          </p:nvSpPr>
          <p:spPr>
            <a:xfrm>
              <a:off x="3483108" y="3186233"/>
              <a:ext cx="178190" cy="17819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4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6F9CA56E-DA2E-E7C2-A7C1-8DF2AB2E982C}"/>
                    </a:ext>
                  </a:extLst>
                </p:cNvPr>
                <p:cNvSpPr txBox="1"/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GB" sz="2400" i="1">
                                <a:solidFill>
                                  <a:schemeClr val="accent1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lang="en-GB" sz="36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1710" y="3265319"/>
                  <a:ext cx="396754" cy="198207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3467A6CF-86FB-5757-AA0C-420F836F816F}"/>
                </a:ext>
              </a:extLst>
            </p:cNvPr>
            <p:cNvCxnSpPr>
              <a:cxnSpLocks/>
              <a:stCxn id="14" idx="7"/>
            </p:cNvCxnSpPr>
            <p:nvPr/>
          </p:nvCxnSpPr>
          <p:spPr>
            <a:xfrm flipV="1">
              <a:off x="3635203" y="2893026"/>
              <a:ext cx="810117" cy="319302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7FA820B9-A114-1A71-42B5-BD29E58D0DE4}"/>
                    </a:ext>
                  </a:extLst>
                </p:cNvPr>
                <p:cNvSpPr txBox="1"/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>
                  <a:defPPr>
                    <a:defRPr lang="en-US"/>
                  </a:defPPr>
                  <a:lvl1pPr>
                    <a:defRPr sz="1050" b="0" i="1">
                      <a:solidFill>
                        <a:schemeClr val="accent1"/>
                      </a:solidFill>
                      <a:latin typeface="Cambria Math" panose="02040503050406030204" pitchFamily="18" charset="0"/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F7081D61-5532-478A-B2F4-96BEE2C752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5701" y="2722974"/>
                  <a:ext cx="524866" cy="29065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6D0E822-6597-FC0E-5CF8-76E6D56D1FAB}"/>
              </a:ext>
            </a:extLst>
          </p:cNvPr>
          <p:cNvCxnSpPr>
            <a:cxnSpLocks/>
          </p:cNvCxnSpPr>
          <p:nvPr/>
        </p:nvCxnSpPr>
        <p:spPr>
          <a:xfrm flipV="1">
            <a:off x="246322" y="4857952"/>
            <a:ext cx="3295010" cy="133125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D93AD15-01A3-6B28-1941-09B5089D6F38}"/>
              </a:ext>
            </a:extLst>
          </p:cNvPr>
          <p:cNvSpPr txBox="1"/>
          <p:nvPr/>
        </p:nvSpPr>
        <p:spPr>
          <a:xfrm rot="20204452">
            <a:off x="818637" y="5351179"/>
            <a:ext cx="83878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12m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78C852-6959-178D-F745-268B1F01CF5C}"/>
              </a:ext>
            </a:extLst>
          </p:cNvPr>
          <p:cNvSpPr txBox="1"/>
          <p:nvPr/>
        </p:nvSpPr>
        <p:spPr>
          <a:xfrm>
            <a:off x="7084325" y="3140657"/>
            <a:ext cx="46282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The total work done by P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03A42F5-E139-129F-10E8-DCC6763909E4}"/>
              </a:ext>
            </a:extLst>
          </p:cNvPr>
          <p:cNvSpPr txBox="1"/>
          <p:nvPr/>
        </p:nvSpPr>
        <p:spPr>
          <a:xfrm>
            <a:off x="7469062" y="3898451"/>
            <a:ext cx="28239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118 + 71.3</a:t>
            </a:r>
            <a:endParaRPr lang="en-GB" sz="3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18AEB07-3DD1-E29B-A25C-8775F58ED221}"/>
              </a:ext>
            </a:extLst>
          </p:cNvPr>
          <p:cNvSpPr txBox="1"/>
          <p:nvPr/>
        </p:nvSpPr>
        <p:spPr>
          <a:xfrm>
            <a:off x="7449214" y="4583397"/>
            <a:ext cx="18357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189.3 J</a:t>
            </a:r>
            <a:endParaRPr lang="en-GB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CAF6A7-1D4F-9FEC-B11C-DB934A74DC45}"/>
              </a:ext>
            </a:extLst>
          </p:cNvPr>
          <p:cNvSpPr txBox="1"/>
          <p:nvPr/>
        </p:nvSpPr>
        <p:spPr>
          <a:xfrm>
            <a:off x="6313108" y="3100551"/>
            <a:ext cx="544694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c) 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03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FFC0C1F-48C8-DCEB-64BE-3D00C77627C4}"/>
              </a:ext>
            </a:extLst>
          </p:cNvPr>
          <p:cNvSpPr txBox="1"/>
          <p:nvPr/>
        </p:nvSpPr>
        <p:spPr>
          <a:xfrm>
            <a:off x="347700" y="1052736"/>
            <a:ext cx="114966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</a:t>
            </a: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is done by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 force when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moves an object.</a:t>
            </a:r>
          </a:p>
        </p:txBody>
      </p:sp>
    </p:spTree>
    <p:extLst>
      <p:ext uri="{BB962C8B-B14F-4D97-AF65-F5344CB8AC3E}">
        <p14:creationId xmlns:p14="http://schemas.microsoft.com/office/powerpoint/2010/main" val="14396655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472C205-6FA4-44DA-809F-18589BF9554C}"/>
                  </a:ext>
                </a:extLst>
              </p:cNvPr>
              <p:cNvSpPr txBox="1"/>
              <p:nvPr/>
            </p:nvSpPr>
            <p:spPr>
              <a:xfrm>
                <a:off x="742426" y="1340768"/>
                <a:ext cx="10729192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>
                    <a:solidFill>
                      <a:schemeClr val="bg1"/>
                    </a:solidFill>
                  </a:rPr>
                  <a:t>Work = Force </a:t>
                </a:r>
                <a14:m>
                  <m:oMath xmlns:m="http://schemas.openxmlformats.org/officeDocument/2006/math">
                    <m:r>
                      <a:rPr lang="en-GB" sz="80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8000" b="1" dirty="0">
                    <a:solidFill>
                      <a:schemeClr val="bg1"/>
                    </a:solidFill>
                  </a:rPr>
                  <a:t> Distance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8472C205-6FA4-44DA-809F-18589BF95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26" y="1340768"/>
                <a:ext cx="10729192" cy="1323439"/>
              </a:xfrm>
              <a:prstGeom prst="rect">
                <a:avLst/>
              </a:prstGeom>
              <a:blipFill>
                <a:blip r:embed="rId2"/>
                <a:stretch>
                  <a:fillRect l="-3920" t="-19355" r="-3807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1512F6C-1A6D-6397-9B37-ED79CBC95BDC}"/>
              </a:ext>
            </a:extLst>
          </p:cNvPr>
          <p:cNvSpPr txBox="1"/>
          <p:nvPr/>
        </p:nvSpPr>
        <p:spPr>
          <a:xfrm>
            <a:off x="742426" y="3284984"/>
            <a:ext cx="107291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The force must be in the same direction as the movement.</a:t>
            </a:r>
          </a:p>
        </p:txBody>
      </p:sp>
    </p:spTree>
    <p:extLst>
      <p:ext uri="{BB962C8B-B14F-4D97-AF65-F5344CB8AC3E}">
        <p14:creationId xmlns:p14="http://schemas.microsoft.com/office/powerpoint/2010/main" val="85123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69EBB3-045E-2ADC-8754-4ADFBB4DD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AB0E18D-81BC-2775-DC14-98D7129479C1}"/>
              </a:ext>
            </a:extLst>
          </p:cNvPr>
          <p:cNvSpPr txBox="1"/>
          <p:nvPr/>
        </p:nvSpPr>
        <p:spPr>
          <a:xfrm>
            <a:off x="1091444" y="548680"/>
            <a:ext cx="10009112" cy="50167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tx1"/>
                </a:solidFill>
              </a:rPr>
              <a:t>Units</a:t>
            </a:r>
            <a:r>
              <a:rPr lang="en-GB" sz="8000" dirty="0">
                <a:solidFill>
                  <a:schemeClr val="tx1"/>
                </a:solidFill>
              </a:rPr>
              <a:t>:</a:t>
            </a:r>
            <a:br>
              <a:rPr lang="en-GB" sz="8000" dirty="0">
                <a:solidFill>
                  <a:schemeClr val="tx1"/>
                </a:solidFill>
              </a:rPr>
            </a:br>
            <a:r>
              <a:rPr lang="en-GB" sz="8000" dirty="0">
                <a:solidFill>
                  <a:schemeClr val="tx1"/>
                </a:solidFill>
              </a:rPr>
              <a:t>Force = Newtons (N) </a:t>
            </a:r>
          </a:p>
          <a:p>
            <a:pPr algn="ctr"/>
            <a:r>
              <a:rPr lang="en-GB" sz="8000" dirty="0">
                <a:solidFill>
                  <a:schemeClr val="tx1"/>
                </a:solidFill>
              </a:rPr>
              <a:t>Distance = meters (m)</a:t>
            </a:r>
            <a:br>
              <a:rPr lang="en-GB" sz="8000" dirty="0">
                <a:solidFill>
                  <a:schemeClr val="tx1"/>
                </a:solidFill>
              </a:rPr>
            </a:br>
            <a:r>
              <a:rPr lang="en-GB" sz="8000" dirty="0">
                <a:solidFill>
                  <a:schemeClr val="tx1"/>
                </a:solidFill>
              </a:rPr>
              <a:t>Work = Joules (J)</a:t>
            </a:r>
          </a:p>
        </p:txBody>
      </p:sp>
    </p:spTree>
    <p:extLst>
      <p:ext uri="{BB962C8B-B14F-4D97-AF65-F5344CB8AC3E}">
        <p14:creationId xmlns:p14="http://schemas.microsoft.com/office/powerpoint/2010/main" val="292764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A6C788-4FEC-7B3A-09A7-77A1FC4356FD}"/>
              </a:ext>
            </a:extLst>
          </p:cNvPr>
          <p:cNvSpPr txBox="1"/>
          <p:nvPr/>
        </p:nvSpPr>
        <p:spPr>
          <a:xfrm>
            <a:off x="866419" y="404664"/>
            <a:ext cx="10675186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Movement Horizontally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2C5D4DC-6DEC-461A-3E99-5C30613CA45A}"/>
              </a:ext>
            </a:extLst>
          </p:cNvPr>
          <p:cNvGrpSpPr/>
          <p:nvPr/>
        </p:nvGrpSpPr>
        <p:grpSpPr>
          <a:xfrm>
            <a:off x="1343472" y="3059936"/>
            <a:ext cx="10225136" cy="1248574"/>
            <a:chOff x="1873596" y="3298208"/>
            <a:chExt cx="1918149" cy="38055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9405964-FB62-0CBD-6C10-406B022B4693}"/>
                </a:ext>
              </a:extLst>
            </p:cNvPr>
            <p:cNvSpPr/>
            <p:nvPr/>
          </p:nvSpPr>
          <p:spPr>
            <a:xfrm flipH="1">
              <a:off x="2103234" y="3298208"/>
              <a:ext cx="283670" cy="380558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3600" dirty="0"/>
                <a:t>Start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358ED7D-F5D0-0BBF-822B-0D64D02C45AA}"/>
                </a:ext>
              </a:extLst>
            </p:cNvPr>
            <p:cNvCxnSpPr/>
            <p:nvPr/>
          </p:nvCxnSpPr>
          <p:spPr>
            <a:xfrm>
              <a:off x="1873596" y="3678766"/>
              <a:ext cx="191814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4EFAF9D-F523-512D-4735-A712AD3E3AC5}"/>
              </a:ext>
            </a:extLst>
          </p:cNvPr>
          <p:cNvSpPr txBox="1"/>
          <p:nvPr/>
        </p:nvSpPr>
        <p:spPr>
          <a:xfrm>
            <a:off x="551384" y="5013176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There is horizontal movement only.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916787-1E65-A7C5-6F63-DDA395601722}"/>
              </a:ext>
            </a:extLst>
          </p:cNvPr>
          <p:cNvSpPr/>
          <p:nvPr/>
        </p:nvSpPr>
        <p:spPr>
          <a:xfrm flipH="1">
            <a:off x="8040216" y="3059936"/>
            <a:ext cx="1512168" cy="12485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Finish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8073689-47FC-857F-4B6E-D4108E7E29DB}"/>
              </a:ext>
            </a:extLst>
          </p:cNvPr>
          <p:cNvCxnSpPr>
            <a:cxnSpLocks/>
          </p:cNvCxnSpPr>
          <p:nvPr/>
        </p:nvCxnSpPr>
        <p:spPr>
          <a:xfrm>
            <a:off x="4087447" y="3684223"/>
            <a:ext cx="928433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903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AA656E-4559-3693-8993-4C103ABB8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7F6BF42D-4DC3-7C82-257B-E742D2353E58}"/>
              </a:ext>
            </a:extLst>
          </p:cNvPr>
          <p:cNvSpPr txBox="1"/>
          <p:nvPr/>
        </p:nvSpPr>
        <p:spPr>
          <a:xfrm>
            <a:off x="407368" y="431650"/>
            <a:ext cx="11377264" cy="304698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horizontal force of 8N moves a box 5m across a horizontal floor.</a:t>
            </a:r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Calculate the work done by the force.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A4F6D5-09A7-3893-6FAB-48F9E6780136}"/>
              </a:ext>
            </a:extLst>
          </p:cNvPr>
          <p:cNvSpPr txBox="1"/>
          <p:nvPr/>
        </p:nvSpPr>
        <p:spPr>
          <a:xfrm>
            <a:off x="1271464" y="3707468"/>
            <a:ext cx="95050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done = Force x Distance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F33D4A-1CEB-6D58-F902-18EEECE261F8}"/>
                  </a:ext>
                </a:extLst>
              </p:cNvPr>
              <p:cNvSpPr txBox="1"/>
              <p:nvPr/>
            </p:nvSpPr>
            <p:spPr>
              <a:xfrm>
                <a:off x="4799856" y="4622984"/>
                <a:ext cx="5424720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60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×5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F33D4A-1CEB-6D58-F902-18EEECE261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622984"/>
                <a:ext cx="5424720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Group 10">
            <a:extLst>
              <a:ext uri="{FF2B5EF4-FFF2-40B4-BE49-F238E27FC236}">
                <a16:creationId xmlns:a16="http://schemas.microsoft.com/office/drawing/2014/main" id="{F239BD5E-2503-B93D-811F-6200C5A175B0}"/>
              </a:ext>
            </a:extLst>
          </p:cNvPr>
          <p:cNvGrpSpPr/>
          <p:nvPr/>
        </p:nvGrpSpPr>
        <p:grpSpPr>
          <a:xfrm>
            <a:off x="2567608" y="1318629"/>
            <a:ext cx="6742684" cy="1273030"/>
            <a:chOff x="1873596" y="3290754"/>
            <a:chExt cx="1918149" cy="388012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6253C628-B410-9624-AFEB-8B383F12D657}"/>
                </a:ext>
              </a:extLst>
            </p:cNvPr>
            <p:cNvCxnSpPr>
              <a:cxnSpLocks/>
            </p:cNvCxnSpPr>
            <p:nvPr/>
          </p:nvCxnSpPr>
          <p:spPr>
            <a:xfrm>
              <a:off x="3010134" y="3497098"/>
              <a:ext cx="420302" cy="0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168EFBE-EB2E-2B92-2833-40D5F4D9FF84}"/>
                    </a:ext>
                  </a:extLst>
                </p:cNvPr>
                <p:cNvSpPr txBox="1"/>
                <p:nvPr/>
              </p:nvSpPr>
              <p:spPr>
                <a:xfrm>
                  <a:off x="3450920" y="3359421"/>
                  <a:ext cx="297389" cy="2532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4800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GB" sz="4800" dirty="0">
                    <a:solidFill>
                      <a:schemeClr val="accent1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6168EFBE-EB2E-2B92-2833-40D5F4D9FF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0920" y="3359421"/>
                  <a:ext cx="297389" cy="25328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CE814CA-7B47-3533-2FE6-55EF72021528}"/>
                </a:ext>
              </a:extLst>
            </p:cNvPr>
            <p:cNvSpPr/>
            <p:nvPr/>
          </p:nvSpPr>
          <p:spPr>
            <a:xfrm>
              <a:off x="2549592" y="3290754"/>
              <a:ext cx="460542" cy="38801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480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4ACFD59-E6A3-08AB-A171-7567F643C0B5}"/>
                </a:ext>
              </a:extLst>
            </p:cNvPr>
            <p:cNvCxnSpPr/>
            <p:nvPr/>
          </p:nvCxnSpPr>
          <p:spPr>
            <a:xfrm>
              <a:off x="1873596" y="3678766"/>
              <a:ext cx="1918149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3E3A68-B8BC-D922-3CED-3EA420C38FD9}"/>
                  </a:ext>
                </a:extLst>
              </p:cNvPr>
              <p:cNvSpPr txBox="1"/>
              <p:nvPr/>
            </p:nvSpPr>
            <p:spPr>
              <a:xfrm>
                <a:off x="4799856" y="5568022"/>
                <a:ext cx="2399495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60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𝟒𝟎</m:t>
                    </m:r>
                    <m:r>
                      <a:rPr kumimoji="0" lang="en-GB" sz="60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J</a:t>
                </a:r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3E3A68-B8BC-D922-3CED-3EA420C38F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568022"/>
                <a:ext cx="2399495" cy="1015663"/>
              </a:xfrm>
              <a:prstGeom prst="rect">
                <a:avLst/>
              </a:prstGeom>
              <a:blipFill>
                <a:blip r:embed="rId4"/>
                <a:stretch>
                  <a:fillRect t="-17964" r="-10914" b="-39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224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6F032-FEF4-3B95-AB04-F7AEF7930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A483AAC-6140-BCC5-ACD8-0D7D52DE4222}"/>
              </a:ext>
            </a:extLst>
          </p:cNvPr>
          <p:cNvSpPr txBox="1"/>
          <p:nvPr/>
        </p:nvSpPr>
        <p:spPr>
          <a:xfrm>
            <a:off x="1271464" y="332656"/>
            <a:ext cx="9523058" cy="132343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chemeClr val="bg1"/>
                </a:solidFill>
              </a:rPr>
              <a:t>Movement vertically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AE2096-0AFD-16E2-8D40-639374CEA5BA}"/>
              </a:ext>
            </a:extLst>
          </p:cNvPr>
          <p:cNvSpPr/>
          <p:nvPr/>
        </p:nvSpPr>
        <p:spPr>
          <a:xfrm flipH="1">
            <a:off x="5330914" y="4220461"/>
            <a:ext cx="1296142" cy="1152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Start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483172-2BD3-41D0-3143-9973C7A07F03}"/>
              </a:ext>
            </a:extLst>
          </p:cNvPr>
          <p:cNvSpPr txBox="1"/>
          <p:nvPr/>
        </p:nvSpPr>
        <p:spPr>
          <a:xfrm>
            <a:off x="371366" y="5674022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There is vertical movement only.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9A7EB4-6596-906E-551E-1D4DFF87B79C}"/>
              </a:ext>
            </a:extLst>
          </p:cNvPr>
          <p:cNvSpPr/>
          <p:nvPr/>
        </p:nvSpPr>
        <p:spPr>
          <a:xfrm flipH="1">
            <a:off x="5303912" y="2059594"/>
            <a:ext cx="1350147" cy="115275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dirty="0"/>
              <a:t>Finish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30D86B3-3F10-A089-CB0D-0787FDC5252B}"/>
              </a:ext>
            </a:extLst>
          </p:cNvPr>
          <p:cNvCxnSpPr>
            <a:cxnSpLocks/>
          </p:cNvCxnSpPr>
          <p:nvPr/>
        </p:nvCxnSpPr>
        <p:spPr>
          <a:xfrm flipV="1">
            <a:off x="5978985" y="3783865"/>
            <a:ext cx="0" cy="436596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099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DC3D421-439D-CDF6-AD53-966D89D3FC7F}"/>
              </a:ext>
            </a:extLst>
          </p:cNvPr>
          <p:cNvSpPr txBox="1"/>
          <p:nvPr/>
        </p:nvSpPr>
        <p:spPr>
          <a:xfrm>
            <a:off x="407368" y="260648"/>
            <a:ext cx="11377264" cy="206210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200" dirty="0"/>
              <a:t>A bricklayer raises a load of brick of total mass 30kg at a constant speed by attaching a cable to the bricks. Assuming the cable is vertical, calculate the work done when the bricks are raised a distance of 7m.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6F6A6B-2D77-F9BD-738E-B4B8039231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90" t="6814" r="65143" b="6814"/>
          <a:stretch>
            <a:fillRect/>
          </a:stretch>
        </p:blipFill>
        <p:spPr>
          <a:xfrm>
            <a:off x="1199456" y="2747465"/>
            <a:ext cx="2592288" cy="35755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D7B5B4-9B06-3326-73C8-99D2C43384FC}"/>
              </a:ext>
            </a:extLst>
          </p:cNvPr>
          <p:cNvSpPr txBox="1"/>
          <p:nvPr/>
        </p:nvSpPr>
        <p:spPr>
          <a:xfrm>
            <a:off x="4583832" y="2820351"/>
            <a:ext cx="28083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Work </a:t>
            </a:r>
            <a:r>
              <a:rPr lang="en-GB" sz="4400" dirty="0">
                <a:solidFill>
                  <a:prstClr val="black"/>
                </a:solidFill>
                <a:latin typeface="Calibri"/>
              </a:rPr>
              <a:t>D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335A33-47FC-E781-E4F3-A1FCDAEB034C}"/>
                  </a:ext>
                </a:extLst>
              </p:cNvPr>
              <p:cNvSpPr txBox="1"/>
              <p:nvPr/>
            </p:nvSpPr>
            <p:spPr>
              <a:xfrm>
                <a:off x="4655840" y="3717032"/>
                <a:ext cx="474159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𝐹𝑜𝑟𝑐𝑒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𝐷𝑖𝑠𝑡𝑎𝑛𝑐𝑒</m:t>
                      </m:r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D335A33-47FC-E781-E4F3-A1FCDAEB03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3717032"/>
                <a:ext cx="4741598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77C7E6-264F-14B7-2BC1-6EB2F79E7109}"/>
                  </a:ext>
                </a:extLst>
              </p:cNvPr>
              <p:cNvSpPr txBox="1"/>
              <p:nvPr/>
            </p:nvSpPr>
            <p:spPr>
              <a:xfrm>
                <a:off x="4625818" y="4465970"/>
                <a:ext cx="565640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GB" sz="16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D77C7E6-264F-14B7-2BC1-6EB2F79E71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818" y="4465970"/>
                <a:ext cx="5656401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501CAD-01BF-523B-FAC6-22E9659BF7C8}"/>
                  </a:ext>
                </a:extLst>
              </p:cNvPr>
              <p:cNvSpPr txBox="1"/>
              <p:nvPr/>
            </p:nvSpPr>
            <p:spPr>
              <a:xfrm>
                <a:off x="4655840" y="5313402"/>
                <a:ext cx="565640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𝟐𝟎𝟓𝟖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𝑱</m:t>
                      </m:r>
                    </m:oMath>
                  </m:oMathPara>
                </a14:m>
                <a:endParaRPr lang="en-GB" sz="1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1501CAD-01BF-523B-FAC6-22E9659BF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5840" y="5313402"/>
                <a:ext cx="565640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485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C5BFDF-1184-BA4B-2461-03BD92848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DE2BF9-4F33-5A54-452B-D3E71DC40F5D}"/>
              </a:ext>
            </a:extLst>
          </p:cNvPr>
          <p:cNvSpPr txBox="1"/>
          <p:nvPr/>
        </p:nvSpPr>
        <p:spPr>
          <a:xfrm>
            <a:off x="1847528" y="246921"/>
            <a:ext cx="8928992" cy="120032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chemeClr val="bg1"/>
                </a:solidFill>
              </a:rPr>
              <a:t>Movement on a slope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EAFF49-E6D0-8590-C525-1D4499F27082}"/>
              </a:ext>
            </a:extLst>
          </p:cNvPr>
          <p:cNvSpPr txBox="1"/>
          <p:nvPr/>
        </p:nvSpPr>
        <p:spPr>
          <a:xfrm>
            <a:off x="150269" y="5203530"/>
            <a:ext cx="116766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There is </a:t>
            </a:r>
            <a:r>
              <a:rPr lang="en-GB" sz="4800" dirty="0">
                <a:solidFill>
                  <a:srgbClr val="FF0000"/>
                </a:solidFill>
              </a:rPr>
              <a:t>horizontal</a:t>
            </a:r>
            <a:r>
              <a:rPr lang="en-GB" sz="4800" dirty="0"/>
              <a:t> movement along the slope and </a:t>
            </a:r>
            <a:r>
              <a:rPr lang="en-GB" sz="4800" dirty="0">
                <a:solidFill>
                  <a:srgbClr val="00B050"/>
                </a:solidFill>
              </a:rPr>
              <a:t>vertical</a:t>
            </a:r>
            <a:r>
              <a:rPr lang="en-GB" sz="4800" dirty="0"/>
              <a:t> movement.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BA94429-DBE5-1BB4-CF51-50D5DE06E187}"/>
              </a:ext>
            </a:extLst>
          </p:cNvPr>
          <p:cNvGrpSpPr/>
          <p:nvPr/>
        </p:nvGrpSpPr>
        <p:grpSpPr>
          <a:xfrm>
            <a:off x="2927648" y="2204864"/>
            <a:ext cx="5845290" cy="1613608"/>
            <a:chOff x="2459004" y="2685298"/>
            <a:chExt cx="5845290" cy="161360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F73DF5B-EDF5-8273-2C22-EDD0474D3EDC}"/>
                </a:ext>
              </a:extLst>
            </p:cNvPr>
            <p:cNvGrpSpPr/>
            <p:nvPr/>
          </p:nvGrpSpPr>
          <p:grpSpPr>
            <a:xfrm rot="20076595">
              <a:off x="2459004" y="3111212"/>
              <a:ext cx="5845290" cy="1187694"/>
              <a:chOff x="1873596" y="3420473"/>
              <a:chExt cx="1918149" cy="258293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057ED15E-B57A-6DC6-FBB3-ADFB7E1179EF}"/>
                  </a:ext>
                </a:extLst>
              </p:cNvPr>
              <p:cNvSpPr/>
              <p:nvPr/>
            </p:nvSpPr>
            <p:spPr>
              <a:xfrm flipH="1">
                <a:off x="2103234" y="3420473"/>
                <a:ext cx="382295" cy="25829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/>
                  <a:t>Start</a:t>
                </a:r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F88115D9-1060-F6D1-D831-D15F7BE47197}"/>
                  </a:ext>
                </a:extLst>
              </p:cNvPr>
              <p:cNvCxnSpPr/>
              <p:nvPr/>
            </p:nvCxnSpPr>
            <p:spPr>
              <a:xfrm>
                <a:off x="1873596" y="3678766"/>
                <a:ext cx="1918149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D7AA403-D78D-9160-6811-7570EA66EBD0}"/>
                </a:ext>
              </a:extLst>
            </p:cNvPr>
            <p:cNvSpPr/>
            <p:nvPr/>
          </p:nvSpPr>
          <p:spPr>
            <a:xfrm rot="20076595" flipH="1">
              <a:off x="5718300" y="2685298"/>
              <a:ext cx="1164990" cy="1187689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GB" sz="3200" dirty="0"/>
                <a:t>Finish</a:t>
              </a: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D04ED07-5860-9EF5-BD83-CBB68491B0C0}"/>
              </a:ext>
            </a:extLst>
          </p:cNvPr>
          <p:cNvCxnSpPr/>
          <p:nvPr/>
        </p:nvCxnSpPr>
        <p:spPr>
          <a:xfrm flipV="1">
            <a:off x="4727848" y="3482022"/>
            <a:ext cx="2448272" cy="11521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E534931-F1D7-098C-4590-869462F53EFF}"/>
              </a:ext>
            </a:extLst>
          </p:cNvPr>
          <p:cNvCxnSpPr>
            <a:cxnSpLocks/>
          </p:cNvCxnSpPr>
          <p:nvPr/>
        </p:nvCxnSpPr>
        <p:spPr>
          <a:xfrm flipV="1">
            <a:off x="7320136" y="3429000"/>
            <a:ext cx="0" cy="110970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483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40591</TotalTime>
  <Words>695</Words>
  <Application>Microsoft Office PowerPoint</Application>
  <PresentationFormat>Widescreen</PresentationFormat>
  <Paragraphs>136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1505</cp:revision>
  <dcterms:created xsi:type="dcterms:W3CDTF">2013-02-28T07:36:55Z</dcterms:created>
  <dcterms:modified xsi:type="dcterms:W3CDTF">2026-01-07T14:06:16Z</dcterms:modified>
</cp:coreProperties>
</file>