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2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93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5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6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0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4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0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0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331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474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861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601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78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85E45-CB94-444C-A557-1A48274C01DD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46A41-797B-47BA-81C1-839FA39A59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23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28799" y="-168"/>
            <a:ext cx="81642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i="0" u="sng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</a:t>
            </a:r>
            <a:r>
              <a:rPr lang="en-GB" sz="8800" b="1" i="0" u="sng" strike="noStrike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Co-Ordinates</a:t>
            </a:r>
            <a:endParaRPr lang="en-GB" sz="8000" dirty="0"/>
          </a:p>
        </p:txBody>
      </p:sp>
      <p:grpSp>
        <p:nvGrpSpPr>
          <p:cNvPr id="5" name="Group 4"/>
          <p:cNvGrpSpPr/>
          <p:nvPr/>
        </p:nvGrpSpPr>
        <p:grpSpPr>
          <a:xfrm>
            <a:off x="3657600" y="1385239"/>
            <a:ext cx="4378817" cy="4036767"/>
            <a:chOff x="0" y="0"/>
            <a:chExt cx="2743200" cy="285115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2667000" cy="2622550"/>
              <a:chOff x="0" y="0"/>
              <a:chExt cx="2667000" cy="2622550"/>
            </a:xfrm>
          </p:grpSpPr>
          <p:sp>
            <p:nvSpPr>
              <p:cNvPr id="14" name="Rectangle 13"/>
              <p:cNvSpPr>
                <a:spLocks noChangeArrowheads="1"/>
              </p:cNvSpPr>
              <p:nvPr/>
            </p:nvSpPr>
            <p:spPr bwMode="auto">
              <a:xfrm>
                <a:off x="381000" y="152400"/>
                <a:ext cx="2286000" cy="2286000"/>
              </a:xfrm>
              <a:prstGeom prst="rect">
                <a:avLst/>
              </a:prstGeom>
              <a:noFill/>
              <a:ln w="3175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Line 28"/>
              <p:cNvSpPr>
                <a:spLocks noChangeShapeType="1"/>
              </p:cNvSpPr>
              <p:nvPr/>
            </p:nvSpPr>
            <p:spPr bwMode="auto">
              <a:xfrm>
                <a:off x="762000" y="152400"/>
                <a:ext cx="0" cy="228600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Line 29"/>
              <p:cNvSpPr>
                <a:spLocks noChangeShapeType="1"/>
              </p:cNvSpPr>
              <p:nvPr/>
            </p:nvSpPr>
            <p:spPr bwMode="auto">
              <a:xfrm>
                <a:off x="1143000" y="152400"/>
                <a:ext cx="0" cy="228600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Line 30"/>
              <p:cNvSpPr>
                <a:spLocks noChangeShapeType="1"/>
              </p:cNvSpPr>
              <p:nvPr/>
            </p:nvSpPr>
            <p:spPr bwMode="auto">
              <a:xfrm>
                <a:off x="1524000" y="152400"/>
                <a:ext cx="0" cy="228600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Line 31"/>
              <p:cNvSpPr>
                <a:spLocks noChangeShapeType="1"/>
              </p:cNvSpPr>
              <p:nvPr/>
            </p:nvSpPr>
            <p:spPr bwMode="auto">
              <a:xfrm>
                <a:off x="1905000" y="152400"/>
                <a:ext cx="0" cy="228600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Line 32"/>
              <p:cNvSpPr>
                <a:spLocks noChangeShapeType="1"/>
              </p:cNvSpPr>
              <p:nvPr/>
            </p:nvSpPr>
            <p:spPr bwMode="auto">
              <a:xfrm>
                <a:off x="2286000" y="152400"/>
                <a:ext cx="0" cy="228600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Line 33"/>
              <p:cNvSpPr>
                <a:spLocks noChangeShapeType="1"/>
              </p:cNvSpPr>
              <p:nvPr/>
            </p:nvSpPr>
            <p:spPr bwMode="auto">
              <a:xfrm>
                <a:off x="381000" y="533400"/>
                <a:ext cx="2286000" cy="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Line 34"/>
              <p:cNvSpPr>
                <a:spLocks noChangeShapeType="1"/>
              </p:cNvSpPr>
              <p:nvPr/>
            </p:nvSpPr>
            <p:spPr bwMode="auto">
              <a:xfrm>
                <a:off x="381000" y="914400"/>
                <a:ext cx="2286000" cy="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Line 35"/>
              <p:cNvSpPr>
                <a:spLocks noChangeShapeType="1"/>
              </p:cNvSpPr>
              <p:nvPr/>
            </p:nvSpPr>
            <p:spPr bwMode="auto">
              <a:xfrm>
                <a:off x="381000" y="1295400"/>
                <a:ext cx="2286000" cy="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Line 36"/>
              <p:cNvSpPr>
                <a:spLocks noChangeShapeType="1"/>
              </p:cNvSpPr>
              <p:nvPr/>
            </p:nvSpPr>
            <p:spPr bwMode="auto">
              <a:xfrm>
                <a:off x="381000" y="1676400"/>
                <a:ext cx="2286000" cy="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Line 37"/>
              <p:cNvSpPr>
                <a:spLocks noChangeShapeType="1"/>
              </p:cNvSpPr>
              <p:nvPr/>
            </p:nvSpPr>
            <p:spPr bwMode="auto">
              <a:xfrm>
                <a:off x="381000" y="2057400"/>
                <a:ext cx="2286000" cy="0"/>
              </a:xfrm>
              <a:prstGeom prst="line">
                <a:avLst/>
              </a:prstGeom>
              <a:noFill/>
              <a:ln w="31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Line 38"/>
              <p:cNvSpPr>
                <a:spLocks noChangeShapeType="1"/>
              </p:cNvSpPr>
              <p:nvPr/>
            </p:nvSpPr>
            <p:spPr bwMode="auto">
              <a:xfrm>
                <a:off x="1828800" y="12192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Line 39"/>
              <p:cNvSpPr>
                <a:spLocks noChangeShapeType="1"/>
              </p:cNvSpPr>
              <p:nvPr/>
            </p:nvSpPr>
            <p:spPr bwMode="auto">
              <a:xfrm flipV="1">
                <a:off x="1828800" y="1219200"/>
                <a:ext cx="152400" cy="15240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Text Box 40"/>
              <p:cNvSpPr txBox="1">
                <a:spLocks noChangeArrowheads="1"/>
              </p:cNvSpPr>
              <p:nvPr/>
            </p:nvSpPr>
            <p:spPr bwMode="auto">
              <a:xfrm>
                <a:off x="0" y="2286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28" name="Line 41"/>
              <p:cNvSpPr>
                <a:spLocks noChangeShapeType="1"/>
              </p:cNvSpPr>
              <p:nvPr/>
            </p:nvSpPr>
            <p:spPr bwMode="auto">
              <a:xfrm flipH="1">
                <a:off x="304800" y="2438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Line 42"/>
              <p:cNvSpPr>
                <a:spLocks noChangeShapeType="1"/>
              </p:cNvSpPr>
              <p:nvPr/>
            </p:nvSpPr>
            <p:spPr bwMode="auto">
              <a:xfrm flipH="1">
                <a:off x="304800" y="2057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Line 43"/>
              <p:cNvSpPr>
                <a:spLocks noChangeShapeType="1"/>
              </p:cNvSpPr>
              <p:nvPr/>
            </p:nvSpPr>
            <p:spPr bwMode="auto">
              <a:xfrm flipH="1">
                <a:off x="304800" y="1676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Line 44"/>
              <p:cNvSpPr>
                <a:spLocks noChangeShapeType="1"/>
              </p:cNvSpPr>
              <p:nvPr/>
            </p:nvSpPr>
            <p:spPr bwMode="auto">
              <a:xfrm flipH="1">
                <a:off x="304800" y="1295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Line 45"/>
              <p:cNvSpPr>
                <a:spLocks noChangeShapeType="1"/>
              </p:cNvSpPr>
              <p:nvPr/>
            </p:nvSpPr>
            <p:spPr bwMode="auto">
              <a:xfrm flipH="1">
                <a:off x="304800" y="914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Line 46"/>
              <p:cNvSpPr>
                <a:spLocks noChangeShapeType="1"/>
              </p:cNvSpPr>
              <p:nvPr/>
            </p:nvSpPr>
            <p:spPr bwMode="auto">
              <a:xfrm flipH="1">
                <a:off x="304800" y="533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Line 47"/>
              <p:cNvSpPr>
                <a:spLocks noChangeShapeType="1"/>
              </p:cNvSpPr>
              <p:nvPr/>
            </p:nvSpPr>
            <p:spPr bwMode="auto">
              <a:xfrm flipH="1">
                <a:off x="304800" y="1524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Line 48"/>
              <p:cNvSpPr>
                <a:spLocks noChangeShapeType="1"/>
              </p:cNvSpPr>
              <p:nvPr/>
            </p:nvSpPr>
            <p:spPr bwMode="auto">
              <a:xfrm rot="16200000" flipH="1">
                <a:off x="342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Line 49"/>
              <p:cNvSpPr>
                <a:spLocks noChangeShapeType="1"/>
              </p:cNvSpPr>
              <p:nvPr/>
            </p:nvSpPr>
            <p:spPr bwMode="auto">
              <a:xfrm rot="16200000" flipH="1">
                <a:off x="723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Line 50"/>
              <p:cNvSpPr>
                <a:spLocks noChangeShapeType="1"/>
              </p:cNvSpPr>
              <p:nvPr/>
            </p:nvSpPr>
            <p:spPr bwMode="auto">
              <a:xfrm rot="16200000" flipH="1">
                <a:off x="1104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Line 51"/>
              <p:cNvSpPr>
                <a:spLocks noChangeShapeType="1"/>
              </p:cNvSpPr>
              <p:nvPr/>
            </p:nvSpPr>
            <p:spPr bwMode="auto">
              <a:xfrm rot="16200000" flipH="1">
                <a:off x="1485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Line 52"/>
              <p:cNvSpPr>
                <a:spLocks noChangeShapeType="1"/>
              </p:cNvSpPr>
              <p:nvPr/>
            </p:nvSpPr>
            <p:spPr bwMode="auto">
              <a:xfrm rot="16200000" flipH="1">
                <a:off x="1866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Line 53"/>
              <p:cNvSpPr>
                <a:spLocks noChangeShapeType="1"/>
              </p:cNvSpPr>
              <p:nvPr/>
            </p:nvSpPr>
            <p:spPr bwMode="auto">
              <a:xfrm rot="16200000" flipH="1">
                <a:off x="2247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Line 54"/>
              <p:cNvSpPr>
                <a:spLocks noChangeShapeType="1"/>
              </p:cNvSpPr>
              <p:nvPr/>
            </p:nvSpPr>
            <p:spPr bwMode="auto">
              <a:xfrm rot="16200000" flipH="1">
                <a:off x="2628900" y="2476500"/>
                <a:ext cx="76200" cy="0"/>
              </a:xfrm>
              <a:prstGeom prst="line">
                <a:avLst/>
              </a:prstGeom>
              <a:noFill/>
              <a:ln w="9525">
                <a:solidFill>
                  <a:sysClr val="windowText" lastClr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Text Box 55"/>
              <p:cNvSpPr txBox="1">
                <a:spLocks noChangeArrowheads="1"/>
              </p:cNvSpPr>
              <p:nvPr/>
            </p:nvSpPr>
            <p:spPr bwMode="auto">
              <a:xfrm>
                <a:off x="0" y="1905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3" name="Text Box 56"/>
              <p:cNvSpPr txBox="1">
                <a:spLocks noChangeArrowheads="1"/>
              </p:cNvSpPr>
              <p:nvPr/>
            </p:nvSpPr>
            <p:spPr bwMode="auto">
              <a:xfrm>
                <a:off x="0" y="1524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44" name="Text Box 57"/>
              <p:cNvSpPr txBox="1">
                <a:spLocks noChangeArrowheads="1"/>
              </p:cNvSpPr>
              <p:nvPr/>
            </p:nvSpPr>
            <p:spPr bwMode="auto">
              <a:xfrm>
                <a:off x="0" y="1143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45" name="Text Box 58"/>
              <p:cNvSpPr txBox="1">
                <a:spLocks noChangeArrowheads="1"/>
              </p:cNvSpPr>
              <p:nvPr/>
            </p:nvSpPr>
            <p:spPr bwMode="auto">
              <a:xfrm>
                <a:off x="0" y="762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46" name="Text Box 59"/>
              <p:cNvSpPr txBox="1">
                <a:spLocks noChangeArrowheads="1"/>
              </p:cNvSpPr>
              <p:nvPr/>
            </p:nvSpPr>
            <p:spPr bwMode="auto">
              <a:xfrm>
                <a:off x="0" y="38100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47" name="Text Box 6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28600" cy="336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</a:p>
            </p:txBody>
          </p:sp>
        </p:grpSp>
        <p:sp>
          <p:nvSpPr>
            <p:cNvPr id="7" name="Text Box 61"/>
            <p:cNvSpPr txBox="1">
              <a:spLocks noChangeArrowheads="1"/>
            </p:cNvSpPr>
            <p:nvPr/>
          </p:nvSpPr>
          <p:spPr bwMode="auto">
            <a:xfrm>
              <a:off x="228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8" name="Text Box 62"/>
            <p:cNvSpPr txBox="1">
              <a:spLocks noChangeArrowheads="1"/>
            </p:cNvSpPr>
            <p:nvPr/>
          </p:nvSpPr>
          <p:spPr bwMode="auto">
            <a:xfrm>
              <a:off x="609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 Box 63"/>
            <p:cNvSpPr txBox="1">
              <a:spLocks noChangeArrowheads="1"/>
            </p:cNvSpPr>
            <p:nvPr/>
          </p:nvSpPr>
          <p:spPr bwMode="auto">
            <a:xfrm>
              <a:off x="990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" name="Text Box 64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" name="Text Box 65"/>
            <p:cNvSpPr txBox="1">
              <a:spLocks noChangeArrowheads="1"/>
            </p:cNvSpPr>
            <p:nvPr/>
          </p:nvSpPr>
          <p:spPr bwMode="auto">
            <a:xfrm>
              <a:off x="1752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2" name="Text Box 66"/>
            <p:cNvSpPr txBox="1">
              <a:spLocks noChangeArrowheads="1"/>
            </p:cNvSpPr>
            <p:nvPr/>
          </p:nvSpPr>
          <p:spPr bwMode="auto">
            <a:xfrm>
              <a:off x="2133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3" name="Text Box 67"/>
            <p:cNvSpPr txBox="1">
              <a:spLocks noChangeArrowheads="1"/>
            </p:cNvSpPr>
            <p:nvPr/>
          </p:nvSpPr>
          <p:spPr bwMode="auto">
            <a:xfrm>
              <a:off x="2514600" y="2514600"/>
              <a:ext cx="2286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38726" y="5407607"/>
            <a:ext cx="119814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Is the point at (3,4) or is at (4,3) or </a:t>
            </a:r>
          </a:p>
          <a:p>
            <a:pPr algn="ctr"/>
            <a:r>
              <a:rPr lang="en-GB" sz="4000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does it </a:t>
            </a:r>
            <a:r>
              <a:rPr lang="en-GB" sz="4000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not matter </a:t>
            </a:r>
            <a:r>
              <a:rPr lang="en-GB" sz="4000" b="0" i="0" u="none" strike="noStrike" dirty="0" smtClean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order you put the numbers?</a:t>
            </a:r>
            <a:r>
              <a:rPr lang="en-GB" sz="4000" dirty="0" smtClean="0"/>
              <a:t>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10508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68373" y="-81592"/>
            <a:ext cx="6224649" cy="6524100"/>
            <a:chOff x="90338" y="-39250"/>
            <a:chExt cx="3110062" cy="329296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81000" y="609600"/>
              <a:ext cx="2286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762000" y="6096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43000" y="6096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524000" y="6096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1905000" y="6096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86000" y="6096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81000" y="9906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81000" y="13716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81000" y="17526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81000" y="21336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1000" y="2514600"/>
              <a:ext cx="2286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1828800" y="1676400"/>
              <a:ext cx="152400" cy="152400"/>
            </a:xfrm>
            <a:prstGeom prst="line">
              <a:avLst/>
            </a:prstGeom>
            <a:noFill/>
            <a:ln w="762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828800" y="1676400"/>
              <a:ext cx="152400" cy="152400"/>
            </a:xfrm>
            <a:prstGeom prst="line">
              <a:avLst/>
            </a:prstGeom>
            <a:noFill/>
            <a:ln w="762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90338" y="2715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>
              <a:off x="304800" y="2895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 flipH="1">
              <a:off x="304800" y="2514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H="1">
              <a:off x="304800" y="2133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H="1">
              <a:off x="304800" y="1752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 flipH="1">
              <a:off x="304800" y="1371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H="1">
              <a:off x="304800" y="990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H="1">
              <a:off x="304800" y="6096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 rot="16200000" flipH="1">
              <a:off x="342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rot="16200000" flipH="1">
              <a:off x="723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 rot="16200000" flipH="1">
              <a:off x="1104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rot="16200000" flipH="1">
              <a:off x="1485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rot="16200000" flipH="1">
              <a:off x="1866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 rot="16200000" flipH="1">
              <a:off x="2247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 rot="16200000" flipH="1">
              <a:off x="2628900" y="29337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90338" y="2334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4" name="Text Box 33"/>
            <p:cNvSpPr txBox="1">
              <a:spLocks noChangeArrowheads="1"/>
            </p:cNvSpPr>
            <p:nvPr/>
          </p:nvSpPr>
          <p:spPr bwMode="auto">
            <a:xfrm>
              <a:off x="90338" y="1953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5" name="Text Box 34"/>
            <p:cNvSpPr txBox="1">
              <a:spLocks noChangeArrowheads="1"/>
            </p:cNvSpPr>
            <p:nvPr/>
          </p:nvSpPr>
          <p:spPr bwMode="auto">
            <a:xfrm>
              <a:off x="90338" y="1572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6" name="Text Box 35"/>
            <p:cNvSpPr txBox="1">
              <a:spLocks noChangeArrowheads="1"/>
            </p:cNvSpPr>
            <p:nvPr/>
          </p:nvSpPr>
          <p:spPr bwMode="auto">
            <a:xfrm>
              <a:off x="90338" y="1191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7" name="Text Box 36"/>
            <p:cNvSpPr txBox="1">
              <a:spLocks noChangeArrowheads="1"/>
            </p:cNvSpPr>
            <p:nvPr/>
          </p:nvSpPr>
          <p:spPr bwMode="auto">
            <a:xfrm>
              <a:off x="90338" y="810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 Box 37"/>
            <p:cNvSpPr txBox="1">
              <a:spLocks noChangeArrowheads="1"/>
            </p:cNvSpPr>
            <p:nvPr/>
          </p:nvSpPr>
          <p:spPr bwMode="auto">
            <a:xfrm>
              <a:off x="90338" y="429728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9" name="Text Box 38"/>
            <p:cNvSpPr txBox="1">
              <a:spLocks noChangeArrowheads="1"/>
            </p:cNvSpPr>
            <p:nvPr/>
          </p:nvSpPr>
          <p:spPr bwMode="auto">
            <a:xfrm>
              <a:off x="266699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0" name="Text Box 39"/>
            <p:cNvSpPr txBox="1">
              <a:spLocks noChangeArrowheads="1"/>
            </p:cNvSpPr>
            <p:nvPr/>
          </p:nvSpPr>
          <p:spPr bwMode="auto">
            <a:xfrm>
              <a:off x="647700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1028699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409699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3" name="Text Box 42"/>
            <p:cNvSpPr txBox="1">
              <a:spLocks noChangeArrowheads="1"/>
            </p:cNvSpPr>
            <p:nvPr/>
          </p:nvSpPr>
          <p:spPr bwMode="auto">
            <a:xfrm>
              <a:off x="1790700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4" name="Text Box 43"/>
            <p:cNvSpPr txBox="1">
              <a:spLocks noChangeArrowheads="1"/>
            </p:cNvSpPr>
            <p:nvPr/>
          </p:nvSpPr>
          <p:spPr bwMode="auto">
            <a:xfrm>
              <a:off x="2171699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2552699" y="2958553"/>
              <a:ext cx="228600" cy="295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6" name="Line 47"/>
            <p:cNvSpPr>
              <a:spLocks noChangeShapeType="1"/>
            </p:cNvSpPr>
            <p:nvPr/>
          </p:nvSpPr>
          <p:spPr bwMode="auto">
            <a:xfrm>
              <a:off x="381000" y="2895600"/>
              <a:ext cx="2514600" cy="0"/>
            </a:xfrm>
            <a:prstGeom prst="line">
              <a:avLst/>
            </a:prstGeom>
            <a:noFill/>
            <a:ln w="57150">
              <a:solidFill>
                <a:srgbClr val="4F81BD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Line 48"/>
            <p:cNvSpPr>
              <a:spLocks noChangeShapeType="1"/>
            </p:cNvSpPr>
            <p:nvPr/>
          </p:nvSpPr>
          <p:spPr bwMode="auto">
            <a:xfrm flipV="1">
              <a:off x="381000" y="381000"/>
              <a:ext cx="0" cy="251460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 Box 53"/>
            <p:cNvSpPr txBox="1">
              <a:spLocks noChangeArrowheads="1"/>
            </p:cNvSpPr>
            <p:nvPr/>
          </p:nvSpPr>
          <p:spPr bwMode="auto">
            <a:xfrm>
              <a:off x="2895600" y="2667000"/>
              <a:ext cx="304800" cy="388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1" u="none" strike="noStrike" kern="0" cap="none" spc="0" normalizeH="0" baseline="0" noProof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9" name="Text Box 54"/>
            <p:cNvSpPr txBox="1">
              <a:spLocks noChangeArrowheads="1"/>
            </p:cNvSpPr>
            <p:nvPr/>
          </p:nvSpPr>
          <p:spPr bwMode="auto">
            <a:xfrm>
              <a:off x="342900" y="-39250"/>
              <a:ext cx="304800" cy="357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y</a:t>
              </a:r>
            </a:p>
          </p:txBody>
        </p:sp>
      </p:grp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7570342" y="1137596"/>
            <a:ext cx="3167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51" name="Text Box 7"/>
          <p:cNvSpPr txBox="1">
            <a:spLocks noChangeArrowheads="1"/>
          </p:cNvSpPr>
          <p:nvPr/>
        </p:nvSpPr>
        <p:spPr bwMode="auto">
          <a:xfrm>
            <a:off x="7622627" y="2658929"/>
            <a:ext cx="31678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8000" b="0" i="1" u="none" strike="noStrike" kern="0" cap="none" spc="0" normalizeH="0" baseline="0" noProof="0" dirty="0" err="1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x</a:t>
            </a:r>
            <a:r>
              <a:rPr kumimoji="0" lang="en-US" sz="80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8000" b="0" i="1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y</a:t>
            </a: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7726193" y="4222480"/>
            <a:ext cx="3167800" cy="2308324"/>
            <a:chOff x="19050" y="1533525"/>
            <a:chExt cx="1752600" cy="2308324"/>
          </a:xfrm>
        </p:grpSpPr>
        <p:sp>
          <p:nvSpPr>
            <p:cNvPr id="53" name="Text Box 9"/>
            <p:cNvSpPr txBox="1">
              <a:spLocks noChangeArrowheads="1"/>
            </p:cNvSpPr>
            <p:nvPr/>
          </p:nvSpPr>
          <p:spPr bwMode="auto">
            <a:xfrm>
              <a:off x="19050" y="1533525"/>
              <a:ext cx="1752600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</a:t>
              </a: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</a:t>
              </a: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</a:t>
              </a: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7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54" name="Line 10"/>
            <p:cNvSpPr>
              <a:spLocks noChangeShapeType="1"/>
            </p:cNvSpPr>
            <p:nvPr/>
          </p:nvSpPr>
          <p:spPr bwMode="auto">
            <a:xfrm>
              <a:off x="457052" y="2175532"/>
              <a:ext cx="381000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7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Line 11"/>
            <p:cNvSpPr>
              <a:spLocks noChangeShapeType="1"/>
            </p:cNvSpPr>
            <p:nvPr/>
          </p:nvSpPr>
          <p:spPr bwMode="auto">
            <a:xfrm flipV="1">
              <a:off x="1126423" y="1933636"/>
              <a:ext cx="3950" cy="44404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7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51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 Box 51"/>
          <p:cNvSpPr txBox="1">
            <a:spLocks noChangeArrowheads="1"/>
          </p:cNvSpPr>
          <p:nvPr/>
        </p:nvSpPr>
        <p:spPr bwMode="auto">
          <a:xfrm>
            <a:off x="980704" y="188045"/>
            <a:ext cx="101483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spot </a:t>
            </a:r>
            <a:r>
              <a:rPr kumimoji="0" lang="en-US" sz="7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mistake?</a:t>
            </a:r>
            <a:endParaRPr kumimoji="0" lang="en-US" sz="7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449" r="3490"/>
          <a:stretch/>
        </p:blipFill>
        <p:spPr>
          <a:xfrm>
            <a:off x="3401173" y="1508117"/>
            <a:ext cx="5448913" cy="518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6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882236" y="1376391"/>
            <a:ext cx="5310238" cy="4946324"/>
            <a:chOff x="3137201" y="599376"/>
            <a:chExt cx="2673049" cy="3337546"/>
          </a:xfrm>
        </p:grpSpPr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3409950" y="1257300"/>
              <a:ext cx="1905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Line 54"/>
            <p:cNvSpPr>
              <a:spLocks noChangeShapeType="1"/>
            </p:cNvSpPr>
            <p:nvPr/>
          </p:nvSpPr>
          <p:spPr bwMode="auto">
            <a:xfrm>
              <a:off x="3790950" y="12573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Line 55"/>
            <p:cNvSpPr>
              <a:spLocks noChangeShapeType="1"/>
            </p:cNvSpPr>
            <p:nvPr/>
          </p:nvSpPr>
          <p:spPr bwMode="auto">
            <a:xfrm>
              <a:off x="4171950" y="12573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Line 56"/>
            <p:cNvSpPr>
              <a:spLocks noChangeShapeType="1"/>
            </p:cNvSpPr>
            <p:nvPr/>
          </p:nvSpPr>
          <p:spPr bwMode="auto">
            <a:xfrm>
              <a:off x="4552950" y="12573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Line 57"/>
            <p:cNvSpPr>
              <a:spLocks noChangeShapeType="1"/>
            </p:cNvSpPr>
            <p:nvPr/>
          </p:nvSpPr>
          <p:spPr bwMode="auto">
            <a:xfrm>
              <a:off x="4933950" y="12573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Line 58"/>
            <p:cNvSpPr>
              <a:spLocks noChangeShapeType="1"/>
            </p:cNvSpPr>
            <p:nvPr/>
          </p:nvSpPr>
          <p:spPr bwMode="auto">
            <a:xfrm>
              <a:off x="5314950" y="1257300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Line 59"/>
            <p:cNvSpPr>
              <a:spLocks noChangeShapeType="1"/>
            </p:cNvSpPr>
            <p:nvPr/>
          </p:nvSpPr>
          <p:spPr bwMode="auto">
            <a:xfrm>
              <a:off x="3409950" y="1638300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Line 60"/>
            <p:cNvSpPr>
              <a:spLocks noChangeShapeType="1"/>
            </p:cNvSpPr>
            <p:nvPr/>
          </p:nvSpPr>
          <p:spPr bwMode="auto">
            <a:xfrm>
              <a:off x="3409950" y="2019300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Line 61"/>
            <p:cNvSpPr>
              <a:spLocks noChangeShapeType="1"/>
            </p:cNvSpPr>
            <p:nvPr/>
          </p:nvSpPr>
          <p:spPr bwMode="auto">
            <a:xfrm>
              <a:off x="3409950" y="2400300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Line 62"/>
            <p:cNvSpPr>
              <a:spLocks noChangeShapeType="1"/>
            </p:cNvSpPr>
            <p:nvPr/>
          </p:nvSpPr>
          <p:spPr bwMode="auto">
            <a:xfrm>
              <a:off x="3409950" y="2781300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Line 63"/>
            <p:cNvSpPr>
              <a:spLocks noChangeShapeType="1"/>
            </p:cNvSpPr>
            <p:nvPr/>
          </p:nvSpPr>
          <p:spPr bwMode="auto">
            <a:xfrm>
              <a:off x="3409950" y="3162300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Line 64"/>
            <p:cNvSpPr>
              <a:spLocks noChangeShapeType="1"/>
            </p:cNvSpPr>
            <p:nvPr/>
          </p:nvSpPr>
          <p:spPr bwMode="auto">
            <a:xfrm>
              <a:off x="4095750" y="1935672"/>
              <a:ext cx="152400" cy="1524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Line 65"/>
            <p:cNvSpPr>
              <a:spLocks noChangeShapeType="1"/>
            </p:cNvSpPr>
            <p:nvPr/>
          </p:nvSpPr>
          <p:spPr bwMode="auto">
            <a:xfrm flipV="1">
              <a:off x="4095750" y="1935672"/>
              <a:ext cx="152400" cy="1524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Text Box 66"/>
            <p:cNvSpPr txBox="1">
              <a:spLocks noChangeArrowheads="1"/>
            </p:cNvSpPr>
            <p:nvPr/>
          </p:nvSpPr>
          <p:spPr bwMode="auto">
            <a:xfrm>
              <a:off x="3142422" y="3366777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6" name="Line 67"/>
            <p:cNvSpPr>
              <a:spLocks noChangeShapeType="1"/>
            </p:cNvSpPr>
            <p:nvPr/>
          </p:nvSpPr>
          <p:spPr bwMode="auto">
            <a:xfrm flipH="1">
              <a:off x="3333750" y="3543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7" name="Line 68"/>
            <p:cNvSpPr>
              <a:spLocks noChangeShapeType="1"/>
            </p:cNvSpPr>
            <p:nvPr/>
          </p:nvSpPr>
          <p:spPr bwMode="auto">
            <a:xfrm flipH="1">
              <a:off x="3333750" y="3162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Line 69"/>
            <p:cNvSpPr>
              <a:spLocks noChangeShapeType="1"/>
            </p:cNvSpPr>
            <p:nvPr/>
          </p:nvSpPr>
          <p:spPr bwMode="auto">
            <a:xfrm flipH="1">
              <a:off x="3333750" y="2781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9" name="Line 70"/>
            <p:cNvSpPr>
              <a:spLocks noChangeShapeType="1"/>
            </p:cNvSpPr>
            <p:nvPr/>
          </p:nvSpPr>
          <p:spPr bwMode="auto">
            <a:xfrm flipH="1">
              <a:off x="3333750" y="2400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0" name="Line 71"/>
            <p:cNvSpPr>
              <a:spLocks noChangeShapeType="1"/>
            </p:cNvSpPr>
            <p:nvPr/>
          </p:nvSpPr>
          <p:spPr bwMode="auto">
            <a:xfrm flipH="1">
              <a:off x="3333750" y="2019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Line 72"/>
            <p:cNvSpPr>
              <a:spLocks noChangeShapeType="1"/>
            </p:cNvSpPr>
            <p:nvPr/>
          </p:nvSpPr>
          <p:spPr bwMode="auto">
            <a:xfrm flipH="1">
              <a:off x="3333750" y="1638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Line 73"/>
            <p:cNvSpPr>
              <a:spLocks noChangeShapeType="1"/>
            </p:cNvSpPr>
            <p:nvPr/>
          </p:nvSpPr>
          <p:spPr bwMode="auto">
            <a:xfrm flipH="1">
              <a:off x="3333750" y="12573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" name="Line 74"/>
            <p:cNvSpPr>
              <a:spLocks noChangeShapeType="1"/>
            </p:cNvSpPr>
            <p:nvPr/>
          </p:nvSpPr>
          <p:spPr bwMode="auto">
            <a:xfrm rot="16200000" flipH="1">
              <a:off x="3371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" name="Line 75"/>
            <p:cNvSpPr>
              <a:spLocks noChangeShapeType="1"/>
            </p:cNvSpPr>
            <p:nvPr/>
          </p:nvSpPr>
          <p:spPr bwMode="auto">
            <a:xfrm rot="16200000" flipH="1">
              <a:off x="3752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Line 76"/>
            <p:cNvSpPr>
              <a:spLocks noChangeShapeType="1"/>
            </p:cNvSpPr>
            <p:nvPr/>
          </p:nvSpPr>
          <p:spPr bwMode="auto">
            <a:xfrm rot="16200000" flipH="1">
              <a:off x="4133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Line 77"/>
            <p:cNvSpPr>
              <a:spLocks noChangeShapeType="1"/>
            </p:cNvSpPr>
            <p:nvPr/>
          </p:nvSpPr>
          <p:spPr bwMode="auto">
            <a:xfrm rot="16200000" flipH="1">
              <a:off x="4514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7" name="Line 78"/>
            <p:cNvSpPr>
              <a:spLocks noChangeShapeType="1"/>
            </p:cNvSpPr>
            <p:nvPr/>
          </p:nvSpPr>
          <p:spPr bwMode="auto">
            <a:xfrm rot="16200000" flipH="1">
              <a:off x="4895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" name="Line 79"/>
            <p:cNvSpPr>
              <a:spLocks noChangeShapeType="1"/>
            </p:cNvSpPr>
            <p:nvPr/>
          </p:nvSpPr>
          <p:spPr bwMode="auto">
            <a:xfrm rot="16200000" flipH="1">
              <a:off x="5276850" y="3581400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Text Box 81"/>
            <p:cNvSpPr txBox="1">
              <a:spLocks noChangeArrowheads="1"/>
            </p:cNvSpPr>
            <p:nvPr/>
          </p:nvSpPr>
          <p:spPr bwMode="auto">
            <a:xfrm>
              <a:off x="3142422" y="2985777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0" name="Text Box 82"/>
            <p:cNvSpPr txBox="1">
              <a:spLocks noChangeArrowheads="1"/>
            </p:cNvSpPr>
            <p:nvPr/>
          </p:nvSpPr>
          <p:spPr bwMode="auto">
            <a:xfrm>
              <a:off x="3142422" y="26047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1" name="Text Box 83"/>
            <p:cNvSpPr txBox="1">
              <a:spLocks noChangeArrowheads="1"/>
            </p:cNvSpPr>
            <p:nvPr/>
          </p:nvSpPr>
          <p:spPr bwMode="auto">
            <a:xfrm>
              <a:off x="3142422" y="22237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82" name="Text Box 84"/>
            <p:cNvSpPr txBox="1">
              <a:spLocks noChangeArrowheads="1"/>
            </p:cNvSpPr>
            <p:nvPr/>
          </p:nvSpPr>
          <p:spPr bwMode="auto">
            <a:xfrm>
              <a:off x="3142422" y="1842777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83" name="Text Box 85"/>
            <p:cNvSpPr txBox="1">
              <a:spLocks noChangeArrowheads="1"/>
            </p:cNvSpPr>
            <p:nvPr/>
          </p:nvSpPr>
          <p:spPr bwMode="auto">
            <a:xfrm>
              <a:off x="3142422" y="14617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84" name="Text Box 86"/>
            <p:cNvSpPr txBox="1">
              <a:spLocks noChangeArrowheads="1"/>
            </p:cNvSpPr>
            <p:nvPr/>
          </p:nvSpPr>
          <p:spPr bwMode="auto">
            <a:xfrm>
              <a:off x="3137201" y="1083490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85" name="Text Box 87"/>
            <p:cNvSpPr txBox="1">
              <a:spLocks noChangeArrowheads="1"/>
            </p:cNvSpPr>
            <p:nvPr/>
          </p:nvSpPr>
          <p:spPr bwMode="auto">
            <a:xfrm>
              <a:off x="3333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86" name="Text Box 88"/>
            <p:cNvSpPr txBox="1">
              <a:spLocks noChangeArrowheads="1"/>
            </p:cNvSpPr>
            <p:nvPr/>
          </p:nvSpPr>
          <p:spPr bwMode="auto">
            <a:xfrm>
              <a:off x="3714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7" name="Text Box 89"/>
            <p:cNvSpPr txBox="1">
              <a:spLocks noChangeArrowheads="1"/>
            </p:cNvSpPr>
            <p:nvPr/>
          </p:nvSpPr>
          <p:spPr bwMode="auto">
            <a:xfrm>
              <a:off x="4095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88" name="Text Box 90"/>
            <p:cNvSpPr txBox="1">
              <a:spLocks noChangeArrowheads="1"/>
            </p:cNvSpPr>
            <p:nvPr/>
          </p:nvSpPr>
          <p:spPr bwMode="auto">
            <a:xfrm>
              <a:off x="4476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89" name="Text Box 91"/>
            <p:cNvSpPr txBox="1">
              <a:spLocks noChangeArrowheads="1"/>
            </p:cNvSpPr>
            <p:nvPr/>
          </p:nvSpPr>
          <p:spPr bwMode="auto">
            <a:xfrm>
              <a:off x="4857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90" name="Text Box 92"/>
            <p:cNvSpPr txBox="1">
              <a:spLocks noChangeArrowheads="1"/>
            </p:cNvSpPr>
            <p:nvPr/>
          </p:nvSpPr>
          <p:spPr bwMode="auto">
            <a:xfrm>
              <a:off x="5238750" y="3583878"/>
              <a:ext cx="228600" cy="353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91" name="Line 94"/>
            <p:cNvSpPr>
              <a:spLocks noChangeShapeType="1"/>
            </p:cNvSpPr>
            <p:nvPr/>
          </p:nvSpPr>
          <p:spPr bwMode="auto">
            <a:xfrm>
              <a:off x="3409950" y="3543300"/>
              <a:ext cx="20574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Line 95"/>
            <p:cNvSpPr>
              <a:spLocks noChangeShapeType="1"/>
            </p:cNvSpPr>
            <p:nvPr/>
          </p:nvSpPr>
          <p:spPr bwMode="auto">
            <a:xfrm flipV="1">
              <a:off x="3409950" y="1028700"/>
              <a:ext cx="0" cy="25146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Text Box 96"/>
            <p:cNvSpPr txBox="1">
              <a:spLocks noChangeArrowheads="1"/>
            </p:cNvSpPr>
            <p:nvPr/>
          </p:nvSpPr>
          <p:spPr bwMode="auto">
            <a:xfrm>
              <a:off x="3309091" y="599376"/>
              <a:ext cx="304800" cy="477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1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94" name="Text Box 97"/>
            <p:cNvSpPr txBox="1">
              <a:spLocks noChangeArrowheads="1"/>
            </p:cNvSpPr>
            <p:nvPr/>
          </p:nvSpPr>
          <p:spPr bwMode="auto">
            <a:xfrm>
              <a:off x="5505450" y="3310575"/>
              <a:ext cx="304800" cy="477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y</a:t>
              </a:r>
            </a:p>
          </p:txBody>
        </p:sp>
      </p:grpSp>
      <p:sp>
        <p:nvSpPr>
          <p:cNvPr id="136" name="Text Box 51"/>
          <p:cNvSpPr txBox="1">
            <a:spLocks noChangeArrowheads="1"/>
          </p:cNvSpPr>
          <p:nvPr/>
        </p:nvSpPr>
        <p:spPr bwMode="auto">
          <a:xfrm>
            <a:off x="980704" y="188045"/>
            <a:ext cx="101483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spot </a:t>
            </a:r>
            <a:r>
              <a:rPr kumimoji="0" lang="en-US" sz="7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mistake?</a:t>
            </a:r>
            <a:endParaRPr kumimoji="0" lang="en-US" sz="7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88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649130" y="1276372"/>
            <a:ext cx="5437794" cy="5167130"/>
            <a:chOff x="6381749" y="653656"/>
            <a:chExt cx="2686051" cy="3359938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6667500" y="1304925"/>
              <a:ext cx="1905000" cy="2286000"/>
            </a:xfrm>
            <a:prstGeom prst="rect">
              <a:avLst/>
            </a:prstGeom>
            <a:noFill/>
            <a:ln w="3175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Line 148"/>
            <p:cNvSpPr>
              <a:spLocks noChangeShapeType="1"/>
            </p:cNvSpPr>
            <p:nvPr/>
          </p:nvSpPr>
          <p:spPr bwMode="auto">
            <a:xfrm>
              <a:off x="7048500" y="1304925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Line 149"/>
            <p:cNvSpPr>
              <a:spLocks noChangeShapeType="1"/>
            </p:cNvSpPr>
            <p:nvPr/>
          </p:nvSpPr>
          <p:spPr bwMode="auto">
            <a:xfrm>
              <a:off x="7429500" y="1304925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Line 150"/>
            <p:cNvSpPr>
              <a:spLocks noChangeShapeType="1"/>
            </p:cNvSpPr>
            <p:nvPr/>
          </p:nvSpPr>
          <p:spPr bwMode="auto">
            <a:xfrm>
              <a:off x="7810500" y="1304925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ine 151"/>
            <p:cNvSpPr>
              <a:spLocks noChangeShapeType="1"/>
            </p:cNvSpPr>
            <p:nvPr/>
          </p:nvSpPr>
          <p:spPr bwMode="auto">
            <a:xfrm>
              <a:off x="8191500" y="1304925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Line 152"/>
            <p:cNvSpPr>
              <a:spLocks noChangeShapeType="1"/>
            </p:cNvSpPr>
            <p:nvPr/>
          </p:nvSpPr>
          <p:spPr bwMode="auto">
            <a:xfrm>
              <a:off x="8572500" y="1304925"/>
              <a:ext cx="0" cy="228600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Line 153"/>
            <p:cNvSpPr>
              <a:spLocks noChangeShapeType="1"/>
            </p:cNvSpPr>
            <p:nvPr/>
          </p:nvSpPr>
          <p:spPr bwMode="auto">
            <a:xfrm>
              <a:off x="6667500" y="1685925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Line 154"/>
            <p:cNvSpPr>
              <a:spLocks noChangeShapeType="1"/>
            </p:cNvSpPr>
            <p:nvPr/>
          </p:nvSpPr>
          <p:spPr bwMode="auto">
            <a:xfrm>
              <a:off x="6667500" y="2066925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Line 155"/>
            <p:cNvSpPr>
              <a:spLocks noChangeShapeType="1"/>
            </p:cNvSpPr>
            <p:nvPr/>
          </p:nvSpPr>
          <p:spPr bwMode="auto">
            <a:xfrm>
              <a:off x="6667500" y="2447925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Line 156"/>
            <p:cNvSpPr>
              <a:spLocks noChangeShapeType="1"/>
            </p:cNvSpPr>
            <p:nvPr/>
          </p:nvSpPr>
          <p:spPr bwMode="auto">
            <a:xfrm>
              <a:off x="6667500" y="2828925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Line 157"/>
            <p:cNvSpPr>
              <a:spLocks noChangeShapeType="1"/>
            </p:cNvSpPr>
            <p:nvPr/>
          </p:nvSpPr>
          <p:spPr bwMode="auto">
            <a:xfrm>
              <a:off x="6667500" y="3209925"/>
              <a:ext cx="1905000" cy="0"/>
            </a:xfrm>
            <a:prstGeom prst="line">
              <a:avLst/>
            </a:prstGeom>
            <a:noFill/>
            <a:ln w="317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Line 158"/>
            <p:cNvSpPr>
              <a:spLocks noChangeShapeType="1"/>
            </p:cNvSpPr>
            <p:nvPr/>
          </p:nvSpPr>
          <p:spPr bwMode="auto">
            <a:xfrm>
              <a:off x="7353300" y="1609725"/>
              <a:ext cx="152400" cy="1524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Line 159"/>
            <p:cNvSpPr>
              <a:spLocks noChangeShapeType="1"/>
            </p:cNvSpPr>
            <p:nvPr/>
          </p:nvSpPr>
          <p:spPr bwMode="auto">
            <a:xfrm flipV="1">
              <a:off x="7353300" y="1609725"/>
              <a:ext cx="152400" cy="152400"/>
            </a:xfrm>
            <a:prstGeom prst="line">
              <a:avLst/>
            </a:prstGeom>
            <a:noFill/>
            <a:ln w="38100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 Box 160"/>
            <p:cNvSpPr txBox="1">
              <a:spLocks noChangeArrowheads="1"/>
            </p:cNvSpPr>
            <p:nvPr/>
          </p:nvSpPr>
          <p:spPr bwMode="auto">
            <a:xfrm>
              <a:off x="6381749" y="3401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Line 161"/>
            <p:cNvSpPr>
              <a:spLocks noChangeShapeType="1"/>
            </p:cNvSpPr>
            <p:nvPr/>
          </p:nvSpPr>
          <p:spPr bwMode="auto">
            <a:xfrm flipH="1">
              <a:off x="6591300" y="3590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Line 162"/>
            <p:cNvSpPr>
              <a:spLocks noChangeShapeType="1"/>
            </p:cNvSpPr>
            <p:nvPr/>
          </p:nvSpPr>
          <p:spPr bwMode="auto">
            <a:xfrm flipH="1">
              <a:off x="6591300" y="3209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Line 163"/>
            <p:cNvSpPr>
              <a:spLocks noChangeShapeType="1"/>
            </p:cNvSpPr>
            <p:nvPr/>
          </p:nvSpPr>
          <p:spPr bwMode="auto">
            <a:xfrm flipH="1">
              <a:off x="6591300" y="2828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Line 164"/>
            <p:cNvSpPr>
              <a:spLocks noChangeShapeType="1"/>
            </p:cNvSpPr>
            <p:nvPr/>
          </p:nvSpPr>
          <p:spPr bwMode="auto">
            <a:xfrm flipH="1">
              <a:off x="6591300" y="2447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Line 165"/>
            <p:cNvSpPr>
              <a:spLocks noChangeShapeType="1"/>
            </p:cNvSpPr>
            <p:nvPr/>
          </p:nvSpPr>
          <p:spPr bwMode="auto">
            <a:xfrm flipH="1">
              <a:off x="6591300" y="2066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Line 166"/>
            <p:cNvSpPr>
              <a:spLocks noChangeShapeType="1"/>
            </p:cNvSpPr>
            <p:nvPr/>
          </p:nvSpPr>
          <p:spPr bwMode="auto">
            <a:xfrm flipH="1">
              <a:off x="6591300" y="1685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Line 167"/>
            <p:cNvSpPr>
              <a:spLocks noChangeShapeType="1"/>
            </p:cNvSpPr>
            <p:nvPr/>
          </p:nvSpPr>
          <p:spPr bwMode="auto">
            <a:xfrm flipH="1">
              <a:off x="6591300" y="13049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Line 168"/>
            <p:cNvSpPr>
              <a:spLocks noChangeShapeType="1"/>
            </p:cNvSpPr>
            <p:nvPr/>
          </p:nvSpPr>
          <p:spPr bwMode="auto">
            <a:xfrm rot="16200000" flipH="1">
              <a:off x="6629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Line 169"/>
            <p:cNvSpPr>
              <a:spLocks noChangeShapeType="1"/>
            </p:cNvSpPr>
            <p:nvPr/>
          </p:nvSpPr>
          <p:spPr bwMode="auto">
            <a:xfrm rot="16200000" flipH="1">
              <a:off x="7010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Line 170"/>
            <p:cNvSpPr>
              <a:spLocks noChangeShapeType="1"/>
            </p:cNvSpPr>
            <p:nvPr/>
          </p:nvSpPr>
          <p:spPr bwMode="auto">
            <a:xfrm rot="16200000" flipH="1">
              <a:off x="7391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Line 171"/>
            <p:cNvSpPr>
              <a:spLocks noChangeShapeType="1"/>
            </p:cNvSpPr>
            <p:nvPr/>
          </p:nvSpPr>
          <p:spPr bwMode="auto">
            <a:xfrm rot="16200000" flipH="1">
              <a:off x="7772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Line 172"/>
            <p:cNvSpPr>
              <a:spLocks noChangeShapeType="1"/>
            </p:cNvSpPr>
            <p:nvPr/>
          </p:nvSpPr>
          <p:spPr bwMode="auto">
            <a:xfrm rot="16200000" flipH="1">
              <a:off x="8153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Line 173"/>
            <p:cNvSpPr>
              <a:spLocks noChangeShapeType="1"/>
            </p:cNvSpPr>
            <p:nvPr/>
          </p:nvSpPr>
          <p:spPr bwMode="auto">
            <a:xfrm rot="16200000" flipH="1">
              <a:off x="8534400" y="3629025"/>
              <a:ext cx="76200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 Box 174"/>
            <p:cNvSpPr txBox="1">
              <a:spLocks noChangeArrowheads="1"/>
            </p:cNvSpPr>
            <p:nvPr/>
          </p:nvSpPr>
          <p:spPr bwMode="auto">
            <a:xfrm>
              <a:off x="6381749" y="3020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5" name="Text Box 175"/>
            <p:cNvSpPr txBox="1">
              <a:spLocks noChangeArrowheads="1"/>
            </p:cNvSpPr>
            <p:nvPr/>
          </p:nvSpPr>
          <p:spPr bwMode="auto">
            <a:xfrm>
              <a:off x="6381749" y="2639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36" name="Text Box 176"/>
            <p:cNvSpPr txBox="1">
              <a:spLocks noChangeArrowheads="1"/>
            </p:cNvSpPr>
            <p:nvPr/>
          </p:nvSpPr>
          <p:spPr bwMode="auto">
            <a:xfrm>
              <a:off x="6381749" y="2258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7" name="Text Box 177"/>
            <p:cNvSpPr txBox="1">
              <a:spLocks noChangeArrowheads="1"/>
            </p:cNvSpPr>
            <p:nvPr/>
          </p:nvSpPr>
          <p:spPr bwMode="auto">
            <a:xfrm>
              <a:off x="6381749" y="1877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8" name="Text Box 178"/>
            <p:cNvSpPr txBox="1">
              <a:spLocks noChangeArrowheads="1"/>
            </p:cNvSpPr>
            <p:nvPr/>
          </p:nvSpPr>
          <p:spPr bwMode="auto">
            <a:xfrm>
              <a:off x="6381749" y="1496547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9" name="Text Box 179"/>
            <p:cNvSpPr txBox="1">
              <a:spLocks noChangeArrowheads="1"/>
            </p:cNvSpPr>
            <p:nvPr/>
          </p:nvSpPr>
          <p:spPr bwMode="auto">
            <a:xfrm>
              <a:off x="6381749" y="1115548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0" name="Text Box 180"/>
            <p:cNvSpPr txBox="1">
              <a:spLocks noChangeArrowheads="1"/>
            </p:cNvSpPr>
            <p:nvPr/>
          </p:nvSpPr>
          <p:spPr bwMode="auto">
            <a:xfrm>
              <a:off x="6591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1" name="Text Box 181"/>
            <p:cNvSpPr txBox="1">
              <a:spLocks noChangeArrowheads="1"/>
            </p:cNvSpPr>
            <p:nvPr/>
          </p:nvSpPr>
          <p:spPr bwMode="auto">
            <a:xfrm>
              <a:off x="6972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2" name="Text Box 182"/>
            <p:cNvSpPr txBox="1">
              <a:spLocks noChangeArrowheads="1"/>
            </p:cNvSpPr>
            <p:nvPr/>
          </p:nvSpPr>
          <p:spPr bwMode="auto">
            <a:xfrm>
              <a:off x="7353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3" name="Text Box 183"/>
            <p:cNvSpPr txBox="1">
              <a:spLocks noChangeArrowheads="1"/>
            </p:cNvSpPr>
            <p:nvPr/>
          </p:nvSpPr>
          <p:spPr bwMode="auto">
            <a:xfrm>
              <a:off x="7734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4" name="Text Box 184"/>
            <p:cNvSpPr txBox="1">
              <a:spLocks noChangeArrowheads="1"/>
            </p:cNvSpPr>
            <p:nvPr/>
          </p:nvSpPr>
          <p:spPr bwMode="auto">
            <a:xfrm>
              <a:off x="8115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5" name="Text Box 185"/>
            <p:cNvSpPr txBox="1">
              <a:spLocks noChangeArrowheads="1"/>
            </p:cNvSpPr>
            <p:nvPr/>
          </p:nvSpPr>
          <p:spPr bwMode="auto">
            <a:xfrm>
              <a:off x="8496300" y="3633343"/>
              <a:ext cx="2286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46" name="Line 186"/>
            <p:cNvSpPr>
              <a:spLocks noChangeShapeType="1"/>
            </p:cNvSpPr>
            <p:nvPr/>
          </p:nvSpPr>
          <p:spPr bwMode="auto">
            <a:xfrm>
              <a:off x="6667500" y="3590925"/>
              <a:ext cx="2057400" cy="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Line 187"/>
            <p:cNvSpPr>
              <a:spLocks noChangeShapeType="1"/>
            </p:cNvSpPr>
            <p:nvPr/>
          </p:nvSpPr>
          <p:spPr bwMode="auto">
            <a:xfrm flipV="1">
              <a:off x="6667500" y="1076325"/>
              <a:ext cx="0" cy="2514600"/>
            </a:xfrm>
            <a:prstGeom prst="line">
              <a:avLst/>
            </a:prstGeom>
            <a:noFill/>
            <a:ln w="28575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 Box 188"/>
            <p:cNvSpPr txBox="1">
              <a:spLocks noChangeArrowheads="1"/>
            </p:cNvSpPr>
            <p:nvPr/>
          </p:nvSpPr>
          <p:spPr bwMode="auto">
            <a:xfrm>
              <a:off x="8763000" y="3400799"/>
              <a:ext cx="3048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1" u="none" strike="noStrike" kern="0" cap="none" spc="0" normalizeH="0" baseline="0" noProof="0" dirty="0">
                  <a:ln>
                    <a:noFill/>
                  </a:ln>
                  <a:solidFill>
                    <a:srgbClr val="0000CC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49" name="Text Box 189"/>
            <p:cNvSpPr txBox="1">
              <a:spLocks noChangeArrowheads="1"/>
            </p:cNvSpPr>
            <p:nvPr/>
          </p:nvSpPr>
          <p:spPr bwMode="auto">
            <a:xfrm>
              <a:off x="6591300" y="653656"/>
              <a:ext cx="3048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1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51" name="Text Box 192"/>
            <p:cNvSpPr txBox="1">
              <a:spLocks noChangeArrowheads="1"/>
            </p:cNvSpPr>
            <p:nvPr/>
          </p:nvSpPr>
          <p:spPr bwMode="auto">
            <a:xfrm>
              <a:off x="7277101" y="1221606"/>
              <a:ext cx="762000" cy="380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(5,2)</a:t>
              </a:r>
            </a:p>
          </p:txBody>
        </p:sp>
      </p:grpSp>
      <p:sp>
        <p:nvSpPr>
          <p:cNvPr id="136" name="Text Box 51"/>
          <p:cNvSpPr txBox="1">
            <a:spLocks noChangeArrowheads="1"/>
          </p:cNvSpPr>
          <p:nvPr/>
        </p:nvSpPr>
        <p:spPr bwMode="auto">
          <a:xfrm>
            <a:off x="980704" y="188045"/>
            <a:ext cx="101483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 you spot </a:t>
            </a:r>
            <a:r>
              <a:rPr kumimoji="0" lang="en-US" sz="7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mistake?</a:t>
            </a:r>
            <a:endParaRPr kumimoji="0" lang="en-US" sz="7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5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86027" y="605308"/>
            <a:ext cx="6922127" cy="5583797"/>
            <a:chOff x="0" y="0"/>
            <a:chExt cx="3581400" cy="29718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752600" y="152400"/>
              <a:ext cx="1676400" cy="1371600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76200" y="152400"/>
              <a:ext cx="1676400" cy="1371600"/>
            </a:xfrm>
            <a:prstGeom prst="rect">
              <a:avLst/>
            </a:prstGeom>
            <a:solidFill>
              <a:srgbClr val="99FF99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76200" y="1524000"/>
              <a:ext cx="1676400" cy="1371600"/>
            </a:xfrm>
            <a:prstGeom prst="rect">
              <a:avLst/>
            </a:prstGeom>
            <a:solidFill>
              <a:srgbClr val="FF9933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752600" y="1524000"/>
              <a:ext cx="1676400" cy="137160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V="1">
              <a:off x="1752600" y="0"/>
              <a:ext cx="0" cy="2971800"/>
            </a:xfrm>
            <a:prstGeom prst="line">
              <a:avLst/>
            </a:prstGeom>
            <a:noFill/>
            <a:ln w="57150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0" y="1524000"/>
              <a:ext cx="3581400" cy="0"/>
            </a:xfrm>
            <a:prstGeom prst="line">
              <a:avLst/>
            </a:prstGeom>
            <a:noFill/>
            <a:ln w="57150">
              <a:solidFill>
                <a:sysClr val="windowText" lastClr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1752600" y="490387"/>
              <a:ext cx="1676400" cy="691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r>
                <a:rPr kumimoji="0" lang="en-US" sz="32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Quadrant 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(+,+)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76200" y="469160"/>
              <a:ext cx="1676400" cy="655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lang="en-US" sz="32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nd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Quadrant 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(-,+)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76200" y="1840758"/>
              <a:ext cx="1676400" cy="67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  <a:r>
                <a:rPr kumimoji="0" lang="en-US" sz="32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rd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Quadrant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(-,-)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1752600" y="1847833"/>
              <a:ext cx="1676400" cy="720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</a:t>
              </a:r>
              <a:r>
                <a:rPr kumimoji="0" lang="en-US" sz="3200" b="1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</a:t>
              </a: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Quadrant </a:t>
              </a:r>
              <a:endPara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(+,-)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Line 72"/>
          <p:cNvSpPr>
            <a:spLocks noChangeShapeType="1"/>
          </p:cNvSpPr>
          <p:nvPr/>
        </p:nvSpPr>
        <p:spPr bwMode="auto">
          <a:xfrm flipH="1">
            <a:off x="5719144" y="2623457"/>
            <a:ext cx="3719728" cy="794043"/>
          </a:xfrm>
          <a:prstGeom prst="line">
            <a:avLst/>
          </a:prstGeom>
          <a:noFill/>
          <a:ln w="9525">
            <a:solidFill>
              <a:sysClr val="windowText" lastClr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Box 73"/>
          <p:cNvSpPr txBox="1">
            <a:spLocks noChangeArrowheads="1"/>
          </p:cNvSpPr>
          <p:nvPr/>
        </p:nvSpPr>
        <p:spPr bwMode="auto">
          <a:xfrm>
            <a:off x="9438872" y="2388113"/>
            <a:ext cx="258984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(0,0) is also known as the origin.</a:t>
            </a:r>
          </a:p>
        </p:txBody>
      </p:sp>
    </p:spTree>
    <p:extLst>
      <p:ext uri="{BB962C8B-B14F-4D97-AF65-F5344CB8AC3E}">
        <p14:creationId xmlns:p14="http://schemas.microsoft.com/office/powerpoint/2010/main" val="99972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89674" y="323815"/>
            <a:ext cx="6844467" cy="5999712"/>
            <a:chOff x="0" y="0"/>
            <a:chExt cx="6791325" cy="60198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0"/>
              <a:ext cx="6791325" cy="6019800"/>
              <a:chOff x="0" y="0"/>
              <a:chExt cx="6791049" cy="6019800"/>
            </a:xfrm>
          </p:grpSpPr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24229" y="353164"/>
                <a:ext cx="6343072" cy="5655840"/>
                <a:chOff x="24229" y="353164"/>
                <a:chExt cx="3072" cy="3072"/>
              </a:xfrm>
            </p:grpSpPr>
            <p:sp>
              <p:nvSpPr>
                <p:cNvPr id="55" name="Rectangle 54"/>
                <p:cNvSpPr>
                  <a:spLocks noChangeArrowheads="1"/>
                </p:cNvSpPr>
                <p:nvPr/>
              </p:nvSpPr>
              <p:spPr bwMode="auto">
                <a:xfrm>
                  <a:off x="24229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 55"/>
                <p:cNvSpPr>
                  <a:spLocks noChangeArrowheads="1"/>
                </p:cNvSpPr>
                <p:nvPr/>
              </p:nvSpPr>
              <p:spPr bwMode="auto">
                <a:xfrm>
                  <a:off x="24421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 56"/>
                <p:cNvSpPr>
                  <a:spLocks noChangeArrowheads="1"/>
                </p:cNvSpPr>
                <p:nvPr/>
              </p:nvSpPr>
              <p:spPr bwMode="auto">
                <a:xfrm>
                  <a:off x="24229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Rectangle 57"/>
                <p:cNvSpPr>
                  <a:spLocks noChangeArrowheads="1"/>
                </p:cNvSpPr>
                <p:nvPr/>
              </p:nvSpPr>
              <p:spPr bwMode="auto">
                <a:xfrm>
                  <a:off x="24421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ectangle 58"/>
                <p:cNvSpPr>
                  <a:spLocks noChangeArrowheads="1"/>
                </p:cNvSpPr>
                <p:nvPr/>
              </p:nvSpPr>
              <p:spPr bwMode="auto">
                <a:xfrm>
                  <a:off x="24613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Rectangle 59"/>
                <p:cNvSpPr>
                  <a:spLocks noChangeArrowheads="1"/>
                </p:cNvSpPr>
                <p:nvPr/>
              </p:nvSpPr>
              <p:spPr bwMode="auto">
                <a:xfrm>
                  <a:off x="24805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Rectangle 60"/>
                <p:cNvSpPr>
                  <a:spLocks noChangeArrowheads="1"/>
                </p:cNvSpPr>
                <p:nvPr/>
              </p:nvSpPr>
              <p:spPr bwMode="auto">
                <a:xfrm>
                  <a:off x="24613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Rectangle 61"/>
                <p:cNvSpPr>
                  <a:spLocks noChangeArrowheads="1"/>
                </p:cNvSpPr>
                <p:nvPr/>
              </p:nvSpPr>
              <p:spPr bwMode="auto">
                <a:xfrm>
                  <a:off x="24805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Rectangle 62"/>
                <p:cNvSpPr>
                  <a:spLocks noChangeArrowheads="1"/>
                </p:cNvSpPr>
                <p:nvPr/>
              </p:nvSpPr>
              <p:spPr bwMode="auto">
                <a:xfrm>
                  <a:off x="24229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Rectangle 63"/>
                <p:cNvSpPr>
                  <a:spLocks noChangeArrowheads="1"/>
                </p:cNvSpPr>
                <p:nvPr/>
              </p:nvSpPr>
              <p:spPr bwMode="auto">
                <a:xfrm>
                  <a:off x="24421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Rectangle 64"/>
                <p:cNvSpPr>
                  <a:spLocks noChangeArrowheads="1"/>
                </p:cNvSpPr>
                <p:nvPr/>
              </p:nvSpPr>
              <p:spPr bwMode="auto">
                <a:xfrm>
                  <a:off x="24229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Rectangle 65"/>
                <p:cNvSpPr>
                  <a:spLocks noChangeArrowheads="1"/>
                </p:cNvSpPr>
                <p:nvPr/>
              </p:nvSpPr>
              <p:spPr bwMode="auto">
                <a:xfrm>
                  <a:off x="24421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Rectangle 66"/>
                <p:cNvSpPr>
                  <a:spLocks noChangeArrowheads="1"/>
                </p:cNvSpPr>
                <p:nvPr/>
              </p:nvSpPr>
              <p:spPr bwMode="auto">
                <a:xfrm>
                  <a:off x="24613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Rectangle 67"/>
                <p:cNvSpPr>
                  <a:spLocks noChangeArrowheads="1"/>
                </p:cNvSpPr>
                <p:nvPr/>
              </p:nvSpPr>
              <p:spPr bwMode="auto">
                <a:xfrm>
                  <a:off x="24805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Rectangle 68"/>
                <p:cNvSpPr>
                  <a:spLocks noChangeArrowheads="1"/>
                </p:cNvSpPr>
                <p:nvPr/>
              </p:nvSpPr>
              <p:spPr bwMode="auto">
                <a:xfrm>
                  <a:off x="24613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Rectangle 69"/>
                <p:cNvSpPr>
                  <a:spLocks noChangeArrowheads="1"/>
                </p:cNvSpPr>
                <p:nvPr/>
              </p:nvSpPr>
              <p:spPr bwMode="auto">
                <a:xfrm>
                  <a:off x="24805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ectangle 70"/>
                <p:cNvSpPr>
                  <a:spLocks noChangeArrowheads="1"/>
                </p:cNvSpPr>
                <p:nvPr/>
              </p:nvSpPr>
              <p:spPr bwMode="auto">
                <a:xfrm>
                  <a:off x="24997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Rectangle 71"/>
                <p:cNvSpPr>
                  <a:spLocks noChangeArrowheads="1"/>
                </p:cNvSpPr>
                <p:nvPr/>
              </p:nvSpPr>
              <p:spPr bwMode="auto">
                <a:xfrm>
                  <a:off x="25189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Rectangle 72"/>
                <p:cNvSpPr>
                  <a:spLocks noChangeArrowheads="1"/>
                </p:cNvSpPr>
                <p:nvPr/>
              </p:nvSpPr>
              <p:spPr bwMode="auto">
                <a:xfrm>
                  <a:off x="24997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Rectangle 73"/>
                <p:cNvSpPr>
                  <a:spLocks noChangeArrowheads="1"/>
                </p:cNvSpPr>
                <p:nvPr/>
              </p:nvSpPr>
              <p:spPr bwMode="auto">
                <a:xfrm>
                  <a:off x="25189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Rectangle 74"/>
                <p:cNvSpPr>
                  <a:spLocks noChangeArrowheads="1"/>
                </p:cNvSpPr>
                <p:nvPr/>
              </p:nvSpPr>
              <p:spPr bwMode="auto">
                <a:xfrm>
                  <a:off x="25381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Rectangle 75"/>
                <p:cNvSpPr>
                  <a:spLocks noChangeArrowheads="1"/>
                </p:cNvSpPr>
                <p:nvPr/>
              </p:nvSpPr>
              <p:spPr bwMode="auto">
                <a:xfrm>
                  <a:off x="25573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Rectangle 76"/>
                <p:cNvSpPr>
                  <a:spLocks noChangeArrowheads="1"/>
                </p:cNvSpPr>
                <p:nvPr/>
              </p:nvSpPr>
              <p:spPr bwMode="auto">
                <a:xfrm>
                  <a:off x="25381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Rectangle 77"/>
                <p:cNvSpPr>
                  <a:spLocks noChangeArrowheads="1"/>
                </p:cNvSpPr>
                <p:nvPr/>
              </p:nvSpPr>
              <p:spPr bwMode="auto">
                <a:xfrm>
                  <a:off x="25573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Rectangle 78"/>
                <p:cNvSpPr>
                  <a:spLocks noChangeArrowheads="1"/>
                </p:cNvSpPr>
                <p:nvPr/>
              </p:nvSpPr>
              <p:spPr bwMode="auto">
                <a:xfrm>
                  <a:off x="24997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 79"/>
                <p:cNvSpPr>
                  <a:spLocks noChangeArrowheads="1"/>
                </p:cNvSpPr>
                <p:nvPr/>
              </p:nvSpPr>
              <p:spPr bwMode="auto">
                <a:xfrm>
                  <a:off x="25189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 80"/>
                <p:cNvSpPr>
                  <a:spLocks noChangeArrowheads="1"/>
                </p:cNvSpPr>
                <p:nvPr/>
              </p:nvSpPr>
              <p:spPr bwMode="auto">
                <a:xfrm>
                  <a:off x="24997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 81"/>
                <p:cNvSpPr>
                  <a:spLocks noChangeArrowheads="1"/>
                </p:cNvSpPr>
                <p:nvPr/>
              </p:nvSpPr>
              <p:spPr bwMode="auto">
                <a:xfrm>
                  <a:off x="25189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 82"/>
                <p:cNvSpPr>
                  <a:spLocks noChangeArrowheads="1"/>
                </p:cNvSpPr>
                <p:nvPr/>
              </p:nvSpPr>
              <p:spPr bwMode="auto">
                <a:xfrm>
                  <a:off x="25381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 83"/>
                <p:cNvSpPr>
                  <a:spLocks noChangeArrowheads="1"/>
                </p:cNvSpPr>
                <p:nvPr/>
              </p:nvSpPr>
              <p:spPr bwMode="auto">
                <a:xfrm>
                  <a:off x="25573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 84"/>
                <p:cNvSpPr>
                  <a:spLocks noChangeArrowheads="1"/>
                </p:cNvSpPr>
                <p:nvPr/>
              </p:nvSpPr>
              <p:spPr bwMode="auto">
                <a:xfrm>
                  <a:off x="25381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 85"/>
                <p:cNvSpPr>
                  <a:spLocks noChangeArrowheads="1"/>
                </p:cNvSpPr>
                <p:nvPr/>
              </p:nvSpPr>
              <p:spPr bwMode="auto">
                <a:xfrm>
                  <a:off x="25573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Rectangle 86"/>
                <p:cNvSpPr>
                  <a:spLocks noChangeArrowheads="1"/>
                </p:cNvSpPr>
                <p:nvPr/>
              </p:nvSpPr>
              <p:spPr bwMode="auto">
                <a:xfrm>
                  <a:off x="24229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 87"/>
                <p:cNvSpPr>
                  <a:spLocks noChangeArrowheads="1"/>
                </p:cNvSpPr>
                <p:nvPr/>
              </p:nvSpPr>
              <p:spPr bwMode="auto">
                <a:xfrm>
                  <a:off x="24421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 88"/>
                <p:cNvSpPr>
                  <a:spLocks noChangeArrowheads="1"/>
                </p:cNvSpPr>
                <p:nvPr/>
              </p:nvSpPr>
              <p:spPr bwMode="auto">
                <a:xfrm>
                  <a:off x="24229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Rectangle 89"/>
                <p:cNvSpPr>
                  <a:spLocks noChangeArrowheads="1"/>
                </p:cNvSpPr>
                <p:nvPr/>
              </p:nvSpPr>
              <p:spPr bwMode="auto">
                <a:xfrm>
                  <a:off x="24421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Rectangle 90"/>
                <p:cNvSpPr>
                  <a:spLocks noChangeArrowheads="1"/>
                </p:cNvSpPr>
                <p:nvPr/>
              </p:nvSpPr>
              <p:spPr bwMode="auto">
                <a:xfrm>
                  <a:off x="24613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Rectangle 91"/>
                <p:cNvSpPr>
                  <a:spLocks noChangeArrowheads="1"/>
                </p:cNvSpPr>
                <p:nvPr/>
              </p:nvSpPr>
              <p:spPr bwMode="auto">
                <a:xfrm>
                  <a:off x="24805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Rectangle 92"/>
                <p:cNvSpPr>
                  <a:spLocks noChangeArrowheads="1"/>
                </p:cNvSpPr>
                <p:nvPr/>
              </p:nvSpPr>
              <p:spPr bwMode="auto">
                <a:xfrm>
                  <a:off x="24613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Rectangle 93"/>
                <p:cNvSpPr>
                  <a:spLocks noChangeArrowheads="1"/>
                </p:cNvSpPr>
                <p:nvPr/>
              </p:nvSpPr>
              <p:spPr bwMode="auto">
                <a:xfrm>
                  <a:off x="24805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5" name="Rectangle 94"/>
                <p:cNvSpPr>
                  <a:spLocks noChangeArrowheads="1"/>
                </p:cNvSpPr>
                <p:nvPr/>
              </p:nvSpPr>
              <p:spPr bwMode="auto">
                <a:xfrm>
                  <a:off x="24229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Rectangle 95"/>
                <p:cNvSpPr>
                  <a:spLocks noChangeArrowheads="1"/>
                </p:cNvSpPr>
                <p:nvPr/>
              </p:nvSpPr>
              <p:spPr bwMode="auto">
                <a:xfrm>
                  <a:off x="24421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Rectangle 96"/>
                <p:cNvSpPr>
                  <a:spLocks noChangeArrowheads="1"/>
                </p:cNvSpPr>
                <p:nvPr/>
              </p:nvSpPr>
              <p:spPr bwMode="auto">
                <a:xfrm>
                  <a:off x="24229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Rectangle 97"/>
                <p:cNvSpPr>
                  <a:spLocks noChangeArrowheads="1"/>
                </p:cNvSpPr>
                <p:nvPr/>
              </p:nvSpPr>
              <p:spPr bwMode="auto">
                <a:xfrm>
                  <a:off x="24421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Rectangle 98"/>
                <p:cNvSpPr>
                  <a:spLocks noChangeArrowheads="1"/>
                </p:cNvSpPr>
                <p:nvPr/>
              </p:nvSpPr>
              <p:spPr bwMode="auto">
                <a:xfrm>
                  <a:off x="24613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Rectangle 99"/>
                <p:cNvSpPr>
                  <a:spLocks noChangeArrowheads="1"/>
                </p:cNvSpPr>
                <p:nvPr/>
              </p:nvSpPr>
              <p:spPr bwMode="auto">
                <a:xfrm>
                  <a:off x="24805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Rectangle 100"/>
                <p:cNvSpPr>
                  <a:spLocks noChangeArrowheads="1"/>
                </p:cNvSpPr>
                <p:nvPr/>
              </p:nvSpPr>
              <p:spPr bwMode="auto">
                <a:xfrm>
                  <a:off x="24613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Rectangle 101"/>
                <p:cNvSpPr>
                  <a:spLocks noChangeArrowheads="1"/>
                </p:cNvSpPr>
                <p:nvPr/>
              </p:nvSpPr>
              <p:spPr bwMode="auto">
                <a:xfrm>
                  <a:off x="24805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Rectangle 102"/>
                <p:cNvSpPr>
                  <a:spLocks noChangeArrowheads="1"/>
                </p:cNvSpPr>
                <p:nvPr/>
              </p:nvSpPr>
              <p:spPr bwMode="auto">
                <a:xfrm>
                  <a:off x="24997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Rectangle 103"/>
                <p:cNvSpPr>
                  <a:spLocks noChangeArrowheads="1"/>
                </p:cNvSpPr>
                <p:nvPr/>
              </p:nvSpPr>
              <p:spPr bwMode="auto">
                <a:xfrm>
                  <a:off x="25189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Rectangle 104"/>
                <p:cNvSpPr>
                  <a:spLocks noChangeArrowheads="1"/>
                </p:cNvSpPr>
                <p:nvPr/>
              </p:nvSpPr>
              <p:spPr bwMode="auto">
                <a:xfrm>
                  <a:off x="24997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Rectangle 105"/>
                <p:cNvSpPr>
                  <a:spLocks noChangeArrowheads="1"/>
                </p:cNvSpPr>
                <p:nvPr/>
              </p:nvSpPr>
              <p:spPr bwMode="auto">
                <a:xfrm>
                  <a:off x="25189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Rectangle 106"/>
                <p:cNvSpPr>
                  <a:spLocks noChangeArrowheads="1"/>
                </p:cNvSpPr>
                <p:nvPr/>
              </p:nvSpPr>
              <p:spPr bwMode="auto">
                <a:xfrm>
                  <a:off x="25381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Rectangle 107"/>
                <p:cNvSpPr>
                  <a:spLocks noChangeArrowheads="1"/>
                </p:cNvSpPr>
                <p:nvPr/>
              </p:nvSpPr>
              <p:spPr bwMode="auto">
                <a:xfrm>
                  <a:off x="25573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Rectangle 108"/>
                <p:cNvSpPr>
                  <a:spLocks noChangeArrowheads="1"/>
                </p:cNvSpPr>
                <p:nvPr/>
              </p:nvSpPr>
              <p:spPr bwMode="auto">
                <a:xfrm>
                  <a:off x="25381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Rectangle 109"/>
                <p:cNvSpPr>
                  <a:spLocks noChangeArrowheads="1"/>
                </p:cNvSpPr>
                <p:nvPr/>
              </p:nvSpPr>
              <p:spPr bwMode="auto">
                <a:xfrm>
                  <a:off x="25573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Rectangle 110"/>
                <p:cNvSpPr>
                  <a:spLocks noChangeArrowheads="1"/>
                </p:cNvSpPr>
                <p:nvPr/>
              </p:nvSpPr>
              <p:spPr bwMode="auto">
                <a:xfrm>
                  <a:off x="24997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Rectangle 111"/>
                <p:cNvSpPr>
                  <a:spLocks noChangeArrowheads="1"/>
                </p:cNvSpPr>
                <p:nvPr/>
              </p:nvSpPr>
              <p:spPr bwMode="auto">
                <a:xfrm>
                  <a:off x="25189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Rectangle 112"/>
                <p:cNvSpPr>
                  <a:spLocks noChangeArrowheads="1"/>
                </p:cNvSpPr>
                <p:nvPr/>
              </p:nvSpPr>
              <p:spPr bwMode="auto">
                <a:xfrm>
                  <a:off x="24997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Rectangle 113"/>
                <p:cNvSpPr>
                  <a:spLocks noChangeArrowheads="1"/>
                </p:cNvSpPr>
                <p:nvPr/>
              </p:nvSpPr>
              <p:spPr bwMode="auto">
                <a:xfrm>
                  <a:off x="25189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Rectangle 114"/>
                <p:cNvSpPr>
                  <a:spLocks noChangeArrowheads="1"/>
                </p:cNvSpPr>
                <p:nvPr/>
              </p:nvSpPr>
              <p:spPr bwMode="auto">
                <a:xfrm>
                  <a:off x="25381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Rectangle 115"/>
                <p:cNvSpPr>
                  <a:spLocks noChangeArrowheads="1"/>
                </p:cNvSpPr>
                <p:nvPr/>
              </p:nvSpPr>
              <p:spPr bwMode="auto">
                <a:xfrm>
                  <a:off x="25573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Rectangle 116"/>
                <p:cNvSpPr>
                  <a:spLocks noChangeArrowheads="1"/>
                </p:cNvSpPr>
                <p:nvPr/>
              </p:nvSpPr>
              <p:spPr bwMode="auto">
                <a:xfrm>
                  <a:off x="25381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8" name="Rectangle 117"/>
                <p:cNvSpPr>
                  <a:spLocks noChangeArrowheads="1"/>
                </p:cNvSpPr>
                <p:nvPr/>
              </p:nvSpPr>
              <p:spPr bwMode="auto">
                <a:xfrm>
                  <a:off x="25573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Rectangle 118"/>
                <p:cNvSpPr>
                  <a:spLocks noChangeArrowheads="1"/>
                </p:cNvSpPr>
                <p:nvPr/>
              </p:nvSpPr>
              <p:spPr bwMode="auto">
                <a:xfrm>
                  <a:off x="25765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Rectangle 119"/>
                <p:cNvSpPr>
                  <a:spLocks noChangeArrowheads="1"/>
                </p:cNvSpPr>
                <p:nvPr/>
              </p:nvSpPr>
              <p:spPr bwMode="auto">
                <a:xfrm>
                  <a:off x="25957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Rectangle 120"/>
                <p:cNvSpPr>
                  <a:spLocks noChangeArrowheads="1"/>
                </p:cNvSpPr>
                <p:nvPr/>
              </p:nvSpPr>
              <p:spPr bwMode="auto">
                <a:xfrm>
                  <a:off x="25765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Rectangle 121"/>
                <p:cNvSpPr>
                  <a:spLocks noChangeArrowheads="1"/>
                </p:cNvSpPr>
                <p:nvPr/>
              </p:nvSpPr>
              <p:spPr bwMode="auto">
                <a:xfrm>
                  <a:off x="25957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Rectangle 122"/>
                <p:cNvSpPr>
                  <a:spLocks noChangeArrowheads="1"/>
                </p:cNvSpPr>
                <p:nvPr/>
              </p:nvSpPr>
              <p:spPr bwMode="auto">
                <a:xfrm>
                  <a:off x="26149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Rectangle 123"/>
                <p:cNvSpPr>
                  <a:spLocks noChangeArrowheads="1"/>
                </p:cNvSpPr>
                <p:nvPr/>
              </p:nvSpPr>
              <p:spPr bwMode="auto">
                <a:xfrm>
                  <a:off x="26341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Rectangle 124"/>
                <p:cNvSpPr>
                  <a:spLocks noChangeArrowheads="1"/>
                </p:cNvSpPr>
                <p:nvPr/>
              </p:nvSpPr>
              <p:spPr bwMode="auto">
                <a:xfrm>
                  <a:off x="26149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Rectangle 125"/>
                <p:cNvSpPr>
                  <a:spLocks noChangeArrowheads="1"/>
                </p:cNvSpPr>
                <p:nvPr/>
              </p:nvSpPr>
              <p:spPr bwMode="auto">
                <a:xfrm>
                  <a:off x="26341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Rectangle 126"/>
                <p:cNvSpPr>
                  <a:spLocks noChangeArrowheads="1"/>
                </p:cNvSpPr>
                <p:nvPr/>
              </p:nvSpPr>
              <p:spPr bwMode="auto">
                <a:xfrm>
                  <a:off x="25765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Rectangle 127"/>
                <p:cNvSpPr>
                  <a:spLocks noChangeArrowheads="1"/>
                </p:cNvSpPr>
                <p:nvPr/>
              </p:nvSpPr>
              <p:spPr bwMode="auto">
                <a:xfrm>
                  <a:off x="25957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Rectangle 128"/>
                <p:cNvSpPr>
                  <a:spLocks noChangeArrowheads="1"/>
                </p:cNvSpPr>
                <p:nvPr/>
              </p:nvSpPr>
              <p:spPr bwMode="auto">
                <a:xfrm>
                  <a:off x="25765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Rectangle 129"/>
                <p:cNvSpPr>
                  <a:spLocks noChangeArrowheads="1"/>
                </p:cNvSpPr>
                <p:nvPr/>
              </p:nvSpPr>
              <p:spPr bwMode="auto">
                <a:xfrm>
                  <a:off x="25957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Rectangle 130"/>
                <p:cNvSpPr>
                  <a:spLocks noChangeArrowheads="1"/>
                </p:cNvSpPr>
                <p:nvPr/>
              </p:nvSpPr>
              <p:spPr bwMode="auto">
                <a:xfrm>
                  <a:off x="26149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Rectangle 131"/>
                <p:cNvSpPr>
                  <a:spLocks noChangeArrowheads="1"/>
                </p:cNvSpPr>
                <p:nvPr/>
              </p:nvSpPr>
              <p:spPr bwMode="auto">
                <a:xfrm>
                  <a:off x="26341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Rectangle 132"/>
                <p:cNvSpPr>
                  <a:spLocks noChangeArrowheads="1"/>
                </p:cNvSpPr>
                <p:nvPr/>
              </p:nvSpPr>
              <p:spPr bwMode="auto">
                <a:xfrm>
                  <a:off x="26149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Rectangle 133"/>
                <p:cNvSpPr>
                  <a:spLocks noChangeArrowheads="1"/>
                </p:cNvSpPr>
                <p:nvPr/>
              </p:nvSpPr>
              <p:spPr bwMode="auto">
                <a:xfrm>
                  <a:off x="26341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Rectangle 134"/>
                <p:cNvSpPr>
                  <a:spLocks noChangeArrowheads="1"/>
                </p:cNvSpPr>
                <p:nvPr/>
              </p:nvSpPr>
              <p:spPr bwMode="auto">
                <a:xfrm>
                  <a:off x="26533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Rectangle 135"/>
                <p:cNvSpPr>
                  <a:spLocks noChangeArrowheads="1"/>
                </p:cNvSpPr>
                <p:nvPr/>
              </p:nvSpPr>
              <p:spPr bwMode="auto">
                <a:xfrm>
                  <a:off x="26725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Rectangle 136"/>
                <p:cNvSpPr>
                  <a:spLocks noChangeArrowheads="1"/>
                </p:cNvSpPr>
                <p:nvPr/>
              </p:nvSpPr>
              <p:spPr bwMode="auto">
                <a:xfrm>
                  <a:off x="26533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Rectangle 137"/>
                <p:cNvSpPr>
                  <a:spLocks noChangeArrowheads="1"/>
                </p:cNvSpPr>
                <p:nvPr/>
              </p:nvSpPr>
              <p:spPr bwMode="auto">
                <a:xfrm>
                  <a:off x="26725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Rectangle 138"/>
                <p:cNvSpPr>
                  <a:spLocks noChangeArrowheads="1"/>
                </p:cNvSpPr>
                <p:nvPr/>
              </p:nvSpPr>
              <p:spPr bwMode="auto">
                <a:xfrm>
                  <a:off x="26917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Rectangle 139"/>
                <p:cNvSpPr>
                  <a:spLocks noChangeArrowheads="1"/>
                </p:cNvSpPr>
                <p:nvPr/>
              </p:nvSpPr>
              <p:spPr bwMode="auto">
                <a:xfrm>
                  <a:off x="27109" y="35316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Rectangle 140"/>
                <p:cNvSpPr>
                  <a:spLocks noChangeArrowheads="1"/>
                </p:cNvSpPr>
                <p:nvPr/>
              </p:nvSpPr>
              <p:spPr bwMode="auto">
                <a:xfrm>
                  <a:off x="26917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Rectangle 141"/>
                <p:cNvSpPr>
                  <a:spLocks noChangeArrowheads="1"/>
                </p:cNvSpPr>
                <p:nvPr/>
              </p:nvSpPr>
              <p:spPr bwMode="auto">
                <a:xfrm>
                  <a:off x="27109" y="35335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Rectangle 142"/>
                <p:cNvSpPr>
                  <a:spLocks noChangeArrowheads="1"/>
                </p:cNvSpPr>
                <p:nvPr/>
              </p:nvSpPr>
              <p:spPr bwMode="auto">
                <a:xfrm>
                  <a:off x="26533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Rectangle 143"/>
                <p:cNvSpPr>
                  <a:spLocks noChangeArrowheads="1"/>
                </p:cNvSpPr>
                <p:nvPr/>
              </p:nvSpPr>
              <p:spPr bwMode="auto">
                <a:xfrm>
                  <a:off x="26725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Rectangle 144"/>
                <p:cNvSpPr>
                  <a:spLocks noChangeArrowheads="1"/>
                </p:cNvSpPr>
                <p:nvPr/>
              </p:nvSpPr>
              <p:spPr bwMode="auto">
                <a:xfrm>
                  <a:off x="26533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Rectangle 145"/>
                <p:cNvSpPr>
                  <a:spLocks noChangeArrowheads="1"/>
                </p:cNvSpPr>
                <p:nvPr/>
              </p:nvSpPr>
              <p:spPr bwMode="auto">
                <a:xfrm>
                  <a:off x="26725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Rectangle 146"/>
                <p:cNvSpPr>
                  <a:spLocks noChangeArrowheads="1"/>
                </p:cNvSpPr>
                <p:nvPr/>
              </p:nvSpPr>
              <p:spPr bwMode="auto">
                <a:xfrm>
                  <a:off x="26917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Rectangle 147"/>
                <p:cNvSpPr>
                  <a:spLocks noChangeArrowheads="1"/>
                </p:cNvSpPr>
                <p:nvPr/>
              </p:nvSpPr>
              <p:spPr bwMode="auto">
                <a:xfrm>
                  <a:off x="27109" y="35354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Rectangle 148"/>
                <p:cNvSpPr>
                  <a:spLocks noChangeArrowheads="1"/>
                </p:cNvSpPr>
                <p:nvPr/>
              </p:nvSpPr>
              <p:spPr bwMode="auto">
                <a:xfrm>
                  <a:off x="26917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Rectangle 149"/>
                <p:cNvSpPr>
                  <a:spLocks noChangeArrowheads="1"/>
                </p:cNvSpPr>
                <p:nvPr/>
              </p:nvSpPr>
              <p:spPr bwMode="auto">
                <a:xfrm>
                  <a:off x="27109" y="35374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Rectangle 150"/>
                <p:cNvSpPr>
                  <a:spLocks noChangeArrowheads="1"/>
                </p:cNvSpPr>
                <p:nvPr/>
              </p:nvSpPr>
              <p:spPr bwMode="auto">
                <a:xfrm>
                  <a:off x="25765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Rectangle 151"/>
                <p:cNvSpPr>
                  <a:spLocks noChangeArrowheads="1"/>
                </p:cNvSpPr>
                <p:nvPr/>
              </p:nvSpPr>
              <p:spPr bwMode="auto">
                <a:xfrm>
                  <a:off x="25957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Rectangle 152"/>
                <p:cNvSpPr>
                  <a:spLocks noChangeArrowheads="1"/>
                </p:cNvSpPr>
                <p:nvPr/>
              </p:nvSpPr>
              <p:spPr bwMode="auto">
                <a:xfrm>
                  <a:off x="25765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Rectangle 153"/>
                <p:cNvSpPr>
                  <a:spLocks noChangeArrowheads="1"/>
                </p:cNvSpPr>
                <p:nvPr/>
              </p:nvSpPr>
              <p:spPr bwMode="auto">
                <a:xfrm>
                  <a:off x="25957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Rectangle 154"/>
                <p:cNvSpPr>
                  <a:spLocks noChangeArrowheads="1"/>
                </p:cNvSpPr>
                <p:nvPr/>
              </p:nvSpPr>
              <p:spPr bwMode="auto">
                <a:xfrm>
                  <a:off x="26149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Rectangle 155"/>
                <p:cNvSpPr>
                  <a:spLocks noChangeArrowheads="1"/>
                </p:cNvSpPr>
                <p:nvPr/>
              </p:nvSpPr>
              <p:spPr bwMode="auto">
                <a:xfrm>
                  <a:off x="26341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Rectangle 156"/>
                <p:cNvSpPr>
                  <a:spLocks noChangeArrowheads="1"/>
                </p:cNvSpPr>
                <p:nvPr/>
              </p:nvSpPr>
              <p:spPr bwMode="auto">
                <a:xfrm>
                  <a:off x="26149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Rectangle 157"/>
                <p:cNvSpPr>
                  <a:spLocks noChangeArrowheads="1"/>
                </p:cNvSpPr>
                <p:nvPr/>
              </p:nvSpPr>
              <p:spPr bwMode="auto">
                <a:xfrm>
                  <a:off x="26341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Rectangle 158"/>
                <p:cNvSpPr>
                  <a:spLocks noChangeArrowheads="1"/>
                </p:cNvSpPr>
                <p:nvPr/>
              </p:nvSpPr>
              <p:spPr bwMode="auto">
                <a:xfrm>
                  <a:off x="25765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Rectangle 159"/>
                <p:cNvSpPr>
                  <a:spLocks noChangeArrowheads="1"/>
                </p:cNvSpPr>
                <p:nvPr/>
              </p:nvSpPr>
              <p:spPr bwMode="auto">
                <a:xfrm>
                  <a:off x="25957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Rectangle 160"/>
                <p:cNvSpPr>
                  <a:spLocks noChangeArrowheads="1"/>
                </p:cNvSpPr>
                <p:nvPr/>
              </p:nvSpPr>
              <p:spPr bwMode="auto">
                <a:xfrm>
                  <a:off x="25765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Rectangle 161"/>
                <p:cNvSpPr>
                  <a:spLocks noChangeArrowheads="1"/>
                </p:cNvSpPr>
                <p:nvPr/>
              </p:nvSpPr>
              <p:spPr bwMode="auto">
                <a:xfrm>
                  <a:off x="25957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Rectangle 162"/>
                <p:cNvSpPr>
                  <a:spLocks noChangeArrowheads="1"/>
                </p:cNvSpPr>
                <p:nvPr/>
              </p:nvSpPr>
              <p:spPr bwMode="auto">
                <a:xfrm>
                  <a:off x="26149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Rectangle 163"/>
                <p:cNvSpPr>
                  <a:spLocks noChangeArrowheads="1"/>
                </p:cNvSpPr>
                <p:nvPr/>
              </p:nvSpPr>
              <p:spPr bwMode="auto">
                <a:xfrm>
                  <a:off x="26341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Rectangle 164"/>
                <p:cNvSpPr>
                  <a:spLocks noChangeArrowheads="1"/>
                </p:cNvSpPr>
                <p:nvPr/>
              </p:nvSpPr>
              <p:spPr bwMode="auto">
                <a:xfrm>
                  <a:off x="26149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Rectangle 165"/>
                <p:cNvSpPr>
                  <a:spLocks noChangeArrowheads="1"/>
                </p:cNvSpPr>
                <p:nvPr/>
              </p:nvSpPr>
              <p:spPr bwMode="auto">
                <a:xfrm>
                  <a:off x="26341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Rectangle 166"/>
                <p:cNvSpPr>
                  <a:spLocks noChangeArrowheads="1"/>
                </p:cNvSpPr>
                <p:nvPr/>
              </p:nvSpPr>
              <p:spPr bwMode="auto">
                <a:xfrm>
                  <a:off x="26533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Rectangle 167"/>
                <p:cNvSpPr>
                  <a:spLocks noChangeArrowheads="1"/>
                </p:cNvSpPr>
                <p:nvPr/>
              </p:nvSpPr>
              <p:spPr bwMode="auto">
                <a:xfrm>
                  <a:off x="26725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Rectangle 168"/>
                <p:cNvSpPr>
                  <a:spLocks noChangeArrowheads="1"/>
                </p:cNvSpPr>
                <p:nvPr/>
              </p:nvSpPr>
              <p:spPr bwMode="auto">
                <a:xfrm>
                  <a:off x="26533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Rectangle 169"/>
                <p:cNvSpPr>
                  <a:spLocks noChangeArrowheads="1"/>
                </p:cNvSpPr>
                <p:nvPr/>
              </p:nvSpPr>
              <p:spPr bwMode="auto">
                <a:xfrm>
                  <a:off x="26725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>
                  <a:spLocks noChangeArrowheads="1"/>
                </p:cNvSpPr>
                <p:nvPr/>
              </p:nvSpPr>
              <p:spPr bwMode="auto">
                <a:xfrm>
                  <a:off x="26917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>
                  <a:spLocks noChangeArrowheads="1"/>
                </p:cNvSpPr>
                <p:nvPr/>
              </p:nvSpPr>
              <p:spPr bwMode="auto">
                <a:xfrm>
                  <a:off x="27109" y="35393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>
                  <a:spLocks noChangeArrowheads="1"/>
                </p:cNvSpPr>
                <p:nvPr/>
              </p:nvSpPr>
              <p:spPr bwMode="auto">
                <a:xfrm>
                  <a:off x="26917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>
                  <a:spLocks noChangeArrowheads="1"/>
                </p:cNvSpPr>
                <p:nvPr/>
              </p:nvSpPr>
              <p:spPr bwMode="auto">
                <a:xfrm>
                  <a:off x="27109" y="35412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>
                  <a:spLocks noChangeArrowheads="1"/>
                </p:cNvSpPr>
                <p:nvPr/>
              </p:nvSpPr>
              <p:spPr bwMode="auto">
                <a:xfrm>
                  <a:off x="26533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>
                  <a:spLocks noChangeArrowheads="1"/>
                </p:cNvSpPr>
                <p:nvPr/>
              </p:nvSpPr>
              <p:spPr bwMode="auto">
                <a:xfrm>
                  <a:off x="26725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>
                  <a:spLocks noChangeArrowheads="1"/>
                </p:cNvSpPr>
                <p:nvPr/>
              </p:nvSpPr>
              <p:spPr bwMode="auto">
                <a:xfrm>
                  <a:off x="26533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>
                  <a:spLocks noChangeArrowheads="1"/>
                </p:cNvSpPr>
                <p:nvPr/>
              </p:nvSpPr>
              <p:spPr bwMode="auto">
                <a:xfrm>
                  <a:off x="26725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>
                  <a:spLocks noChangeArrowheads="1"/>
                </p:cNvSpPr>
                <p:nvPr/>
              </p:nvSpPr>
              <p:spPr bwMode="auto">
                <a:xfrm>
                  <a:off x="26917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Rectangle 179"/>
                <p:cNvSpPr>
                  <a:spLocks noChangeArrowheads="1"/>
                </p:cNvSpPr>
                <p:nvPr/>
              </p:nvSpPr>
              <p:spPr bwMode="auto">
                <a:xfrm>
                  <a:off x="27109" y="35431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Rectangle 180"/>
                <p:cNvSpPr>
                  <a:spLocks noChangeArrowheads="1"/>
                </p:cNvSpPr>
                <p:nvPr/>
              </p:nvSpPr>
              <p:spPr bwMode="auto">
                <a:xfrm>
                  <a:off x="26917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Rectangle 181"/>
                <p:cNvSpPr>
                  <a:spLocks noChangeArrowheads="1"/>
                </p:cNvSpPr>
                <p:nvPr/>
              </p:nvSpPr>
              <p:spPr bwMode="auto">
                <a:xfrm>
                  <a:off x="27109" y="35450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Rectangle 182"/>
                <p:cNvSpPr>
                  <a:spLocks noChangeArrowheads="1"/>
                </p:cNvSpPr>
                <p:nvPr/>
              </p:nvSpPr>
              <p:spPr bwMode="auto">
                <a:xfrm>
                  <a:off x="24229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Rectangle 183"/>
                <p:cNvSpPr>
                  <a:spLocks noChangeArrowheads="1"/>
                </p:cNvSpPr>
                <p:nvPr/>
              </p:nvSpPr>
              <p:spPr bwMode="auto">
                <a:xfrm>
                  <a:off x="24421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Rectangle 184"/>
                <p:cNvSpPr>
                  <a:spLocks noChangeArrowheads="1"/>
                </p:cNvSpPr>
                <p:nvPr/>
              </p:nvSpPr>
              <p:spPr bwMode="auto">
                <a:xfrm>
                  <a:off x="24229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421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Rectangle 186"/>
                <p:cNvSpPr>
                  <a:spLocks noChangeArrowheads="1"/>
                </p:cNvSpPr>
                <p:nvPr/>
              </p:nvSpPr>
              <p:spPr bwMode="auto">
                <a:xfrm>
                  <a:off x="24613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805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Rectangle 188"/>
                <p:cNvSpPr>
                  <a:spLocks noChangeArrowheads="1"/>
                </p:cNvSpPr>
                <p:nvPr/>
              </p:nvSpPr>
              <p:spPr bwMode="auto">
                <a:xfrm>
                  <a:off x="24613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Rectangle 189"/>
                <p:cNvSpPr>
                  <a:spLocks noChangeArrowheads="1"/>
                </p:cNvSpPr>
                <p:nvPr/>
              </p:nvSpPr>
              <p:spPr bwMode="auto">
                <a:xfrm>
                  <a:off x="24805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Rectangle 190"/>
                <p:cNvSpPr>
                  <a:spLocks noChangeArrowheads="1"/>
                </p:cNvSpPr>
                <p:nvPr/>
              </p:nvSpPr>
              <p:spPr bwMode="auto">
                <a:xfrm>
                  <a:off x="24229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Rectangle 191"/>
                <p:cNvSpPr>
                  <a:spLocks noChangeArrowheads="1"/>
                </p:cNvSpPr>
                <p:nvPr/>
              </p:nvSpPr>
              <p:spPr bwMode="auto">
                <a:xfrm>
                  <a:off x="24421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Rectangle 192"/>
                <p:cNvSpPr>
                  <a:spLocks noChangeArrowheads="1"/>
                </p:cNvSpPr>
                <p:nvPr/>
              </p:nvSpPr>
              <p:spPr bwMode="auto">
                <a:xfrm>
                  <a:off x="24229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Rectangle 193"/>
                <p:cNvSpPr>
                  <a:spLocks noChangeArrowheads="1"/>
                </p:cNvSpPr>
                <p:nvPr/>
              </p:nvSpPr>
              <p:spPr bwMode="auto">
                <a:xfrm>
                  <a:off x="24421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Rectangle 194"/>
                <p:cNvSpPr>
                  <a:spLocks noChangeArrowheads="1"/>
                </p:cNvSpPr>
                <p:nvPr/>
              </p:nvSpPr>
              <p:spPr bwMode="auto">
                <a:xfrm>
                  <a:off x="24613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Rectangle 195"/>
                <p:cNvSpPr>
                  <a:spLocks noChangeArrowheads="1"/>
                </p:cNvSpPr>
                <p:nvPr/>
              </p:nvSpPr>
              <p:spPr bwMode="auto">
                <a:xfrm>
                  <a:off x="24805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Rectangle 196"/>
                <p:cNvSpPr>
                  <a:spLocks noChangeArrowheads="1"/>
                </p:cNvSpPr>
                <p:nvPr/>
              </p:nvSpPr>
              <p:spPr bwMode="auto">
                <a:xfrm>
                  <a:off x="24613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Rectangle 197"/>
                <p:cNvSpPr>
                  <a:spLocks noChangeArrowheads="1"/>
                </p:cNvSpPr>
                <p:nvPr/>
              </p:nvSpPr>
              <p:spPr bwMode="auto">
                <a:xfrm>
                  <a:off x="24805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Rectangle 198"/>
                <p:cNvSpPr>
                  <a:spLocks noChangeArrowheads="1"/>
                </p:cNvSpPr>
                <p:nvPr/>
              </p:nvSpPr>
              <p:spPr bwMode="auto">
                <a:xfrm>
                  <a:off x="24997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Rectangle 199"/>
                <p:cNvSpPr>
                  <a:spLocks noChangeArrowheads="1"/>
                </p:cNvSpPr>
                <p:nvPr/>
              </p:nvSpPr>
              <p:spPr bwMode="auto">
                <a:xfrm>
                  <a:off x="25189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Rectangle 200"/>
                <p:cNvSpPr>
                  <a:spLocks noChangeArrowheads="1"/>
                </p:cNvSpPr>
                <p:nvPr/>
              </p:nvSpPr>
              <p:spPr bwMode="auto">
                <a:xfrm>
                  <a:off x="24997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Rectangle 201"/>
                <p:cNvSpPr>
                  <a:spLocks noChangeArrowheads="1"/>
                </p:cNvSpPr>
                <p:nvPr/>
              </p:nvSpPr>
              <p:spPr bwMode="auto">
                <a:xfrm>
                  <a:off x="25189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Rectangle 202"/>
                <p:cNvSpPr>
                  <a:spLocks noChangeArrowheads="1"/>
                </p:cNvSpPr>
                <p:nvPr/>
              </p:nvSpPr>
              <p:spPr bwMode="auto">
                <a:xfrm>
                  <a:off x="25381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Rectangle 203"/>
                <p:cNvSpPr>
                  <a:spLocks noChangeArrowheads="1"/>
                </p:cNvSpPr>
                <p:nvPr/>
              </p:nvSpPr>
              <p:spPr bwMode="auto">
                <a:xfrm>
                  <a:off x="25573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Rectangle 204"/>
                <p:cNvSpPr>
                  <a:spLocks noChangeArrowheads="1"/>
                </p:cNvSpPr>
                <p:nvPr/>
              </p:nvSpPr>
              <p:spPr bwMode="auto">
                <a:xfrm>
                  <a:off x="25381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Rectangle 205"/>
                <p:cNvSpPr>
                  <a:spLocks noChangeArrowheads="1"/>
                </p:cNvSpPr>
                <p:nvPr/>
              </p:nvSpPr>
              <p:spPr bwMode="auto">
                <a:xfrm>
                  <a:off x="25573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Rectangle 206"/>
                <p:cNvSpPr>
                  <a:spLocks noChangeArrowheads="1"/>
                </p:cNvSpPr>
                <p:nvPr/>
              </p:nvSpPr>
              <p:spPr bwMode="auto">
                <a:xfrm>
                  <a:off x="24997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Rectangle 207"/>
                <p:cNvSpPr>
                  <a:spLocks noChangeArrowheads="1"/>
                </p:cNvSpPr>
                <p:nvPr/>
              </p:nvSpPr>
              <p:spPr bwMode="auto">
                <a:xfrm>
                  <a:off x="25189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Rectangle 208"/>
                <p:cNvSpPr>
                  <a:spLocks noChangeArrowheads="1"/>
                </p:cNvSpPr>
                <p:nvPr/>
              </p:nvSpPr>
              <p:spPr bwMode="auto">
                <a:xfrm>
                  <a:off x="24997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Rectangle 209"/>
                <p:cNvSpPr>
                  <a:spLocks noChangeArrowheads="1"/>
                </p:cNvSpPr>
                <p:nvPr/>
              </p:nvSpPr>
              <p:spPr bwMode="auto">
                <a:xfrm>
                  <a:off x="25189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Rectangle 210"/>
                <p:cNvSpPr>
                  <a:spLocks noChangeArrowheads="1"/>
                </p:cNvSpPr>
                <p:nvPr/>
              </p:nvSpPr>
              <p:spPr bwMode="auto">
                <a:xfrm>
                  <a:off x="25381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Rectangle 211"/>
                <p:cNvSpPr>
                  <a:spLocks noChangeArrowheads="1"/>
                </p:cNvSpPr>
                <p:nvPr/>
              </p:nvSpPr>
              <p:spPr bwMode="auto">
                <a:xfrm>
                  <a:off x="25573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Rectangle 212"/>
                <p:cNvSpPr>
                  <a:spLocks noChangeArrowheads="1"/>
                </p:cNvSpPr>
                <p:nvPr/>
              </p:nvSpPr>
              <p:spPr bwMode="auto">
                <a:xfrm>
                  <a:off x="25381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Rectangle 213"/>
                <p:cNvSpPr>
                  <a:spLocks noChangeArrowheads="1"/>
                </p:cNvSpPr>
                <p:nvPr/>
              </p:nvSpPr>
              <p:spPr bwMode="auto">
                <a:xfrm>
                  <a:off x="25573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Rectangle 214"/>
                <p:cNvSpPr>
                  <a:spLocks noChangeArrowheads="1"/>
                </p:cNvSpPr>
                <p:nvPr/>
              </p:nvSpPr>
              <p:spPr bwMode="auto">
                <a:xfrm>
                  <a:off x="24229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Rectangle 215"/>
                <p:cNvSpPr>
                  <a:spLocks noChangeArrowheads="1"/>
                </p:cNvSpPr>
                <p:nvPr/>
              </p:nvSpPr>
              <p:spPr bwMode="auto">
                <a:xfrm>
                  <a:off x="24421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Rectangle 216"/>
                <p:cNvSpPr>
                  <a:spLocks noChangeArrowheads="1"/>
                </p:cNvSpPr>
                <p:nvPr/>
              </p:nvSpPr>
              <p:spPr bwMode="auto">
                <a:xfrm>
                  <a:off x="24229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Rectangle 217"/>
                <p:cNvSpPr>
                  <a:spLocks noChangeArrowheads="1"/>
                </p:cNvSpPr>
                <p:nvPr/>
              </p:nvSpPr>
              <p:spPr bwMode="auto">
                <a:xfrm>
                  <a:off x="24421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Rectangle 218"/>
                <p:cNvSpPr>
                  <a:spLocks noChangeArrowheads="1"/>
                </p:cNvSpPr>
                <p:nvPr/>
              </p:nvSpPr>
              <p:spPr bwMode="auto">
                <a:xfrm>
                  <a:off x="24613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Rectangle 219"/>
                <p:cNvSpPr>
                  <a:spLocks noChangeArrowheads="1"/>
                </p:cNvSpPr>
                <p:nvPr/>
              </p:nvSpPr>
              <p:spPr bwMode="auto">
                <a:xfrm>
                  <a:off x="24805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Rectangle 220"/>
                <p:cNvSpPr>
                  <a:spLocks noChangeArrowheads="1"/>
                </p:cNvSpPr>
                <p:nvPr/>
              </p:nvSpPr>
              <p:spPr bwMode="auto">
                <a:xfrm>
                  <a:off x="24613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Rectangle 221"/>
                <p:cNvSpPr>
                  <a:spLocks noChangeArrowheads="1"/>
                </p:cNvSpPr>
                <p:nvPr/>
              </p:nvSpPr>
              <p:spPr bwMode="auto">
                <a:xfrm>
                  <a:off x="24805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Rectangle 222"/>
                <p:cNvSpPr>
                  <a:spLocks noChangeArrowheads="1"/>
                </p:cNvSpPr>
                <p:nvPr/>
              </p:nvSpPr>
              <p:spPr bwMode="auto">
                <a:xfrm>
                  <a:off x="24229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Rectangle 223"/>
                <p:cNvSpPr>
                  <a:spLocks noChangeArrowheads="1"/>
                </p:cNvSpPr>
                <p:nvPr/>
              </p:nvSpPr>
              <p:spPr bwMode="auto">
                <a:xfrm>
                  <a:off x="24421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Rectangle 224"/>
                <p:cNvSpPr>
                  <a:spLocks noChangeArrowheads="1"/>
                </p:cNvSpPr>
                <p:nvPr/>
              </p:nvSpPr>
              <p:spPr bwMode="auto">
                <a:xfrm>
                  <a:off x="24229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Rectangle 225"/>
                <p:cNvSpPr>
                  <a:spLocks noChangeArrowheads="1"/>
                </p:cNvSpPr>
                <p:nvPr/>
              </p:nvSpPr>
              <p:spPr bwMode="auto">
                <a:xfrm>
                  <a:off x="24421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Rectangle 226"/>
                <p:cNvSpPr>
                  <a:spLocks noChangeArrowheads="1"/>
                </p:cNvSpPr>
                <p:nvPr/>
              </p:nvSpPr>
              <p:spPr bwMode="auto">
                <a:xfrm>
                  <a:off x="24613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Rectangle 227"/>
                <p:cNvSpPr>
                  <a:spLocks noChangeArrowheads="1"/>
                </p:cNvSpPr>
                <p:nvPr/>
              </p:nvSpPr>
              <p:spPr bwMode="auto">
                <a:xfrm>
                  <a:off x="24805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Rectangle 228"/>
                <p:cNvSpPr>
                  <a:spLocks noChangeArrowheads="1"/>
                </p:cNvSpPr>
                <p:nvPr/>
              </p:nvSpPr>
              <p:spPr bwMode="auto">
                <a:xfrm>
                  <a:off x="24613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Rectangle 229"/>
                <p:cNvSpPr>
                  <a:spLocks noChangeArrowheads="1"/>
                </p:cNvSpPr>
                <p:nvPr/>
              </p:nvSpPr>
              <p:spPr bwMode="auto">
                <a:xfrm>
                  <a:off x="24805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Rectangle 230"/>
                <p:cNvSpPr>
                  <a:spLocks noChangeArrowheads="1"/>
                </p:cNvSpPr>
                <p:nvPr/>
              </p:nvSpPr>
              <p:spPr bwMode="auto">
                <a:xfrm>
                  <a:off x="24997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Rectangle 231"/>
                <p:cNvSpPr>
                  <a:spLocks noChangeArrowheads="1"/>
                </p:cNvSpPr>
                <p:nvPr/>
              </p:nvSpPr>
              <p:spPr bwMode="auto">
                <a:xfrm>
                  <a:off x="25189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Rectangle 232"/>
                <p:cNvSpPr>
                  <a:spLocks noChangeArrowheads="1"/>
                </p:cNvSpPr>
                <p:nvPr/>
              </p:nvSpPr>
              <p:spPr bwMode="auto">
                <a:xfrm>
                  <a:off x="24997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Rectangle 233"/>
                <p:cNvSpPr>
                  <a:spLocks noChangeArrowheads="1"/>
                </p:cNvSpPr>
                <p:nvPr/>
              </p:nvSpPr>
              <p:spPr bwMode="auto">
                <a:xfrm>
                  <a:off x="25189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Rectangle 234"/>
                <p:cNvSpPr>
                  <a:spLocks noChangeArrowheads="1"/>
                </p:cNvSpPr>
                <p:nvPr/>
              </p:nvSpPr>
              <p:spPr bwMode="auto">
                <a:xfrm>
                  <a:off x="25381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Rectangle 235"/>
                <p:cNvSpPr>
                  <a:spLocks noChangeArrowheads="1"/>
                </p:cNvSpPr>
                <p:nvPr/>
              </p:nvSpPr>
              <p:spPr bwMode="auto">
                <a:xfrm>
                  <a:off x="25573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Rectangle 236"/>
                <p:cNvSpPr>
                  <a:spLocks noChangeArrowheads="1"/>
                </p:cNvSpPr>
                <p:nvPr/>
              </p:nvSpPr>
              <p:spPr bwMode="auto">
                <a:xfrm>
                  <a:off x="25381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Rectangle 237"/>
                <p:cNvSpPr>
                  <a:spLocks noChangeArrowheads="1"/>
                </p:cNvSpPr>
                <p:nvPr/>
              </p:nvSpPr>
              <p:spPr bwMode="auto">
                <a:xfrm>
                  <a:off x="25573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Rectangle 238"/>
                <p:cNvSpPr>
                  <a:spLocks noChangeArrowheads="1"/>
                </p:cNvSpPr>
                <p:nvPr/>
              </p:nvSpPr>
              <p:spPr bwMode="auto">
                <a:xfrm>
                  <a:off x="24997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Rectangle 239"/>
                <p:cNvSpPr>
                  <a:spLocks noChangeArrowheads="1"/>
                </p:cNvSpPr>
                <p:nvPr/>
              </p:nvSpPr>
              <p:spPr bwMode="auto">
                <a:xfrm>
                  <a:off x="25189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Rectangle 240"/>
                <p:cNvSpPr>
                  <a:spLocks noChangeArrowheads="1"/>
                </p:cNvSpPr>
                <p:nvPr/>
              </p:nvSpPr>
              <p:spPr bwMode="auto">
                <a:xfrm>
                  <a:off x="24997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Rectangle 241"/>
                <p:cNvSpPr>
                  <a:spLocks noChangeArrowheads="1"/>
                </p:cNvSpPr>
                <p:nvPr/>
              </p:nvSpPr>
              <p:spPr bwMode="auto">
                <a:xfrm>
                  <a:off x="25189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Rectangle 242"/>
                <p:cNvSpPr>
                  <a:spLocks noChangeArrowheads="1"/>
                </p:cNvSpPr>
                <p:nvPr/>
              </p:nvSpPr>
              <p:spPr bwMode="auto">
                <a:xfrm>
                  <a:off x="25381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Rectangle 243"/>
                <p:cNvSpPr>
                  <a:spLocks noChangeArrowheads="1"/>
                </p:cNvSpPr>
                <p:nvPr/>
              </p:nvSpPr>
              <p:spPr bwMode="auto">
                <a:xfrm>
                  <a:off x="25573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Rectangle 244"/>
                <p:cNvSpPr>
                  <a:spLocks noChangeArrowheads="1"/>
                </p:cNvSpPr>
                <p:nvPr/>
              </p:nvSpPr>
              <p:spPr bwMode="auto">
                <a:xfrm>
                  <a:off x="25381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6" name="Rectangle 245"/>
                <p:cNvSpPr>
                  <a:spLocks noChangeArrowheads="1"/>
                </p:cNvSpPr>
                <p:nvPr/>
              </p:nvSpPr>
              <p:spPr bwMode="auto">
                <a:xfrm>
                  <a:off x="25573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Rectangle 246"/>
                <p:cNvSpPr>
                  <a:spLocks noChangeArrowheads="1"/>
                </p:cNvSpPr>
                <p:nvPr/>
              </p:nvSpPr>
              <p:spPr bwMode="auto">
                <a:xfrm>
                  <a:off x="25765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Rectangle 247"/>
                <p:cNvSpPr>
                  <a:spLocks noChangeArrowheads="1"/>
                </p:cNvSpPr>
                <p:nvPr/>
              </p:nvSpPr>
              <p:spPr bwMode="auto">
                <a:xfrm>
                  <a:off x="25957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Rectangle 248"/>
                <p:cNvSpPr>
                  <a:spLocks noChangeArrowheads="1"/>
                </p:cNvSpPr>
                <p:nvPr/>
              </p:nvSpPr>
              <p:spPr bwMode="auto">
                <a:xfrm>
                  <a:off x="25765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Rectangle 249"/>
                <p:cNvSpPr>
                  <a:spLocks noChangeArrowheads="1"/>
                </p:cNvSpPr>
                <p:nvPr/>
              </p:nvSpPr>
              <p:spPr bwMode="auto">
                <a:xfrm>
                  <a:off x="25957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Rectangle 250"/>
                <p:cNvSpPr>
                  <a:spLocks noChangeArrowheads="1"/>
                </p:cNvSpPr>
                <p:nvPr/>
              </p:nvSpPr>
              <p:spPr bwMode="auto">
                <a:xfrm>
                  <a:off x="26149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2" name="Rectangle 251"/>
                <p:cNvSpPr>
                  <a:spLocks noChangeArrowheads="1"/>
                </p:cNvSpPr>
                <p:nvPr/>
              </p:nvSpPr>
              <p:spPr bwMode="auto">
                <a:xfrm>
                  <a:off x="26341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Rectangle 252"/>
                <p:cNvSpPr>
                  <a:spLocks noChangeArrowheads="1"/>
                </p:cNvSpPr>
                <p:nvPr/>
              </p:nvSpPr>
              <p:spPr bwMode="auto">
                <a:xfrm>
                  <a:off x="26149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Rectangle 253"/>
                <p:cNvSpPr>
                  <a:spLocks noChangeArrowheads="1"/>
                </p:cNvSpPr>
                <p:nvPr/>
              </p:nvSpPr>
              <p:spPr bwMode="auto">
                <a:xfrm>
                  <a:off x="26341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Rectangle 254"/>
                <p:cNvSpPr>
                  <a:spLocks noChangeArrowheads="1"/>
                </p:cNvSpPr>
                <p:nvPr/>
              </p:nvSpPr>
              <p:spPr bwMode="auto">
                <a:xfrm>
                  <a:off x="25765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Rectangle 255"/>
                <p:cNvSpPr>
                  <a:spLocks noChangeArrowheads="1"/>
                </p:cNvSpPr>
                <p:nvPr/>
              </p:nvSpPr>
              <p:spPr bwMode="auto">
                <a:xfrm>
                  <a:off x="25957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Rectangle 256"/>
                <p:cNvSpPr>
                  <a:spLocks noChangeArrowheads="1"/>
                </p:cNvSpPr>
                <p:nvPr/>
              </p:nvSpPr>
              <p:spPr bwMode="auto">
                <a:xfrm>
                  <a:off x="25765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Rectangle 257"/>
                <p:cNvSpPr>
                  <a:spLocks noChangeArrowheads="1"/>
                </p:cNvSpPr>
                <p:nvPr/>
              </p:nvSpPr>
              <p:spPr bwMode="auto">
                <a:xfrm>
                  <a:off x="25957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Rectangle 258"/>
                <p:cNvSpPr>
                  <a:spLocks noChangeArrowheads="1"/>
                </p:cNvSpPr>
                <p:nvPr/>
              </p:nvSpPr>
              <p:spPr bwMode="auto">
                <a:xfrm>
                  <a:off x="26149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Rectangle 259"/>
                <p:cNvSpPr>
                  <a:spLocks noChangeArrowheads="1"/>
                </p:cNvSpPr>
                <p:nvPr/>
              </p:nvSpPr>
              <p:spPr bwMode="auto">
                <a:xfrm>
                  <a:off x="26341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Rectangle 260"/>
                <p:cNvSpPr>
                  <a:spLocks noChangeArrowheads="1"/>
                </p:cNvSpPr>
                <p:nvPr/>
              </p:nvSpPr>
              <p:spPr bwMode="auto">
                <a:xfrm>
                  <a:off x="26149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Rectangle 261"/>
                <p:cNvSpPr>
                  <a:spLocks noChangeArrowheads="1"/>
                </p:cNvSpPr>
                <p:nvPr/>
              </p:nvSpPr>
              <p:spPr bwMode="auto">
                <a:xfrm>
                  <a:off x="26341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Rectangle 262"/>
                <p:cNvSpPr>
                  <a:spLocks noChangeArrowheads="1"/>
                </p:cNvSpPr>
                <p:nvPr/>
              </p:nvSpPr>
              <p:spPr bwMode="auto">
                <a:xfrm>
                  <a:off x="26533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Rectangle 263"/>
                <p:cNvSpPr>
                  <a:spLocks noChangeArrowheads="1"/>
                </p:cNvSpPr>
                <p:nvPr/>
              </p:nvSpPr>
              <p:spPr bwMode="auto">
                <a:xfrm>
                  <a:off x="26725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Rectangle 264"/>
                <p:cNvSpPr>
                  <a:spLocks noChangeArrowheads="1"/>
                </p:cNvSpPr>
                <p:nvPr/>
              </p:nvSpPr>
              <p:spPr bwMode="auto">
                <a:xfrm>
                  <a:off x="26533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Rectangle 265"/>
                <p:cNvSpPr>
                  <a:spLocks noChangeArrowheads="1"/>
                </p:cNvSpPr>
                <p:nvPr/>
              </p:nvSpPr>
              <p:spPr bwMode="auto">
                <a:xfrm>
                  <a:off x="26725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Rectangle 266"/>
                <p:cNvSpPr>
                  <a:spLocks noChangeArrowheads="1"/>
                </p:cNvSpPr>
                <p:nvPr/>
              </p:nvSpPr>
              <p:spPr bwMode="auto">
                <a:xfrm>
                  <a:off x="26917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Rectangle 267"/>
                <p:cNvSpPr>
                  <a:spLocks noChangeArrowheads="1"/>
                </p:cNvSpPr>
                <p:nvPr/>
              </p:nvSpPr>
              <p:spPr bwMode="auto">
                <a:xfrm>
                  <a:off x="27109" y="35470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Rectangle 268"/>
                <p:cNvSpPr>
                  <a:spLocks noChangeArrowheads="1"/>
                </p:cNvSpPr>
                <p:nvPr/>
              </p:nvSpPr>
              <p:spPr bwMode="auto">
                <a:xfrm>
                  <a:off x="26917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Rectangle 269"/>
                <p:cNvSpPr>
                  <a:spLocks noChangeArrowheads="1"/>
                </p:cNvSpPr>
                <p:nvPr/>
              </p:nvSpPr>
              <p:spPr bwMode="auto">
                <a:xfrm>
                  <a:off x="27109" y="35489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Rectangle 270"/>
                <p:cNvSpPr>
                  <a:spLocks noChangeArrowheads="1"/>
                </p:cNvSpPr>
                <p:nvPr/>
              </p:nvSpPr>
              <p:spPr bwMode="auto">
                <a:xfrm>
                  <a:off x="26533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Rectangle 271"/>
                <p:cNvSpPr>
                  <a:spLocks noChangeArrowheads="1"/>
                </p:cNvSpPr>
                <p:nvPr/>
              </p:nvSpPr>
              <p:spPr bwMode="auto">
                <a:xfrm>
                  <a:off x="26725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Rectangle 272"/>
                <p:cNvSpPr>
                  <a:spLocks noChangeArrowheads="1"/>
                </p:cNvSpPr>
                <p:nvPr/>
              </p:nvSpPr>
              <p:spPr bwMode="auto">
                <a:xfrm>
                  <a:off x="26533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Rectangle 273"/>
                <p:cNvSpPr>
                  <a:spLocks noChangeArrowheads="1"/>
                </p:cNvSpPr>
                <p:nvPr/>
              </p:nvSpPr>
              <p:spPr bwMode="auto">
                <a:xfrm>
                  <a:off x="26725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Rectangle 274"/>
                <p:cNvSpPr>
                  <a:spLocks noChangeArrowheads="1"/>
                </p:cNvSpPr>
                <p:nvPr/>
              </p:nvSpPr>
              <p:spPr bwMode="auto">
                <a:xfrm>
                  <a:off x="26917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Rectangle 275"/>
                <p:cNvSpPr>
                  <a:spLocks noChangeArrowheads="1"/>
                </p:cNvSpPr>
                <p:nvPr/>
              </p:nvSpPr>
              <p:spPr bwMode="auto">
                <a:xfrm>
                  <a:off x="27109" y="35508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Rectangle 276"/>
                <p:cNvSpPr>
                  <a:spLocks noChangeArrowheads="1"/>
                </p:cNvSpPr>
                <p:nvPr/>
              </p:nvSpPr>
              <p:spPr bwMode="auto">
                <a:xfrm>
                  <a:off x="26917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Rectangle 277"/>
                <p:cNvSpPr>
                  <a:spLocks noChangeArrowheads="1"/>
                </p:cNvSpPr>
                <p:nvPr/>
              </p:nvSpPr>
              <p:spPr bwMode="auto">
                <a:xfrm>
                  <a:off x="27109" y="355276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Rectangle 278"/>
                <p:cNvSpPr>
                  <a:spLocks noChangeArrowheads="1"/>
                </p:cNvSpPr>
                <p:nvPr/>
              </p:nvSpPr>
              <p:spPr bwMode="auto">
                <a:xfrm>
                  <a:off x="25765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Rectangle 279"/>
                <p:cNvSpPr>
                  <a:spLocks noChangeArrowheads="1"/>
                </p:cNvSpPr>
                <p:nvPr/>
              </p:nvSpPr>
              <p:spPr bwMode="auto">
                <a:xfrm>
                  <a:off x="25957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Rectangle 280"/>
                <p:cNvSpPr>
                  <a:spLocks noChangeArrowheads="1"/>
                </p:cNvSpPr>
                <p:nvPr/>
              </p:nvSpPr>
              <p:spPr bwMode="auto">
                <a:xfrm>
                  <a:off x="25765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Rectangle 281"/>
                <p:cNvSpPr>
                  <a:spLocks noChangeArrowheads="1"/>
                </p:cNvSpPr>
                <p:nvPr/>
              </p:nvSpPr>
              <p:spPr bwMode="auto">
                <a:xfrm>
                  <a:off x="25957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Rectangle 282"/>
                <p:cNvSpPr>
                  <a:spLocks noChangeArrowheads="1"/>
                </p:cNvSpPr>
                <p:nvPr/>
              </p:nvSpPr>
              <p:spPr bwMode="auto">
                <a:xfrm>
                  <a:off x="26149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Rectangle 283"/>
                <p:cNvSpPr>
                  <a:spLocks noChangeArrowheads="1"/>
                </p:cNvSpPr>
                <p:nvPr/>
              </p:nvSpPr>
              <p:spPr bwMode="auto">
                <a:xfrm>
                  <a:off x="26341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Rectangle 284"/>
                <p:cNvSpPr>
                  <a:spLocks noChangeArrowheads="1"/>
                </p:cNvSpPr>
                <p:nvPr/>
              </p:nvSpPr>
              <p:spPr bwMode="auto">
                <a:xfrm>
                  <a:off x="26149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Rectangle 285"/>
                <p:cNvSpPr>
                  <a:spLocks noChangeArrowheads="1"/>
                </p:cNvSpPr>
                <p:nvPr/>
              </p:nvSpPr>
              <p:spPr bwMode="auto">
                <a:xfrm>
                  <a:off x="26341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Rectangle 286"/>
                <p:cNvSpPr>
                  <a:spLocks noChangeArrowheads="1"/>
                </p:cNvSpPr>
                <p:nvPr/>
              </p:nvSpPr>
              <p:spPr bwMode="auto">
                <a:xfrm>
                  <a:off x="25765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Rectangle 287"/>
                <p:cNvSpPr>
                  <a:spLocks noChangeArrowheads="1"/>
                </p:cNvSpPr>
                <p:nvPr/>
              </p:nvSpPr>
              <p:spPr bwMode="auto">
                <a:xfrm>
                  <a:off x="25957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Rectangle 288"/>
                <p:cNvSpPr>
                  <a:spLocks noChangeArrowheads="1"/>
                </p:cNvSpPr>
                <p:nvPr/>
              </p:nvSpPr>
              <p:spPr bwMode="auto">
                <a:xfrm>
                  <a:off x="25765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Rectangle 289"/>
                <p:cNvSpPr>
                  <a:spLocks noChangeArrowheads="1"/>
                </p:cNvSpPr>
                <p:nvPr/>
              </p:nvSpPr>
              <p:spPr bwMode="auto">
                <a:xfrm>
                  <a:off x="25957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Rectangle 290"/>
                <p:cNvSpPr>
                  <a:spLocks noChangeArrowheads="1"/>
                </p:cNvSpPr>
                <p:nvPr/>
              </p:nvSpPr>
              <p:spPr bwMode="auto">
                <a:xfrm>
                  <a:off x="26149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Rectangle 291"/>
                <p:cNvSpPr>
                  <a:spLocks noChangeArrowheads="1"/>
                </p:cNvSpPr>
                <p:nvPr/>
              </p:nvSpPr>
              <p:spPr bwMode="auto">
                <a:xfrm>
                  <a:off x="26341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Rectangle 292"/>
                <p:cNvSpPr>
                  <a:spLocks noChangeArrowheads="1"/>
                </p:cNvSpPr>
                <p:nvPr/>
              </p:nvSpPr>
              <p:spPr bwMode="auto">
                <a:xfrm>
                  <a:off x="26149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Rectangle 293"/>
                <p:cNvSpPr>
                  <a:spLocks noChangeArrowheads="1"/>
                </p:cNvSpPr>
                <p:nvPr/>
              </p:nvSpPr>
              <p:spPr bwMode="auto">
                <a:xfrm>
                  <a:off x="26341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533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Rectangle 295"/>
                <p:cNvSpPr>
                  <a:spLocks noChangeArrowheads="1"/>
                </p:cNvSpPr>
                <p:nvPr/>
              </p:nvSpPr>
              <p:spPr bwMode="auto">
                <a:xfrm>
                  <a:off x="26725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Rectangle 296"/>
                <p:cNvSpPr>
                  <a:spLocks noChangeArrowheads="1"/>
                </p:cNvSpPr>
                <p:nvPr/>
              </p:nvSpPr>
              <p:spPr bwMode="auto">
                <a:xfrm>
                  <a:off x="26533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8" name="Rectangle 297"/>
                <p:cNvSpPr>
                  <a:spLocks noChangeArrowheads="1"/>
                </p:cNvSpPr>
                <p:nvPr/>
              </p:nvSpPr>
              <p:spPr bwMode="auto">
                <a:xfrm>
                  <a:off x="26725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9" name="Rectangle 298"/>
                <p:cNvSpPr>
                  <a:spLocks noChangeArrowheads="1"/>
                </p:cNvSpPr>
                <p:nvPr/>
              </p:nvSpPr>
              <p:spPr bwMode="auto">
                <a:xfrm>
                  <a:off x="26917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Rectangle 299"/>
                <p:cNvSpPr>
                  <a:spLocks noChangeArrowheads="1"/>
                </p:cNvSpPr>
                <p:nvPr/>
              </p:nvSpPr>
              <p:spPr bwMode="auto">
                <a:xfrm>
                  <a:off x="27109" y="355468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Rectangle 300"/>
                <p:cNvSpPr>
                  <a:spLocks noChangeArrowheads="1"/>
                </p:cNvSpPr>
                <p:nvPr/>
              </p:nvSpPr>
              <p:spPr bwMode="auto">
                <a:xfrm>
                  <a:off x="26917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Rectangle 301"/>
                <p:cNvSpPr>
                  <a:spLocks noChangeArrowheads="1"/>
                </p:cNvSpPr>
                <p:nvPr/>
              </p:nvSpPr>
              <p:spPr bwMode="auto">
                <a:xfrm>
                  <a:off x="27109" y="355660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Rectangle 302"/>
                <p:cNvSpPr>
                  <a:spLocks noChangeArrowheads="1"/>
                </p:cNvSpPr>
                <p:nvPr/>
              </p:nvSpPr>
              <p:spPr bwMode="auto">
                <a:xfrm>
                  <a:off x="26533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Rectangle 303"/>
                <p:cNvSpPr>
                  <a:spLocks noChangeArrowheads="1"/>
                </p:cNvSpPr>
                <p:nvPr/>
              </p:nvSpPr>
              <p:spPr bwMode="auto">
                <a:xfrm>
                  <a:off x="26725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Rectangle 304"/>
                <p:cNvSpPr>
                  <a:spLocks noChangeArrowheads="1"/>
                </p:cNvSpPr>
                <p:nvPr/>
              </p:nvSpPr>
              <p:spPr bwMode="auto">
                <a:xfrm>
                  <a:off x="26533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Rectangle 305"/>
                <p:cNvSpPr>
                  <a:spLocks noChangeArrowheads="1"/>
                </p:cNvSpPr>
                <p:nvPr/>
              </p:nvSpPr>
              <p:spPr bwMode="auto">
                <a:xfrm>
                  <a:off x="26725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Rectangle 306"/>
                <p:cNvSpPr>
                  <a:spLocks noChangeArrowheads="1"/>
                </p:cNvSpPr>
                <p:nvPr/>
              </p:nvSpPr>
              <p:spPr bwMode="auto">
                <a:xfrm>
                  <a:off x="26917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Rectangle 307"/>
                <p:cNvSpPr>
                  <a:spLocks noChangeArrowheads="1"/>
                </p:cNvSpPr>
                <p:nvPr/>
              </p:nvSpPr>
              <p:spPr bwMode="auto">
                <a:xfrm>
                  <a:off x="27109" y="355852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Rectangle 308"/>
                <p:cNvSpPr>
                  <a:spLocks noChangeArrowheads="1"/>
                </p:cNvSpPr>
                <p:nvPr/>
              </p:nvSpPr>
              <p:spPr bwMode="auto">
                <a:xfrm>
                  <a:off x="26917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Rectangle 309"/>
                <p:cNvSpPr>
                  <a:spLocks noChangeArrowheads="1"/>
                </p:cNvSpPr>
                <p:nvPr/>
              </p:nvSpPr>
              <p:spPr bwMode="auto">
                <a:xfrm>
                  <a:off x="27109" y="356044"/>
                  <a:ext cx="192" cy="192"/>
                </a:xfrm>
                <a:prstGeom prst="rect">
                  <a:avLst/>
                </a:prstGeom>
                <a:noFill/>
                <a:ln w="9525">
                  <a:solidFill>
                    <a:srgbClr val="C0504D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2" name="Line 263"/>
              <p:cNvSpPr>
                <a:spLocks noChangeShapeType="1"/>
              </p:cNvSpPr>
              <p:nvPr/>
            </p:nvSpPr>
            <p:spPr bwMode="auto">
              <a:xfrm>
                <a:off x="0" y="3167335"/>
                <a:ext cx="6393722" cy="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Text Box 264"/>
              <p:cNvSpPr txBox="1">
                <a:spLocks noChangeArrowheads="1"/>
              </p:cNvSpPr>
              <p:nvPr/>
            </p:nvSpPr>
            <p:spPr bwMode="auto">
              <a:xfrm>
                <a:off x="3024188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0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 Box 265"/>
              <p:cNvSpPr txBox="1">
                <a:spLocks noChangeArrowheads="1"/>
              </p:cNvSpPr>
              <p:nvPr/>
            </p:nvSpPr>
            <p:spPr bwMode="auto">
              <a:xfrm>
                <a:off x="3416460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Text Box 266"/>
              <p:cNvSpPr txBox="1">
                <a:spLocks noChangeArrowheads="1"/>
              </p:cNvSpPr>
              <p:nvPr/>
            </p:nvSpPr>
            <p:spPr bwMode="auto">
              <a:xfrm>
                <a:off x="3817307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 Box 267"/>
              <p:cNvSpPr txBox="1">
                <a:spLocks noChangeArrowheads="1"/>
              </p:cNvSpPr>
              <p:nvPr/>
            </p:nvSpPr>
            <p:spPr bwMode="auto">
              <a:xfrm>
                <a:off x="4215950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Text Box 268"/>
              <p:cNvSpPr txBox="1">
                <a:spLocks noChangeArrowheads="1"/>
              </p:cNvSpPr>
              <p:nvPr/>
            </p:nvSpPr>
            <p:spPr bwMode="auto">
              <a:xfrm>
                <a:off x="4616797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xt Box 269"/>
              <p:cNvSpPr txBox="1">
                <a:spLocks noChangeArrowheads="1"/>
              </p:cNvSpPr>
              <p:nvPr/>
            </p:nvSpPr>
            <p:spPr bwMode="auto">
              <a:xfrm>
                <a:off x="5015441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Text Box 270"/>
              <p:cNvSpPr txBox="1">
                <a:spLocks noChangeArrowheads="1"/>
              </p:cNvSpPr>
              <p:nvPr/>
            </p:nvSpPr>
            <p:spPr bwMode="auto">
              <a:xfrm>
                <a:off x="5414085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Text Box 271"/>
              <p:cNvSpPr txBox="1">
                <a:spLocks noChangeArrowheads="1"/>
              </p:cNvSpPr>
              <p:nvPr/>
            </p:nvSpPr>
            <p:spPr bwMode="auto">
              <a:xfrm>
                <a:off x="5812729" y="3165068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Text Box 272"/>
              <p:cNvSpPr txBox="1">
                <a:spLocks noChangeArrowheads="1"/>
              </p:cNvSpPr>
              <p:nvPr/>
            </p:nvSpPr>
            <p:spPr bwMode="auto">
              <a:xfrm>
                <a:off x="2544915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–1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Text Box 273"/>
              <p:cNvSpPr txBox="1">
                <a:spLocks noChangeArrowheads="1"/>
              </p:cNvSpPr>
              <p:nvPr/>
            </p:nvSpPr>
            <p:spPr bwMode="auto">
              <a:xfrm>
                <a:off x="2144068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–2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Text Box 274"/>
              <p:cNvSpPr txBox="1">
                <a:spLocks noChangeArrowheads="1"/>
              </p:cNvSpPr>
              <p:nvPr/>
            </p:nvSpPr>
            <p:spPr bwMode="auto">
              <a:xfrm>
                <a:off x="1745424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–3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 Box 275"/>
              <p:cNvSpPr txBox="1">
                <a:spLocks noChangeArrowheads="1"/>
              </p:cNvSpPr>
              <p:nvPr/>
            </p:nvSpPr>
            <p:spPr bwMode="auto">
              <a:xfrm>
                <a:off x="1346780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–4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Text Box 276"/>
              <p:cNvSpPr txBox="1">
                <a:spLocks noChangeArrowheads="1"/>
              </p:cNvSpPr>
              <p:nvPr/>
            </p:nvSpPr>
            <p:spPr bwMode="auto">
              <a:xfrm>
                <a:off x="948136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–5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Text Box 277"/>
              <p:cNvSpPr txBox="1">
                <a:spLocks noChangeArrowheads="1"/>
              </p:cNvSpPr>
              <p:nvPr/>
            </p:nvSpPr>
            <p:spPr bwMode="auto">
              <a:xfrm>
                <a:off x="547289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–6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Text Box 278"/>
              <p:cNvSpPr txBox="1">
                <a:spLocks noChangeArrowheads="1"/>
              </p:cNvSpPr>
              <p:nvPr/>
            </p:nvSpPr>
            <p:spPr bwMode="auto">
              <a:xfrm>
                <a:off x="148646" y="31650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–7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Text Box 279"/>
              <p:cNvSpPr txBox="1">
                <a:spLocks noChangeArrowheads="1"/>
              </p:cNvSpPr>
              <p:nvPr/>
            </p:nvSpPr>
            <p:spPr bwMode="auto">
              <a:xfrm>
                <a:off x="2871788" y="2672014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Text Box 280"/>
              <p:cNvSpPr txBox="1">
                <a:spLocks noChangeArrowheads="1"/>
              </p:cNvSpPr>
              <p:nvPr/>
            </p:nvSpPr>
            <p:spPr bwMode="auto">
              <a:xfrm>
                <a:off x="2871788" y="2316559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Text Box 281"/>
              <p:cNvSpPr txBox="1">
                <a:spLocks noChangeArrowheads="1"/>
              </p:cNvSpPr>
              <p:nvPr/>
            </p:nvSpPr>
            <p:spPr bwMode="auto">
              <a:xfrm>
                <a:off x="2871788" y="1959142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Text Box 282"/>
              <p:cNvSpPr txBox="1">
                <a:spLocks noChangeArrowheads="1"/>
              </p:cNvSpPr>
              <p:nvPr/>
            </p:nvSpPr>
            <p:spPr bwMode="auto">
              <a:xfrm>
                <a:off x="2871788" y="1601725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Text Box 283"/>
              <p:cNvSpPr txBox="1">
                <a:spLocks noChangeArrowheads="1"/>
              </p:cNvSpPr>
              <p:nvPr/>
            </p:nvSpPr>
            <p:spPr bwMode="auto">
              <a:xfrm>
                <a:off x="2871788" y="1244307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Text Box 284"/>
              <p:cNvSpPr txBox="1">
                <a:spLocks noChangeArrowheads="1"/>
              </p:cNvSpPr>
              <p:nvPr/>
            </p:nvSpPr>
            <p:spPr bwMode="auto">
              <a:xfrm>
                <a:off x="2871788" y="888854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Text Box 285"/>
              <p:cNvSpPr txBox="1">
                <a:spLocks noChangeArrowheads="1"/>
              </p:cNvSpPr>
              <p:nvPr/>
            </p:nvSpPr>
            <p:spPr bwMode="auto">
              <a:xfrm>
                <a:off x="2871788" y="533400"/>
                <a:ext cx="411859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7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Text Box 286"/>
              <p:cNvSpPr txBox="1">
                <a:spLocks noChangeArrowheads="1"/>
              </p:cNvSpPr>
              <p:nvPr/>
            </p:nvSpPr>
            <p:spPr bwMode="auto">
              <a:xfrm>
                <a:off x="2795588" y="374410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–2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Text Box 287"/>
              <p:cNvSpPr txBox="1">
                <a:spLocks noChangeArrowheads="1"/>
              </p:cNvSpPr>
              <p:nvPr/>
            </p:nvSpPr>
            <p:spPr bwMode="auto">
              <a:xfrm>
                <a:off x="2795588" y="4456981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–4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Text Box 288"/>
              <p:cNvSpPr txBox="1">
                <a:spLocks noChangeArrowheads="1"/>
              </p:cNvSpPr>
              <p:nvPr/>
            </p:nvSpPr>
            <p:spPr bwMode="auto">
              <a:xfrm>
                <a:off x="2795588" y="5171815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–6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Text Box 289"/>
              <p:cNvSpPr txBox="1">
                <a:spLocks noChangeArrowheads="1"/>
              </p:cNvSpPr>
              <p:nvPr/>
            </p:nvSpPr>
            <p:spPr bwMode="auto">
              <a:xfrm>
                <a:off x="2795588" y="4101525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–3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Text Box 290"/>
              <p:cNvSpPr txBox="1">
                <a:spLocks noChangeArrowheads="1"/>
              </p:cNvSpPr>
              <p:nvPr/>
            </p:nvSpPr>
            <p:spPr bwMode="auto">
              <a:xfrm>
                <a:off x="2795588" y="4814397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–5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Text Box 291"/>
              <p:cNvSpPr txBox="1">
                <a:spLocks noChangeArrowheads="1"/>
              </p:cNvSpPr>
              <p:nvPr/>
            </p:nvSpPr>
            <p:spPr bwMode="auto">
              <a:xfrm>
                <a:off x="2795588" y="5527268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–7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Line 292"/>
              <p:cNvSpPr>
                <a:spLocks noChangeShapeType="1"/>
              </p:cNvSpPr>
              <p:nvPr/>
            </p:nvSpPr>
            <p:spPr bwMode="auto">
              <a:xfrm rot="-5400000">
                <a:off x="344157" y="3169298"/>
                <a:ext cx="5701005" cy="0"/>
              </a:xfrm>
              <a:prstGeom prst="line">
                <a:avLst/>
              </a:prstGeom>
              <a:noFill/>
              <a:ln w="28575">
                <a:solidFill>
                  <a:sysClr val="windowText" lastClr="000000"/>
                </a:solidFill>
                <a:round/>
                <a:headEnd type="arrow" w="med" len="med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Text Box 293"/>
              <p:cNvSpPr txBox="1">
                <a:spLocks noChangeArrowheads="1"/>
              </p:cNvSpPr>
              <p:nvPr/>
            </p:nvSpPr>
            <p:spPr bwMode="auto">
              <a:xfrm>
                <a:off x="2795588" y="3388655"/>
                <a:ext cx="568233" cy="416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–1</a:t>
                </a: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rgbClr val="0100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Text Box 294"/>
              <p:cNvSpPr txBox="1">
                <a:spLocks noChangeArrowheads="1"/>
              </p:cNvSpPr>
              <p:nvPr/>
            </p:nvSpPr>
            <p:spPr bwMode="auto">
              <a:xfrm>
                <a:off x="6376988" y="2971800"/>
                <a:ext cx="414061" cy="453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1" i="1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x</a:t>
                </a:r>
              </a:p>
            </p:txBody>
          </p:sp>
          <p:sp>
            <p:nvSpPr>
              <p:cNvPr id="54" name="Text Box 295"/>
              <p:cNvSpPr txBox="1">
                <a:spLocks noChangeArrowheads="1"/>
              </p:cNvSpPr>
              <p:nvPr/>
            </p:nvSpPr>
            <p:spPr bwMode="auto">
              <a:xfrm>
                <a:off x="3084946" y="0"/>
                <a:ext cx="396442" cy="453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1" i="1" u="none" strike="noStrike" kern="0" cap="none" spc="0" normalizeH="0" baseline="0" noProof="0">
                    <a:ln>
                      <a:noFill/>
                    </a:ln>
                    <a:solidFill>
                      <a:srgbClr val="010066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+mn-cs"/>
                  </a:rPr>
                  <a:t>y</a:t>
                </a:r>
              </a:p>
            </p:txBody>
          </p:sp>
        </p:grpSp>
        <p:sp>
          <p:nvSpPr>
            <p:cNvPr id="6" name="Line 297"/>
            <p:cNvSpPr>
              <a:spLocks noChangeShapeType="1"/>
            </p:cNvSpPr>
            <p:nvPr/>
          </p:nvSpPr>
          <p:spPr bwMode="auto">
            <a:xfrm flipH="1">
              <a:off x="2403475" y="3535363"/>
              <a:ext cx="2019300" cy="352425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4313238" y="3511550"/>
              <a:ext cx="142875" cy="144463"/>
              <a:chOff x="4313238" y="3511550"/>
              <a:chExt cx="142875" cy="144462"/>
            </a:xfrm>
          </p:grpSpPr>
          <p:sp>
            <p:nvSpPr>
              <p:cNvPr id="19" name="Line 298"/>
              <p:cNvSpPr>
                <a:spLocks noChangeShapeType="1"/>
              </p:cNvSpPr>
              <p:nvPr/>
            </p:nvSpPr>
            <p:spPr bwMode="auto">
              <a:xfrm>
                <a:off x="4313238" y="3511550"/>
                <a:ext cx="142875" cy="14446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Line 299"/>
              <p:cNvSpPr>
                <a:spLocks noChangeShapeType="1"/>
              </p:cNvSpPr>
              <p:nvPr/>
            </p:nvSpPr>
            <p:spPr bwMode="auto">
              <a:xfrm flipH="1">
                <a:off x="4313238" y="3511550"/>
                <a:ext cx="142875" cy="14446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7"/>
            <p:cNvGrpSpPr>
              <a:grpSpLocks/>
            </p:cNvGrpSpPr>
            <p:nvPr/>
          </p:nvGrpSpPr>
          <p:grpSpPr bwMode="auto">
            <a:xfrm>
              <a:off x="2357438" y="3817938"/>
              <a:ext cx="142875" cy="144462"/>
              <a:chOff x="2357438" y="3817938"/>
              <a:chExt cx="142875" cy="144462"/>
            </a:xfrm>
          </p:grpSpPr>
          <p:sp>
            <p:nvSpPr>
              <p:cNvPr id="17" name="Line 298"/>
              <p:cNvSpPr>
                <a:spLocks noChangeShapeType="1"/>
              </p:cNvSpPr>
              <p:nvPr/>
            </p:nvSpPr>
            <p:spPr bwMode="auto">
              <a:xfrm>
                <a:off x="2357438" y="3817938"/>
                <a:ext cx="142875" cy="14446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Line 299"/>
              <p:cNvSpPr>
                <a:spLocks noChangeShapeType="1"/>
              </p:cNvSpPr>
              <p:nvPr/>
            </p:nvSpPr>
            <p:spPr bwMode="auto">
              <a:xfrm flipH="1">
                <a:off x="2357438" y="3817938"/>
                <a:ext cx="142875" cy="144462"/>
              </a:xfrm>
              <a:prstGeom prst="line">
                <a:avLst/>
              </a:prstGeom>
              <a:noFill/>
              <a:ln w="28575">
                <a:solidFill>
                  <a:srgbClr val="FF66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" name="TextBox 4"/>
            <p:cNvSpPr txBox="1">
              <a:spLocks noChangeArrowheads="1"/>
            </p:cNvSpPr>
            <p:nvPr/>
          </p:nvSpPr>
          <p:spPr bwMode="auto">
            <a:xfrm>
              <a:off x="2066925" y="3821113"/>
              <a:ext cx="3810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TextBox 308"/>
            <p:cNvSpPr txBox="1">
              <a:spLocks noChangeArrowheads="1"/>
            </p:cNvSpPr>
            <p:nvPr/>
          </p:nvSpPr>
          <p:spPr bwMode="auto">
            <a:xfrm>
              <a:off x="4352925" y="3592513"/>
              <a:ext cx="38100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Line 297"/>
            <p:cNvSpPr>
              <a:spLocks noChangeShapeType="1"/>
            </p:cNvSpPr>
            <p:nvPr/>
          </p:nvSpPr>
          <p:spPr bwMode="auto">
            <a:xfrm>
              <a:off x="4022725" y="1766888"/>
              <a:ext cx="349250" cy="1782762"/>
            </a:xfrm>
            <a:prstGeom prst="line">
              <a:avLst/>
            </a:prstGeom>
            <a:noFill/>
            <a:ln w="3810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2" name="Group 11"/>
            <p:cNvGrpSpPr>
              <a:grpSpLocks/>
            </p:cNvGrpSpPr>
            <p:nvPr/>
          </p:nvGrpSpPr>
          <p:grpSpPr bwMode="auto">
            <a:xfrm>
              <a:off x="3957638" y="1644635"/>
              <a:ext cx="517525" cy="369887"/>
              <a:chOff x="3957638" y="1644635"/>
              <a:chExt cx="516506" cy="369332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3957638" y="1730770"/>
                <a:ext cx="142875" cy="144462"/>
                <a:chOff x="3957638" y="1730770"/>
                <a:chExt cx="142875" cy="144462"/>
              </a:xfrm>
            </p:grpSpPr>
            <p:sp>
              <p:nvSpPr>
                <p:cNvPr id="15" name="Line 298"/>
                <p:cNvSpPr>
                  <a:spLocks noChangeShapeType="1"/>
                </p:cNvSpPr>
                <p:nvPr/>
              </p:nvSpPr>
              <p:spPr bwMode="auto">
                <a:xfrm>
                  <a:off x="3957638" y="1730770"/>
                  <a:ext cx="142875" cy="144462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Line 299"/>
                <p:cNvSpPr>
                  <a:spLocks noChangeShapeType="1"/>
                </p:cNvSpPr>
                <p:nvPr/>
              </p:nvSpPr>
              <p:spPr bwMode="auto">
                <a:xfrm flipH="1">
                  <a:off x="3957638" y="1730770"/>
                  <a:ext cx="142875" cy="144462"/>
                </a:xfrm>
                <a:prstGeom prst="line">
                  <a:avLst/>
                </a:prstGeom>
                <a:noFill/>
                <a:ln w="28575">
                  <a:solidFill>
                    <a:srgbClr val="FF66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square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4" name="TextBox 315"/>
              <p:cNvSpPr txBox="1">
                <a:spLocks noChangeArrowheads="1"/>
              </p:cNvSpPr>
              <p:nvPr/>
            </p:nvSpPr>
            <p:spPr bwMode="auto">
              <a:xfrm>
                <a:off x="4093144" y="1644635"/>
                <a:ext cx="381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</p:grpSp>
      </p:grpSp>
      <p:sp>
        <p:nvSpPr>
          <p:cNvPr id="312" name="Rectangle 311"/>
          <p:cNvSpPr/>
          <p:nvPr/>
        </p:nvSpPr>
        <p:spPr>
          <a:xfrm>
            <a:off x="7416023" y="763235"/>
            <a:ext cx="45533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/>
            <a:r>
              <a:rPr lang="en-GB" sz="4000" dirty="0">
                <a:solidFill>
                  <a:srgbClr val="000000"/>
                </a:solidFill>
                <a:latin typeface="Calibri" panose="020F0502020204030204" pitchFamily="34" charset="0"/>
              </a:rPr>
              <a:t>What is the </a:t>
            </a:r>
            <a:endParaRPr lang="en-GB" sz="4000" dirty="0" smtClean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0" algn="ctr" fontAlgn="ctr"/>
            <a:r>
              <a:rPr lang="en-GB" sz="40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missing </a:t>
            </a:r>
            <a:r>
              <a:rPr lang="en-GB" sz="4000" dirty="0">
                <a:solidFill>
                  <a:srgbClr val="000000"/>
                </a:solidFill>
                <a:latin typeface="Calibri" panose="020F0502020204030204" pitchFamily="34" charset="0"/>
              </a:rPr>
              <a:t>co-ordinate to make a square?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757907" y="3049464"/>
            <a:ext cx="36195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600" dirty="0" smtClean="0"/>
              <a:t>(-3,3)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73817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201</Words>
  <Application>Microsoft Office PowerPoint</Application>
  <PresentationFormat>Widescreen</PresentationFormat>
  <Paragraphs>116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2016-01-30T17:39:16Z</dcterms:created>
  <dcterms:modified xsi:type="dcterms:W3CDTF">2020-06-09T06:24:36Z</dcterms:modified>
</cp:coreProperties>
</file>