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59" r:id="rId3"/>
    <p:sldId id="262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80953B-7BD1-4D97-8EED-B6EFA4BD9C1C}" v="2" dt="2021-11-09T07:42:57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F80953B-7BD1-4D97-8EED-B6EFA4BD9C1C}"/>
    <pc:docChg chg="custSel addSld delSld modSld">
      <pc:chgData name="Stewart Gale" userId="3647ddd2-6040-41ae-a96d-232c23482af8" providerId="ADAL" clId="{2F80953B-7BD1-4D97-8EED-B6EFA4BD9C1C}" dt="2021-11-09T07:43:43.803" v="54" actId="478"/>
      <pc:docMkLst>
        <pc:docMk/>
      </pc:docMkLst>
      <pc:sldChg chg="del">
        <pc:chgData name="Stewart Gale" userId="3647ddd2-6040-41ae-a96d-232c23482af8" providerId="ADAL" clId="{2F80953B-7BD1-4D97-8EED-B6EFA4BD9C1C}" dt="2021-11-09T07:42:26.655" v="1" actId="47"/>
        <pc:sldMkLst>
          <pc:docMk/>
          <pc:sldMk cId="3568085373" sldId="257"/>
        </pc:sldMkLst>
      </pc:sldChg>
      <pc:sldChg chg="delSp modSp mod delAnim">
        <pc:chgData name="Stewart Gale" userId="3647ddd2-6040-41ae-a96d-232c23482af8" providerId="ADAL" clId="{2F80953B-7BD1-4D97-8EED-B6EFA4BD9C1C}" dt="2021-11-09T07:43:36.082" v="52" actId="478"/>
        <pc:sldMkLst>
          <pc:docMk/>
          <pc:sldMk cId="2772807050" sldId="258"/>
        </pc:sldMkLst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2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3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5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6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7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8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9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10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11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12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13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14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15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16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17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18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19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20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21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22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23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24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25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26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27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28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29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3.229" v="51" actId="478"/>
          <ac:spMkLst>
            <pc:docMk/>
            <pc:sldMk cId="2772807050" sldId="258"/>
            <ac:spMk id="30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36.082" v="52" actId="478"/>
          <ac:spMkLst>
            <pc:docMk/>
            <pc:sldMk cId="2772807050" sldId="258"/>
            <ac:spMk id="31" creationId="{00000000-0000-0000-0000-000000000000}"/>
          </ac:spMkLst>
        </pc:spChg>
        <pc:graphicFrameChg chg="mod">
          <ac:chgData name="Stewart Gale" userId="3647ddd2-6040-41ae-a96d-232c23482af8" providerId="ADAL" clId="{2F80953B-7BD1-4D97-8EED-B6EFA4BD9C1C}" dt="2021-11-09T07:42:36.421" v="5" actId="1076"/>
          <ac:graphicFrameMkLst>
            <pc:docMk/>
            <pc:sldMk cId="2772807050" sldId="258"/>
            <ac:graphicFrameMk id="4" creationId="{1F7C1654-5F14-4F9C-9E1C-A3B0F16819EE}"/>
          </ac:graphicFrameMkLst>
        </pc:graphicFrameChg>
        <pc:picChg chg="del">
          <ac:chgData name="Stewart Gale" userId="3647ddd2-6040-41ae-a96d-232c23482af8" providerId="ADAL" clId="{2F80953B-7BD1-4D97-8EED-B6EFA4BD9C1C}" dt="2021-11-09T07:42:29.925" v="4" actId="478"/>
          <ac:picMkLst>
            <pc:docMk/>
            <pc:sldMk cId="2772807050" sldId="258"/>
            <ac:picMk id="32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2F80953B-7BD1-4D97-8EED-B6EFA4BD9C1C}" dt="2021-11-09T07:43:43.803" v="54" actId="478"/>
        <pc:sldMkLst>
          <pc:docMk/>
          <pc:sldMk cId="2952024841" sldId="259"/>
        </pc:sldMkLst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4" creationId="{3F3B1FE5-C230-4603-8A95-1C0E7E8987C6}"/>
          </ac:spMkLst>
        </pc:spChg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5" creationId="{CA5E59B8-444B-4983-9BFB-8D6A49EF23D4}"/>
          </ac:spMkLst>
        </pc:spChg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10" creationId="{CA5E59B8-444B-4983-9BFB-8D6A49EF23D4}"/>
          </ac:spMkLst>
        </pc:spChg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11" creationId="{CA5E59B8-444B-4983-9BFB-8D6A49EF23D4}"/>
          </ac:spMkLst>
        </pc:spChg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12" creationId="{CA5E59B8-444B-4983-9BFB-8D6A49EF23D4}"/>
          </ac:spMkLst>
        </pc:spChg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13" creationId="{CA5E59B8-444B-4983-9BFB-8D6A49EF23D4}"/>
          </ac:spMkLst>
        </pc:spChg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14" creationId="{3F3B1FE5-C230-4603-8A95-1C0E7E8987C6}"/>
          </ac:spMkLst>
        </pc:spChg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15" creationId="{3F3B1FE5-C230-4603-8A95-1C0E7E8987C6}"/>
          </ac:spMkLst>
        </pc:spChg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16" creationId="{3F3B1FE5-C230-4603-8A95-1C0E7E8987C6}"/>
          </ac:spMkLst>
        </pc:spChg>
        <pc:spChg chg="mod">
          <ac:chgData name="Stewart Gale" userId="3647ddd2-6040-41ae-a96d-232c23482af8" providerId="ADAL" clId="{2F80953B-7BD1-4D97-8EED-B6EFA4BD9C1C}" dt="2021-11-09T07:42:44.450" v="7" actId="1076"/>
          <ac:spMkLst>
            <pc:docMk/>
            <pc:sldMk cId="2952024841" sldId="259"/>
            <ac:spMk id="17" creationId="{3F3B1FE5-C230-4603-8A95-1C0E7E8987C6}"/>
          </ac:spMkLst>
        </pc:spChg>
        <pc:spChg chg="del mod">
          <ac:chgData name="Stewart Gale" userId="3647ddd2-6040-41ae-a96d-232c23482af8" providerId="ADAL" clId="{2F80953B-7BD1-4D97-8EED-B6EFA4BD9C1C}" dt="2021-11-09T07:43:40.473" v="53" actId="478"/>
          <ac:spMkLst>
            <pc:docMk/>
            <pc:sldMk cId="2952024841" sldId="259"/>
            <ac:spMk id="21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40.473" v="53" actId="478"/>
          <ac:spMkLst>
            <pc:docMk/>
            <pc:sldMk cId="2952024841" sldId="259"/>
            <ac:spMk id="22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40.473" v="53" actId="478"/>
          <ac:spMkLst>
            <pc:docMk/>
            <pc:sldMk cId="2952024841" sldId="259"/>
            <ac:spMk id="23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40.473" v="53" actId="478"/>
          <ac:spMkLst>
            <pc:docMk/>
            <pc:sldMk cId="2952024841" sldId="259"/>
            <ac:spMk id="24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40.473" v="53" actId="478"/>
          <ac:spMkLst>
            <pc:docMk/>
            <pc:sldMk cId="2952024841" sldId="259"/>
            <ac:spMk id="25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43.803" v="54" actId="478"/>
          <ac:spMkLst>
            <pc:docMk/>
            <pc:sldMk cId="2952024841" sldId="259"/>
            <ac:spMk id="26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43.803" v="54" actId="478"/>
          <ac:spMkLst>
            <pc:docMk/>
            <pc:sldMk cId="2952024841" sldId="259"/>
            <ac:spMk id="27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43.803" v="54" actId="478"/>
          <ac:spMkLst>
            <pc:docMk/>
            <pc:sldMk cId="2952024841" sldId="259"/>
            <ac:spMk id="28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43.803" v="54" actId="478"/>
          <ac:spMkLst>
            <pc:docMk/>
            <pc:sldMk cId="2952024841" sldId="259"/>
            <ac:spMk id="29" creationId="{00000000-0000-0000-0000-000000000000}"/>
          </ac:spMkLst>
        </pc:spChg>
        <pc:spChg chg="del mod">
          <ac:chgData name="Stewart Gale" userId="3647ddd2-6040-41ae-a96d-232c23482af8" providerId="ADAL" clId="{2F80953B-7BD1-4D97-8EED-B6EFA4BD9C1C}" dt="2021-11-09T07:43:43.803" v="54" actId="478"/>
          <ac:spMkLst>
            <pc:docMk/>
            <pc:sldMk cId="2952024841" sldId="259"/>
            <ac:spMk id="30" creationId="{00000000-0000-0000-0000-000000000000}"/>
          </ac:spMkLst>
        </pc:spChg>
        <pc:picChg chg="del">
          <ac:chgData name="Stewart Gale" userId="3647ddd2-6040-41ae-a96d-232c23482af8" providerId="ADAL" clId="{2F80953B-7BD1-4D97-8EED-B6EFA4BD9C1C}" dt="2021-11-09T07:42:38.893" v="6" actId="478"/>
          <ac:picMkLst>
            <pc:docMk/>
            <pc:sldMk cId="2952024841" sldId="259"/>
            <ac:picMk id="20" creationId="{00000000-0000-0000-0000-000000000000}"/>
          </ac:picMkLst>
        </pc:picChg>
      </pc:sldChg>
      <pc:sldChg chg="del">
        <pc:chgData name="Stewart Gale" userId="3647ddd2-6040-41ae-a96d-232c23482af8" providerId="ADAL" clId="{2F80953B-7BD1-4D97-8EED-B6EFA4BD9C1C}" dt="2021-11-09T07:42:26.424" v="0" actId="47"/>
        <pc:sldMkLst>
          <pc:docMk/>
          <pc:sldMk cId="1520032694" sldId="260"/>
        </pc:sldMkLst>
      </pc:sldChg>
      <pc:sldChg chg="add">
        <pc:chgData name="Stewart Gale" userId="3647ddd2-6040-41ae-a96d-232c23482af8" providerId="ADAL" clId="{2F80953B-7BD1-4D97-8EED-B6EFA4BD9C1C}" dt="2021-11-09T07:42:48.329" v="8"/>
        <pc:sldMkLst>
          <pc:docMk/>
          <pc:sldMk cId="3757621237" sldId="260"/>
        </pc:sldMkLst>
      </pc:sldChg>
      <pc:sldChg chg="del">
        <pc:chgData name="Stewart Gale" userId="3647ddd2-6040-41ae-a96d-232c23482af8" providerId="ADAL" clId="{2F80953B-7BD1-4D97-8EED-B6EFA4BD9C1C}" dt="2021-11-09T07:42:26.976" v="2" actId="47"/>
        <pc:sldMkLst>
          <pc:docMk/>
          <pc:sldMk cId="4082921659" sldId="261"/>
        </pc:sldMkLst>
      </pc:sldChg>
      <pc:sldChg chg="add">
        <pc:chgData name="Stewart Gale" userId="3647ddd2-6040-41ae-a96d-232c23482af8" providerId="ADAL" clId="{2F80953B-7BD1-4D97-8EED-B6EFA4BD9C1C}" dt="2021-11-09T07:42:48.329" v="8"/>
        <pc:sldMkLst>
          <pc:docMk/>
          <pc:sldMk cId="4248454178" sldId="261"/>
        </pc:sldMkLst>
      </pc:sldChg>
      <pc:sldChg chg="addSp delSp modSp new mod">
        <pc:chgData name="Stewart Gale" userId="3647ddd2-6040-41ae-a96d-232c23482af8" providerId="ADAL" clId="{2F80953B-7BD1-4D97-8EED-B6EFA4BD9C1C}" dt="2021-11-09T07:43:26.849" v="50" actId="1076"/>
        <pc:sldMkLst>
          <pc:docMk/>
          <pc:sldMk cId="683923654" sldId="262"/>
        </pc:sldMkLst>
        <pc:spChg chg="del">
          <ac:chgData name="Stewart Gale" userId="3647ddd2-6040-41ae-a96d-232c23482af8" providerId="ADAL" clId="{2F80953B-7BD1-4D97-8EED-B6EFA4BD9C1C}" dt="2021-11-09T07:42:51.524" v="10" actId="478"/>
          <ac:spMkLst>
            <pc:docMk/>
            <pc:sldMk cId="683923654" sldId="262"/>
            <ac:spMk id="2" creationId="{508F1587-5A3F-48A8-BE7C-04598975C49C}"/>
          </ac:spMkLst>
        </pc:spChg>
        <pc:spChg chg="del">
          <ac:chgData name="Stewart Gale" userId="3647ddd2-6040-41ae-a96d-232c23482af8" providerId="ADAL" clId="{2F80953B-7BD1-4D97-8EED-B6EFA4BD9C1C}" dt="2021-11-09T07:42:51.524" v="10" actId="478"/>
          <ac:spMkLst>
            <pc:docMk/>
            <pc:sldMk cId="683923654" sldId="262"/>
            <ac:spMk id="3" creationId="{A5A09A10-CC0B-40CD-85AF-0D2FC6BFEBF1}"/>
          </ac:spMkLst>
        </pc:spChg>
        <pc:spChg chg="add mod">
          <ac:chgData name="Stewart Gale" userId="3647ddd2-6040-41ae-a96d-232c23482af8" providerId="ADAL" clId="{2F80953B-7BD1-4D97-8EED-B6EFA4BD9C1C}" dt="2021-11-09T07:43:26.849" v="50" actId="1076"/>
          <ac:spMkLst>
            <pc:docMk/>
            <pc:sldMk cId="683923654" sldId="262"/>
            <ac:spMk id="4" creationId="{FE7E36D2-3911-482E-9040-5DACB3B71966}"/>
          </ac:spMkLst>
        </pc:spChg>
      </pc:sldChg>
      <pc:sldChg chg="del">
        <pc:chgData name="Stewart Gale" userId="3647ddd2-6040-41ae-a96d-232c23482af8" providerId="ADAL" clId="{2F80953B-7BD1-4D97-8EED-B6EFA4BD9C1C}" dt="2021-11-09T07:42:27.895" v="3" actId="47"/>
        <pc:sldMkLst>
          <pc:docMk/>
          <pc:sldMk cId="1786426173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ACFBC-4AAA-4314-8069-CADC75BC88EC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2A423-4A5A-44B6-93B5-5A62A8333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003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818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49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03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85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30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019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970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84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25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65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25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D4D53-F1E6-4678-94CC-E2C64B6E2A19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D8700-C50D-4639-A960-8D1CB23977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33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1F7C1654-5F14-4F9C-9E1C-A3B0F16819E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43976183"/>
                  </p:ext>
                </p:extLst>
              </p:nvPr>
            </p:nvGraphicFramePr>
            <p:xfrm>
              <a:off x="901431" y="205045"/>
              <a:ext cx="10389137" cy="62567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77095">
                      <a:extLst>
                        <a:ext uri="{9D8B030D-6E8A-4147-A177-3AD203B41FA5}">
                          <a16:colId xmlns:a16="http://schemas.microsoft.com/office/drawing/2014/main" val="201062782"/>
                        </a:ext>
                      </a:extLst>
                    </a:gridCol>
                    <a:gridCol w="1978561">
                      <a:extLst>
                        <a:ext uri="{9D8B030D-6E8A-4147-A177-3AD203B41FA5}">
                          <a16:colId xmlns:a16="http://schemas.microsoft.com/office/drawing/2014/main" val="2120643989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159470437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2378083573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1924543494"/>
                        </a:ext>
                      </a:extLst>
                    </a:gridCol>
                  </a:tblGrid>
                  <a:tr h="1133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Name of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the Polygon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Number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of Sides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Total Sum of Interior Angles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Size of one Interior Angle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(regular polygon)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Size of one Exterior Angle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(regular polygon)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6994395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3166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360°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90°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08029172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Octagon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45°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400578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 err="1"/>
                            <a:t>Hexadecagon</a:t>
                          </a:r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2520°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3570331"/>
                      </a:ext>
                    </a:extLst>
                  </a:tr>
                  <a:tr h="6312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Pentadecagon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156°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8948308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72°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258932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720°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5913939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98899539"/>
                      </a:ext>
                    </a:extLst>
                  </a:tr>
                  <a:tr h="849064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1620°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360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71000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1F7C1654-5F14-4F9C-9E1C-A3B0F16819E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43976183"/>
                  </p:ext>
                </p:extLst>
              </p:nvPr>
            </p:nvGraphicFramePr>
            <p:xfrm>
              <a:off x="901431" y="205045"/>
              <a:ext cx="10389137" cy="62567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77095">
                      <a:extLst>
                        <a:ext uri="{9D8B030D-6E8A-4147-A177-3AD203B41FA5}">
                          <a16:colId xmlns:a16="http://schemas.microsoft.com/office/drawing/2014/main" val="201062782"/>
                        </a:ext>
                      </a:extLst>
                    </a:gridCol>
                    <a:gridCol w="1978561">
                      <a:extLst>
                        <a:ext uri="{9D8B030D-6E8A-4147-A177-3AD203B41FA5}">
                          <a16:colId xmlns:a16="http://schemas.microsoft.com/office/drawing/2014/main" val="2120643989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159470437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2378083573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1924543494"/>
                        </a:ext>
                      </a:extLst>
                    </a:gridCol>
                  </a:tblGrid>
                  <a:tr h="1133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Name of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the Polygon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Number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of Sides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Total Sum of Interior Angles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Size of one Interior Angle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(regular polygon)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Size of one Exterior Angle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(regular polygon)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6994395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3166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360°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90°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08029172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Octagon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45°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400578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 err="1"/>
                            <a:t>Hexadecagon</a:t>
                          </a:r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2520°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3570331"/>
                      </a:ext>
                    </a:extLst>
                  </a:tr>
                  <a:tr h="6312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Pentadecagon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156°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8948308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72°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258932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720°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5913939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98899539"/>
                      </a:ext>
                    </a:extLst>
                  </a:tr>
                  <a:tr h="849064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1620°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87" t="-639568" r="-587" b="-2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710001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72807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7" y="247925"/>
            <a:ext cx="5387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A regular polygon has an interior angle of 60°.</a:t>
            </a:r>
          </a:p>
          <a:p>
            <a:r>
              <a:rPr lang="en-GB" sz="2000" dirty="0"/>
              <a:t>How many sides does the shape have?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31170" y="257699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A regular polygon has an interior angle of 60°.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31170" y="1579423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A regular polygon has an interior angle of 90°.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31169" y="2975961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A regular polygon has an interior angle of 108°.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31169" y="4444542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A regular polygon has an interior angle of 135°.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72734" y="5769037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A regular polygon has an interior angle of 150°.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6" y="1579423"/>
            <a:ext cx="5387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A regular polygon has an interior angle of 90°.</a:t>
            </a:r>
          </a:p>
          <a:p>
            <a:r>
              <a:rPr lang="en-GB" sz="2000" dirty="0"/>
              <a:t>How many sides does the shape have?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5" y="2975961"/>
            <a:ext cx="5387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A regular polygon has an interior angle of 108°.</a:t>
            </a:r>
          </a:p>
          <a:p>
            <a:r>
              <a:rPr lang="en-GB" sz="2000" dirty="0"/>
              <a:t>How many sides does the shape have?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4" y="4437539"/>
            <a:ext cx="5387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 </a:t>
            </a:r>
            <a:r>
              <a:rPr lang="en-GB" sz="2000" dirty="0"/>
              <a:t>A regular polygon has an interior angle of 135°.</a:t>
            </a:r>
          </a:p>
          <a:p>
            <a:r>
              <a:rPr lang="en-GB" sz="2000" dirty="0"/>
              <a:t>How many sides does the shape have?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4" y="5769037"/>
            <a:ext cx="5537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 </a:t>
            </a:r>
            <a:r>
              <a:rPr lang="en-GB" sz="2000" dirty="0"/>
              <a:t>A regular polygon has an interior angle of 150°.</a:t>
            </a:r>
          </a:p>
          <a:p>
            <a:r>
              <a:rPr lang="en-GB" sz="2000" dirty="0"/>
              <a:t>How many sides does the shape have?</a:t>
            </a:r>
          </a:p>
        </p:txBody>
      </p:sp>
    </p:spTree>
    <p:extLst>
      <p:ext uri="{BB962C8B-B14F-4D97-AF65-F5344CB8AC3E}">
        <p14:creationId xmlns:p14="http://schemas.microsoft.com/office/powerpoint/2010/main" val="295202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7E36D2-3911-482E-9040-5DACB3B71966}"/>
              </a:ext>
            </a:extLst>
          </p:cNvPr>
          <p:cNvSpPr txBox="1"/>
          <p:nvPr/>
        </p:nvSpPr>
        <p:spPr>
          <a:xfrm>
            <a:off x="2216728" y="2155767"/>
            <a:ext cx="78416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683923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1F7C1654-5F14-4F9C-9E1C-A3B0F16819EE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901431" y="205045"/>
              <a:ext cx="10389137" cy="62567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77095">
                      <a:extLst>
                        <a:ext uri="{9D8B030D-6E8A-4147-A177-3AD203B41FA5}">
                          <a16:colId xmlns:a16="http://schemas.microsoft.com/office/drawing/2014/main" val="201062782"/>
                        </a:ext>
                      </a:extLst>
                    </a:gridCol>
                    <a:gridCol w="1978561">
                      <a:extLst>
                        <a:ext uri="{9D8B030D-6E8A-4147-A177-3AD203B41FA5}">
                          <a16:colId xmlns:a16="http://schemas.microsoft.com/office/drawing/2014/main" val="2120643989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159470437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2378083573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1924543494"/>
                        </a:ext>
                      </a:extLst>
                    </a:gridCol>
                  </a:tblGrid>
                  <a:tr h="1133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Name of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the Polygon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Number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of Sides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Total Sum of Interior Angles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Size of one Interior Angle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(regular polygon)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Size of one Exterior Angle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(regular polygon)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6994395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3166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360°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90°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08029172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Octagon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45°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400578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 err="1"/>
                            <a:t>Hexadecagon</a:t>
                          </a:r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2520°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3570331"/>
                      </a:ext>
                    </a:extLst>
                  </a:tr>
                  <a:tr h="6312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Pentadecagon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156°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8948308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72°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258932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720°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5913939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98899539"/>
                      </a:ext>
                    </a:extLst>
                  </a:tr>
                  <a:tr h="849064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1620°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360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271000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1F7C1654-5F14-4F9C-9E1C-A3B0F16819EE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901431" y="205045"/>
              <a:ext cx="10389137" cy="62567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77095">
                      <a:extLst>
                        <a:ext uri="{9D8B030D-6E8A-4147-A177-3AD203B41FA5}">
                          <a16:colId xmlns:a16="http://schemas.microsoft.com/office/drawing/2014/main" val="201062782"/>
                        </a:ext>
                      </a:extLst>
                    </a:gridCol>
                    <a:gridCol w="1978561">
                      <a:extLst>
                        <a:ext uri="{9D8B030D-6E8A-4147-A177-3AD203B41FA5}">
                          <a16:colId xmlns:a16="http://schemas.microsoft.com/office/drawing/2014/main" val="2120643989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159470437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2378083573"/>
                        </a:ext>
                      </a:extLst>
                    </a:gridCol>
                    <a:gridCol w="2077827">
                      <a:extLst>
                        <a:ext uri="{9D8B030D-6E8A-4147-A177-3AD203B41FA5}">
                          <a16:colId xmlns:a16="http://schemas.microsoft.com/office/drawing/2014/main" val="1924543494"/>
                        </a:ext>
                      </a:extLst>
                    </a:gridCol>
                  </a:tblGrid>
                  <a:tr h="11334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Name of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the Polygon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Number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of Sides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Total Sum of Interior Angles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Size of one Interior Angle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(regular polygon)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Size of one Exterior Angle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(regular polygon)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6994395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43166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360°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90°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08029172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Octagon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45°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400578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 err="1"/>
                            <a:t>Hexadecagon</a:t>
                          </a:r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2520°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3570331"/>
                      </a:ext>
                    </a:extLst>
                  </a:tr>
                  <a:tr h="6312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Pentadecagon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156°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8948308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72°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258932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720°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45913939"/>
                      </a:ext>
                    </a:extLst>
                  </a:tr>
                  <a:tr h="520418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98899539"/>
                      </a:ext>
                    </a:extLst>
                  </a:tr>
                  <a:tr h="849064"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dirty="0"/>
                            <a:t>1620°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87" t="-639568" r="-587" b="-2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71000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Rectangle 1"/>
          <p:cNvSpPr/>
          <p:nvPr/>
        </p:nvSpPr>
        <p:spPr>
          <a:xfrm>
            <a:off x="1425588" y="1384755"/>
            <a:ext cx="10872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Triangle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741575" y="1384754"/>
            <a:ext cx="7088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180°</a:t>
            </a:r>
          </a:p>
        </p:txBody>
      </p:sp>
      <p:sp>
        <p:nvSpPr>
          <p:cNvPr id="5" name="Rectangle 4"/>
          <p:cNvSpPr/>
          <p:nvPr/>
        </p:nvSpPr>
        <p:spPr>
          <a:xfrm>
            <a:off x="7909601" y="1384754"/>
            <a:ext cx="5661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60°</a:t>
            </a:r>
          </a:p>
        </p:txBody>
      </p:sp>
      <p:sp>
        <p:nvSpPr>
          <p:cNvPr id="6" name="Rectangle 5"/>
          <p:cNvSpPr/>
          <p:nvPr/>
        </p:nvSpPr>
        <p:spPr>
          <a:xfrm>
            <a:off x="9934960" y="1384753"/>
            <a:ext cx="7088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120°</a:t>
            </a:r>
          </a:p>
        </p:txBody>
      </p:sp>
      <p:sp>
        <p:nvSpPr>
          <p:cNvPr id="7" name="Rectangle 6"/>
          <p:cNvSpPr/>
          <p:nvPr/>
        </p:nvSpPr>
        <p:spPr>
          <a:xfrm>
            <a:off x="1126788" y="1922312"/>
            <a:ext cx="16848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Quadrilateral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894828" y="1922311"/>
            <a:ext cx="3273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06293" y="1877977"/>
            <a:ext cx="5661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90°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94827" y="2409992"/>
            <a:ext cx="3273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70241" y="2409991"/>
            <a:ext cx="8515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1080°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42890" y="2409990"/>
            <a:ext cx="7088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135°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23493" y="2902515"/>
            <a:ext cx="4700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31667" y="2949271"/>
            <a:ext cx="9220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157.5°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857252" y="2949270"/>
            <a:ext cx="7793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22.5°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70241" y="3512814"/>
            <a:ext cx="8515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2340°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006292" y="3512813"/>
            <a:ext cx="5661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24°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37102" y="4070466"/>
            <a:ext cx="12642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Pentagon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94827" y="4097475"/>
            <a:ext cx="3273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41575" y="4097477"/>
            <a:ext cx="7088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540°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07223" y="4097474"/>
            <a:ext cx="7088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108°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425588" y="4610093"/>
            <a:ext cx="117686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Hexagon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15756" y="4599707"/>
            <a:ext cx="3273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963851" y="4604878"/>
            <a:ext cx="5661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60°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277021" y="5154563"/>
            <a:ext cx="14739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Dodecagon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70241" y="5159406"/>
            <a:ext cx="8515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1800°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93010" y="5131697"/>
            <a:ext cx="7088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150°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934960" y="5154562"/>
            <a:ext cx="5661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30°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205687" y="5781493"/>
            <a:ext cx="16166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Hendecagon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81836" y="5781492"/>
            <a:ext cx="4700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200" dirty="0">
                <a:solidFill>
                  <a:srgbClr val="FF0000"/>
                </a:solidFill>
              </a:rPr>
              <a:t>11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7686783" y="5669692"/>
                <a:ext cx="966931" cy="726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1620</m:t>
                          </m:r>
                          <m:r>
                            <m:rPr>
                              <m:nor/>
                            </m:rPr>
                            <a:rPr lang="en-GB" sz="2200" dirty="0">
                              <a:solidFill>
                                <a:srgbClr val="FF0000"/>
                              </a:solidFill>
                            </a:rPr>
                            <m:t>°</m:t>
                          </m:r>
                        </m:num>
                        <m:den>
                          <m:r>
                            <a:rPr lang="en-GB" sz="2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783" y="5669692"/>
                <a:ext cx="966931" cy="7261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62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7" y="247925"/>
            <a:ext cx="5387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A regular polygon has an interior angle of 60°.</a:t>
            </a:r>
          </a:p>
          <a:p>
            <a:r>
              <a:rPr lang="en-GB" sz="2000" dirty="0"/>
              <a:t>How many sides does the shape have?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31170" y="257699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A regular polygon has an interior angle of 60°.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31170" y="1579423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A regular polygon has an interior angle of 90°.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31169" y="2975961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A regular polygon has an interior angle of 108°.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31169" y="4444542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A regular polygon has an interior angle of 135°.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5E59B8-444B-4983-9BFB-8D6A49EF23D4}"/>
              </a:ext>
            </a:extLst>
          </p:cNvPr>
          <p:cNvSpPr txBox="1"/>
          <p:nvPr/>
        </p:nvSpPr>
        <p:spPr>
          <a:xfrm>
            <a:off x="572734" y="5769037"/>
            <a:ext cx="5448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A regular polygon has an interior angle of 150°.</a:t>
            </a:r>
          </a:p>
          <a:p>
            <a:r>
              <a:rPr lang="en-GB" sz="2000" dirty="0"/>
              <a:t>What is the size of one exterior angle?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6" y="1579423"/>
            <a:ext cx="5387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A regular polygon has an interior angle of 90°.</a:t>
            </a:r>
          </a:p>
          <a:p>
            <a:r>
              <a:rPr lang="en-GB" sz="2000" dirty="0"/>
              <a:t>How many sides does the shape have?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5" y="2975961"/>
            <a:ext cx="5387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A regular polygon has an interior angle of 108°.</a:t>
            </a:r>
          </a:p>
          <a:p>
            <a:r>
              <a:rPr lang="en-GB" sz="2000" dirty="0"/>
              <a:t>How many sides does the shape have?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4" y="4437539"/>
            <a:ext cx="5387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 </a:t>
            </a:r>
            <a:r>
              <a:rPr lang="en-GB" sz="2000" dirty="0"/>
              <a:t>A regular polygon has an interior angle of 135°.</a:t>
            </a:r>
          </a:p>
          <a:p>
            <a:r>
              <a:rPr lang="en-GB" sz="2000" dirty="0"/>
              <a:t>How many sides does the shape have?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3B1FE5-C230-4603-8A95-1C0E7E8987C6}"/>
              </a:ext>
            </a:extLst>
          </p:cNvPr>
          <p:cNvSpPr txBox="1"/>
          <p:nvPr/>
        </p:nvSpPr>
        <p:spPr>
          <a:xfrm>
            <a:off x="6200444" y="5769037"/>
            <a:ext cx="5537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 </a:t>
            </a:r>
            <a:r>
              <a:rPr lang="en-GB" sz="2000" dirty="0"/>
              <a:t>A regular polygon has an interior angle of 150°.</a:t>
            </a:r>
          </a:p>
          <a:p>
            <a:r>
              <a:rPr lang="en-GB" sz="2000" dirty="0"/>
              <a:t>How many sides does the shape have?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79150" y="633080"/>
            <a:ext cx="88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120˚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1864" y="1979570"/>
            <a:ext cx="88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90˚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21139" y="3372189"/>
            <a:ext cx="88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72˚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98970" y="4822694"/>
            <a:ext cx="88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45˚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21139" y="6146615"/>
            <a:ext cx="88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30˚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35069" y="747899"/>
            <a:ext cx="1296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3 sides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97124" y="2070931"/>
            <a:ext cx="1296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4 sides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35068" y="3505364"/>
            <a:ext cx="1296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5 sides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335067" y="4939879"/>
            <a:ext cx="1296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8 sides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286468" y="6227617"/>
            <a:ext cx="1451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rgbClr val="FF0000"/>
                </a:solidFill>
              </a:rPr>
              <a:t>12 </a:t>
            </a:r>
            <a:r>
              <a:rPr lang="en-GB" sz="2800" b="1" dirty="0">
                <a:solidFill>
                  <a:srgbClr val="FF0000"/>
                </a:solidFill>
              </a:rPr>
              <a:t>sides</a:t>
            </a:r>
          </a:p>
        </p:txBody>
      </p:sp>
    </p:spTree>
    <p:extLst>
      <p:ext uri="{BB962C8B-B14F-4D97-AF65-F5344CB8AC3E}">
        <p14:creationId xmlns:p14="http://schemas.microsoft.com/office/powerpoint/2010/main" val="424845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586</Words>
  <Application>Microsoft Office PowerPoint</Application>
  <PresentationFormat>Widescreen</PresentationFormat>
  <Paragraphs>130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2020-01-03T13:30:28Z</dcterms:created>
  <dcterms:modified xsi:type="dcterms:W3CDTF">2021-11-09T07:43:44Z</dcterms:modified>
</cp:coreProperties>
</file>