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541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42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58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2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62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115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070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97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202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3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27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EEACF-5AB9-489B-982E-F06F3CC34D91}" type="datetimeFigureOut">
              <a:rPr lang="en-GB" smtClean="0"/>
              <a:t>24/11/15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23D6D-F991-4A83-A044-1132DD414C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446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324" y="1269494"/>
            <a:ext cx="10547351" cy="54597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1463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One day there were two farmers having an argument about </a:t>
            </a:r>
          </a:p>
          <a:p>
            <a:pPr algn="ctr"/>
            <a:r>
              <a:rPr lang="en-GB" sz="3200" dirty="0" smtClean="0"/>
              <a:t>who had the biggest (area) farm!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9158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97" y="830997"/>
            <a:ext cx="10877758" cy="58680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34046" y="0"/>
            <a:ext cx="122260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/>
              <a:t>"Then Mr Pythagoras was walking past and other heard their argument. </a:t>
            </a:r>
          </a:p>
          <a:p>
            <a:pPr algn="ctr"/>
            <a:r>
              <a:rPr lang="en-GB" sz="2400" dirty="0" smtClean="0"/>
              <a:t>He told them he was a mathematician and could solve their argument."	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78736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136" y="1331858"/>
            <a:ext cx="7611171" cy="55380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3997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Each field is a square. </a:t>
            </a:r>
          </a:p>
          <a:p>
            <a:pPr algn="ctr"/>
            <a:r>
              <a:rPr lang="en-GB" sz="3200" dirty="0" smtClean="0"/>
              <a:t>Help Pythagoras solve the argument of who has the biggest (area) farm.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30120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2015-11-24T19:02:53Z</dcterms:created>
  <dcterms:modified xsi:type="dcterms:W3CDTF">2015-11-24T19:05:02Z</dcterms:modified>
</cp:coreProperties>
</file>