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616" r:id="rId2"/>
    <p:sldId id="617" r:id="rId3"/>
    <p:sldId id="620" r:id="rId4"/>
    <p:sldId id="621" r:id="rId5"/>
    <p:sldId id="588" r:id="rId6"/>
    <p:sldId id="618" r:id="rId7"/>
    <p:sldId id="619" r:id="rId8"/>
    <p:sldId id="622" r:id="rId9"/>
    <p:sldId id="62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8BFCE6A-CB9B-44F9-A651-4E0247F0F11E}" v="308" dt="2023-10-26T06:52:08.4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45" autoAdjust="0"/>
    <p:restoredTop sz="92308" autoAdjust="0"/>
  </p:normalViewPr>
  <p:slideViewPr>
    <p:cSldViewPr>
      <p:cViewPr varScale="1">
        <p:scale>
          <a:sx n="86" d="100"/>
          <a:sy n="86" d="100"/>
        </p:scale>
        <p:origin x="87" y="120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4E8CE3FC-7778-42D2-AB06-504BF3FA6899}"/>
    <pc:docChg chg="modSld">
      <pc:chgData name="Stewart Gale" userId="3647ddd2-6040-41ae-a96d-232c23482af8" providerId="ADAL" clId="{4E8CE3FC-7778-42D2-AB06-504BF3FA6899}" dt="2022-01-17T04:10:19.063" v="15" actId="20577"/>
      <pc:docMkLst>
        <pc:docMk/>
      </pc:docMkLst>
      <pc:sldChg chg="modSp">
        <pc:chgData name="Stewart Gale" userId="3647ddd2-6040-41ae-a96d-232c23482af8" providerId="ADAL" clId="{4E8CE3FC-7778-42D2-AB06-504BF3FA6899}" dt="2022-01-17T04:10:19.063" v="15" actId="20577"/>
        <pc:sldMkLst>
          <pc:docMk/>
          <pc:sldMk cId="2577800629" sldId="618"/>
        </pc:sldMkLst>
        <pc:spChg chg="mod">
          <ac:chgData name="Stewart Gale" userId="3647ddd2-6040-41ae-a96d-232c23482af8" providerId="ADAL" clId="{4E8CE3FC-7778-42D2-AB06-504BF3FA6899}" dt="2022-01-17T04:10:04.256" v="3" actId="20577"/>
          <ac:spMkLst>
            <pc:docMk/>
            <pc:sldMk cId="2577800629" sldId="618"/>
            <ac:spMk id="21" creationId="{00000000-0000-0000-0000-000000000000}"/>
          </ac:spMkLst>
        </pc:spChg>
        <pc:spChg chg="mod">
          <ac:chgData name="Stewart Gale" userId="3647ddd2-6040-41ae-a96d-232c23482af8" providerId="ADAL" clId="{4E8CE3FC-7778-42D2-AB06-504BF3FA6899}" dt="2022-01-17T04:10:19.063" v="15" actId="20577"/>
          <ac:spMkLst>
            <pc:docMk/>
            <pc:sldMk cId="2577800629" sldId="618"/>
            <ac:spMk id="23" creationId="{00000000-0000-0000-0000-000000000000}"/>
          </ac:spMkLst>
        </pc:spChg>
      </pc:sldChg>
    </pc:docChg>
  </pc:docChgLst>
  <pc:docChgLst>
    <pc:chgData name="Stewart Gale" userId="3647ddd2-6040-41ae-a96d-232c23482af8" providerId="ADAL" clId="{88BFCE6A-CB9B-44F9-A651-4E0247F0F11E}"/>
    <pc:docChg chg="undo redo custSel addSld delSld modSld modMainMaster modNotesMaster">
      <pc:chgData name="Stewart Gale" userId="3647ddd2-6040-41ae-a96d-232c23482af8" providerId="ADAL" clId="{88BFCE6A-CB9B-44F9-A651-4E0247F0F11E}" dt="2023-10-26T06:52:08.475" v="697" actId="20577"/>
      <pc:docMkLst>
        <pc:docMk/>
      </pc:docMkLst>
      <pc:sldChg chg="delSp modSp mod modAnim">
        <pc:chgData name="Stewart Gale" userId="3647ddd2-6040-41ae-a96d-232c23482af8" providerId="ADAL" clId="{88BFCE6A-CB9B-44F9-A651-4E0247F0F11E}" dt="2023-08-20T19:00:04.006" v="180"/>
        <pc:sldMkLst>
          <pc:docMk/>
          <pc:sldMk cId="538507467" sldId="588"/>
        </pc:sldMkLst>
        <pc:spChg chg="mod">
          <ac:chgData name="Stewart Gale" userId="3647ddd2-6040-41ae-a96d-232c23482af8" providerId="ADAL" clId="{88BFCE6A-CB9B-44F9-A651-4E0247F0F11E}" dt="2023-08-20T18:48:44.545" v="2"/>
          <ac:spMkLst>
            <pc:docMk/>
            <pc:sldMk cId="538507467" sldId="588"/>
            <ac:spMk id="3" creationId="{00000000-0000-0000-0000-000000000000}"/>
          </ac:spMkLst>
        </pc:spChg>
        <pc:spChg chg="mod">
          <ac:chgData name="Stewart Gale" userId="3647ddd2-6040-41ae-a96d-232c23482af8" providerId="ADAL" clId="{88BFCE6A-CB9B-44F9-A651-4E0247F0F11E}" dt="2023-08-20T18:59:30.740" v="163" actId="1076"/>
          <ac:spMkLst>
            <pc:docMk/>
            <pc:sldMk cId="538507467" sldId="588"/>
            <ac:spMk id="5" creationId="{00000000-0000-0000-0000-000000000000}"/>
          </ac:spMkLst>
        </pc:spChg>
        <pc:spChg chg="mod">
          <ac:chgData name="Stewart Gale" userId="3647ddd2-6040-41ae-a96d-232c23482af8" providerId="ADAL" clId="{88BFCE6A-CB9B-44F9-A651-4E0247F0F11E}" dt="2023-08-20T18:59:42.618" v="170" actId="1076"/>
          <ac:spMkLst>
            <pc:docMk/>
            <pc:sldMk cId="538507467" sldId="588"/>
            <ac:spMk id="9" creationId="{00000000-0000-0000-0000-000000000000}"/>
          </ac:spMkLst>
        </pc:spChg>
        <pc:spChg chg="mod">
          <ac:chgData name="Stewart Gale" userId="3647ddd2-6040-41ae-a96d-232c23482af8" providerId="ADAL" clId="{88BFCE6A-CB9B-44F9-A651-4E0247F0F11E}" dt="2023-08-20T18:59:53.770" v="179" actId="1076"/>
          <ac:spMkLst>
            <pc:docMk/>
            <pc:sldMk cId="538507467" sldId="588"/>
            <ac:spMk id="10" creationId="{00000000-0000-0000-0000-000000000000}"/>
          </ac:spMkLst>
        </pc:spChg>
        <pc:spChg chg="mod">
          <ac:chgData name="Stewart Gale" userId="3647ddd2-6040-41ae-a96d-232c23482af8" providerId="ADAL" clId="{88BFCE6A-CB9B-44F9-A651-4E0247F0F11E}" dt="2023-08-20T18:59:28.920" v="162" actId="1076"/>
          <ac:spMkLst>
            <pc:docMk/>
            <pc:sldMk cId="538507467" sldId="588"/>
            <ac:spMk id="11" creationId="{00000000-0000-0000-0000-000000000000}"/>
          </ac:spMkLst>
        </pc:spChg>
        <pc:spChg chg="mod">
          <ac:chgData name="Stewart Gale" userId="3647ddd2-6040-41ae-a96d-232c23482af8" providerId="ADAL" clId="{88BFCE6A-CB9B-44F9-A651-4E0247F0F11E}" dt="2023-08-20T18:59:28.920" v="162" actId="1076"/>
          <ac:spMkLst>
            <pc:docMk/>
            <pc:sldMk cId="538507467" sldId="588"/>
            <ac:spMk id="12" creationId="{00000000-0000-0000-0000-000000000000}"/>
          </ac:spMkLst>
        </pc:spChg>
        <pc:spChg chg="mod">
          <ac:chgData name="Stewart Gale" userId="3647ddd2-6040-41ae-a96d-232c23482af8" providerId="ADAL" clId="{88BFCE6A-CB9B-44F9-A651-4E0247F0F11E}" dt="2023-08-20T18:59:28.920" v="162" actId="1076"/>
          <ac:spMkLst>
            <pc:docMk/>
            <pc:sldMk cId="538507467" sldId="588"/>
            <ac:spMk id="13" creationId="{00000000-0000-0000-0000-000000000000}"/>
          </ac:spMkLst>
        </pc:spChg>
        <pc:spChg chg="mod">
          <ac:chgData name="Stewart Gale" userId="3647ddd2-6040-41ae-a96d-232c23482af8" providerId="ADAL" clId="{88BFCE6A-CB9B-44F9-A651-4E0247F0F11E}" dt="2023-08-20T18:59:28.920" v="162" actId="1076"/>
          <ac:spMkLst>
            <pc:docMk/>
            <pc:sldMk cId="538507467" sldId="588"/>
            <ac:spMk id="14" creationId="{00000000-0000-0000-0000-000000000000}"/>
          </ac:spMkLst>
        </pc:spChg>
        <pc:spChg chg="mod">
          <ac:chgData name="Stewart Gale" userId="3647ddd2-6040-41ae-a96d-232c23482af8" providerId="ADAL" clId="{88BFCE6A-CB9B-44F9-A651-4E0247F0F11E}" dt="2023-08-20T18:59:28.920" v="162" actId="1076"/>
          <ac:spMkLst>
            <pc:docMk/>
            <pc:sldMk cId="538507467" sldId="588"/>
            <ac:spMk id="15" creationId="{00000000-0000-0000-0000-000000000000}"/>
          </ac:spMkLst>
        </pc:spChg>
        <pc:spChg chg="mod">
          <ac:chgData name="Stewart Gale" userId="3647ddd2-6040-41ae-a96d-232c23482af8" providerId="ADAL" clId="{88BFCE6A-CB9B-44F9-A651-4E0247F0F11E}" dt="2023-08-20T18:59:28.920" v="162" actId="1076"/>
          <ac:spMkLst>
            <pc:docMk/>
            <pc:sldMk cId="538507467" sldId="588"/>
            <ac:spMk id="17" creationId="{00000000-0000-0000-0000-000000000000}"/>
          </ac:spMkLst>
        </pc:spChg>
        <pc:spChg chg="mod">
          <ac:chgData name="Stewart Gale" userId="3647ddd2-6040-41ae-a96d-232c23482af8" providerId="ADAL" clId="{88BFCE6A-CB9B-44F9-A651-4E0247F0F11E}" dt="2023-08-20T18:59:28.920" v="162" actId="1076"/>
          <ac:spMkLst>
            <pc:docMk/>
            <pc:sldMk cId="538507467" sldId="588"/>
            <ac:spMk id="18" creationId="{00000000-0000-0000-0000-000000000000}"/>
          </ac:spMkLst>
        </pc:spChg>
        <pc:grpChg chg="del mod">
          <ac:chgData name="Stewart Gale" userId="3647ddd2-6040-41ae-a96d-232c23482af8" providerId="ADAL" clId="{88BFCE6A-CB9B-44F9-A651-4E0247F0F11E}" dt="2023-08-20T18:59:05.028" v="153" actId="478"/>
          <ac:grpSpMkLst>
            <pc:docMk/>
            <pc:sldMk cId="538507467" sldId="588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88BFCE6A-CB9B-44F9-A651-4E0247F0F11E}" dt="2023-08-20T18:48:44.545" v="2"/>
          <ac:cxnSpMkLst>
            <pc:docMk/>
            <pc:sldMk cId="538507467" sldId="588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88BFCE6A-CB9B-44F9-A651-4E0247F0F11E}" dt="2023-08-20T18:59:28.920" v="162" actId="1076"/>
          <ac:cxnSpMkLst>
            <pc:docMk/>
            <pc:sldMk cId="538507467" sldId="588"/>
            <ac:cxnSpMk id="16" creationId="{00000000-0000-0000-0000-000000000000}"/>
          </ac:cxnSpMkLst>
        </pc:cxnChg>
      </pc:sldChg>
      <pc:sldChg chg="delSp modSp mod">
        <pc:chgData name="Stewart Gale" userId="3647ddd2-6040-41ae-a96d-232c23482af8" providerId="ADAL" clId="{88BFCE6A-CB9B-44F9-A651-4E0247F0F11E}" dt="2023-08-22T05:35:50.892" v="668" actId="20577"/>
        <pc:sldMkLst>
          <pc:docMk/>
          <pc:sldMk cId="693517222" sldId="616"/>
        </pc:sldMkLst>
        <pc:spChg chg="mod">
          <ac:chgData name="Stewart Gale" userId="3647ddd2-6040-41ae-a96d-232c23482af8" providerId="ADAL" clId="{88BFCE6A-CB9B-44F9-A651-4E0247F0F11E}" dt="2023-08-20T18:48:44.545" v="2"/>
          <ac:spMkLst>
            <pc:docMk/>
            <pc:sldMk cId="693517222" sldId="616"/>
            <ac:spMk id="3" creationId="{1DCD659B-9B0F-4736-B272-47379BEFFD3A}"/>
          </ac:spMkLst>
        </pc:spChg>
        <pc:spChg chg="mod">
          <ac:chgData name="Stewart Gale" userId="3647ddd2-6040-41ae-a96d-232c23482af8" providerId="ADAL" clId="{88BFCE6A-CB9B-44F9-A651-4E0247F0F11E}" dt="2023-08-22T05:35:50.892" v="668" actId="20577"/>
          <ac:spMkLst>
            <pc:docMk/>
            <pc:sldMk cId="693517222" sldId="616"/>
            <ac:spMk id="5" creationId="{00000000-0000-0000-0000-000000000000}"/>
          </ac:spMkLst>
        </pc:spChg>
        <pc:grpChg chg="del mod">
          <ac:chgData name="Stewart Gale" userId="3647ddd2-6040-41ae-a96d-232c23482af8" providerId="ADAL" clId="{88BFCE6A-CB9B-44F9-A651-4E0247F0F11E}" dt="2023-08-20T18:48:46.092" v="3" actId="478"/>
          <ac:grpSpMkLst>
            <pc:docMk/>
            <pc:sldMk cId="693517222" sldId="616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88BFCE6A-CB9B-44F9-A651-4E0247F0F11E}" dt="2023-08-20T18:48:44.545" v="2"/>
          <ac:cxnSpMkLst>
            <pc:docMk/>
            <pc:sldMk cId="693517222" sldId="616"/>
            <ac:cxnSpMk id="4" creationId="{694170A7-F542-433D-AE47-C7A950C348C9}"/>
          </ac:cxnSpMkLst>
        </pc:cxnChg>
      </pc:sldChg>
      <pc:sldChg chg="addSp delSp modSp mod delAnim modAnim">
        <pc:chgData name="Stewart Gale" userId="3647ddd2-6040-41ae-a96d-232c23482af8" providerId="ADAL" clId="{88BFCE6A-CB9B-44F9-A651-4E0247F0F11E}" dt="2023-08-20T18:54:33.632" v="59"/>
        <pc:sldMkLst>
          <pc:docMk/>
          <pc:sldMk cId="4139385761" sldId="617"/>
        </pc:sldMkLst>
        <pc:spChg chg="mod topLvl">
          <ac:chgData name="Stewart Gale" userId="3647ddd2-6040-41ae-a96d-232c23482af8" providerId="ADAL" clId="{88BFCE6A-CB9B-44F9-A651-4E0247F0F11E}" dt="2023-08-20T18:52:39.639" v="45" actId="1076"/>
          <ac:spMkLst>
            <pc:docMk/>
            <pc:sldMk cId="4139385761" sldId="617"/>
            <ac:spMk id="3" creationId="{00000000-0000-0000-0000-000000000000}"/>
          </ac:spMkLst>
        </pc:spChg>
        <pc:spChg chg="del mod">
          <ac:chgData name="Stewart Gale" userId="3647ddd2-6040-41ae-a96d-232c23482af8" providerId="ADAL" clId="{88BFCE6A-CB9B-44F9-A651-4E0247F0F11E}" dt="2023-08-20T18:51:45.493" v="24" actId="478"/>
          <ac:spMkLst>
            <pc:docMk/>
            <pc:sldMk cId="4139385761" sldId="617"/>
            <ac:spMk id="5" creationId="{00000000-0000-0000-0000-000000000000}"/>
          </ac:spMkLst>
        </pc:spChg>
        <pc:spChg chg="add mod topLvl">
          <ac:chgData name="Stewart Gale" userId="3647ddd2-6040-41ae-a96d-232c23482af8" providerId="ADAL" clId="{88BFCE6A-CB9B-44F9-A651-4E0247F0F11E}" dt="2023-08-20T18:52:49.874" v="47" actId="165"/>
          <ac:spMkLst>
            <pc:docMk/>
            <pc:sldMk cId="4139385761" sldId="617"/>
            <ac:spMk id="6" creationId="{A3D6DEE0-92E5-A903-E6D5-FEA8B073CE63}"/>
          </ac:spMkLst>
        </pc:spChg>
        <pc:spChg chg="add mod topLvl">
          <ac:chgData name="Stewart Gale" userId="3647ddd2-6040-41ae-a96d-232c23482af8" providerId="ADAL" clId="{88BFCE6A-CB9B-44F9-A651-4E0247F0F11E}" dt="2023-08-20T18:52:49.874" v="47" actId="165"/>
          <ac:spMkLst>
            <pc:docMk/>
            <pc:sldMk cId="4139385761" sldId="617"/>
            <ac:spMk id="7" creationId="{EBF5DE06-36DE-D775-EAE4-C4301971D735}"/>
          </ac:spMkLst>
        </pc:spChg>
        <pc:spChg chg="add mod topLvl">
          <ac:chgData name="Stewart Gale" userId="3647ddd2-6040-41ae-a96d-232c23482af8" providerId="ADAL" clId="{88BFCE6A-CB9B-44F9-A651-4E0247F0F11E}" dt="2023-08-20T18:52:49.874" v="47" actId="165"/>
          <ac:spMkLst>
            <pc:docMk/>
            <pc:sldMk cId="4139385761" sldId="617"/>
            <ac:spMk id="8" creationId="{8630AFB5-D201-A04A-F09D-9B29AACE51B0}"/>
          </ac:spMkLst>
        </pc:spChg>
        <pc:spChg chg="add mod topLvl">
          <ac:chgData name="Stewart Gale" userId="3647ddd2-6040-41ae-a96d-232c23482af8" providerId="ADAL" clId="{88BFCE6A-CB9B-44F9-A651-4E0247F0F11E}" dt="2023-08-20T18:52:49.874" v="47" actId="165"/>
          <ac:spMkLst>
            <pc:docMk/>
            <pc:sldMk cId="4139385761" sldId="617"/>
            <ac:spMk id="9" creationId="{B7F50B99-A37D-E1DF-93B4-680E8ECD979D}"/>
          </ac:spMkLst>
        </pc:spChg>
        <pc:spChg chg="add mod topLvl">
          <ac:chgData name="Stewart Gale" userId="3647ddd2-6040-41ae-a96d-232c23482af8" providerId="ADAL" clId="{88BFCE6A-CB9B-44F9-A651-4E0247F0F11E}" dt="2023-08-20T18:52:49.874" v="47" actId="165"/>
          <ac:spMkLst>
            <pc:docMk/>
            <pc:sldMk cId="4139385761" sldId="617"/>
            <ac:spMk id="10" creationId="{AFAC1AD6-672B-FBA4-D565-90685DA3A3E5}"/>
          </ac:spMkLst>
        </pc:spChg>
        <pc:spChg chg="add mod topLvl">
          <ac:chgData name="Stewart Gale" userId="3647ddd2-6040-41ae-a96d-232c23482af8" providerId="ADAL" clId="{88BFCE6A-CB9B-44F9-A651-4E0247F0F11E}" dt="2023-08-20T18:52:49.874" v="47" actId="165"/>
          <ac:spMkLst>
            <pc:docMk/>
            <pc:sldMk cId="4139385761" sldId="617"/>
            <ac:spMk id="12" creationId="{1EED5965-112F-9DA0-78C0-FAD52C9CDAC5}"/>
          </ac:spMkLst>
        </pc:spChg>
        <pc:spChg chg="add mod topLvl">
          <ac:chgData name="Stewart Gale" userId="3647ddd2-6040-41ae-a96d-232c23482af8" providerId="ADAL" clId="{88BFCE6A-CB9B-44F9-A651-4E0247F0F11E}" dt="2023-08-20T18:54:15.059" v="58" actId="1076"/>
          <ac:spMkLst>
            <pc:docMk/>
            <pc:sldMk cId="4139385761" sldId="617"/>
            <ac:spMk id="13" creationId="{61E08D28-D74E-1F62-3860-5D0105D76E0F}"/>
          </ac:spMkLst>
        </pc:spChg>
        <pc:spChg chg="del mod">
          <ac:chgData name="Stewart Gale" userId="3647ddd2-6040-41ae-a96d-232c23482af8" providerId="ADAL" clId="{88BFCE6A-CB9B-44F9-A651-4E0247F0F11E}" dt="2023-08-20T18:52:09.967" v="39" actId="478"/>
          <ac:spMkLst>
            <pc:docMk/>
            <pc:sldMk cId="4139385761" sldId="617"/>
            <ac:spMk id="21" creationId="{00000000-0000-0000-0000-000000000000}"/>
          </ac:spMkLst>
        </pc:spChg>
        <pc:spChg chg="del mod">
          <ac:chgData name="Stewart Gale" userId="3647ddd2-6040-41ae-a96d-232c23482af8" providerId="ADAL" clId="{88BFCE6A-CB9B-44F9-A651-4E0247F0F11E}" dt="2023-08-20T18:52:09.967" v="39" actId="478"/>
          <ac:spMkLst>
            <pc:docMk/>
            <pc:sldMk cId="4139385761" sldId="617"/>
            <ac:spMk id="23" creationId="{00000000-0000-0000-0000-000000000000}"/>
          </ac:spMkLst>
        </pc:spChg>
        <pc:grpChg chg="del mod">
          <ac:chgData name="Stewart Gale" userId="3647ddd2-6040-41ae-a96d-232c23482af8" providerId="ADAL" clId="{88BFCE6A-CB9B-44F9-A651-4E0247F0F11E}" dt="2023-08-20T18:49:58.965" v="22" actId="478"/>
          <ac:grpSpMkLst>
            <pc:docMk/>
            <pc:sldMk cId="4139385761" sldId="617"/>
            <ac:grpSpMk id="2" creationId="{00000000-0000-0000-0000-000000000000}"/>
          </ac:grpSpMkLst>
        </pc:grpChg>
        <pc:grpChg chg="add del mod">
          <ac:chgData name="Stewart Gale" userId="3647ddd2-6040-41ae-a96d-232c23482af8" providerId="ADAL" clId="{88BFCE6A-CB9B-44F9-A651-4E0247F0F11E}" dt="2023-08-20T18:52:49.874" v="47" actId="165"/>
          <ac:grpSpMkLst>
            <pc:docMk/>
            <pc:sldMk cId="4139385761" sldId="617"/>
            <ac:grpSpMk id="14" creationId="{60BEE1D8-D0C3-0E1C-13B0-8533FC452C30}"/>
          </ac:grpSpMkLst>
        </pc:grpChg>
        <pc:cxnChg chg="del mod topLvl">
          <ac:chgData name="Stewart Gale" userId="3647ddd2-6040-41ae-a96d-232c23482af8" providerId="ADAL" clId="{88BFCE6A-CB9B-44F9-A651-4E0247F0F11E}" dt="2023-08-20T18:49:58.965" v="22" actId="478"/>
          <ac:cxnSpMkLst>
            <pc:docMk/>
            <pc:sldMk cId="4139385761" sldId="617"/>
            <ac:cxnSpMk id="4" creationId="{00000000-0000-0000-0000-000000000000}"/>
          </ac:cxnSpMkLst>
        </pc:cxnChg>
        <pc:cxnChg chg="add mod topLvl">
          <ac:chgData name="Stewart Gale" userId="3647ddd2-6040-41ae-a96d-232c23482af8" providerId="ADAL" clId="{88BFCE6A-CB9B-44F9-A651-4E0247F0F11E}" dt="2023-08-20T18:53:37.437" v="51" actId="14100"/>
          <ac:cxnSpMkLst>
            <pc:docMk/>
            <pc:sldMk cId="4139385761" sldId="617"/>
            <ac:cxnSpMk id="11" creationId="{208164D8-8E96-4CF3-A52D-CE8652F4CA1E}"/>
          </ac:cxnSpMkLst>
        </pc:cxnChg>
      </pc:sldChg>
      <pc:sldChg chg="addSp delSp modSp mod modAnim">
        <pc:chgData name="Stewart Gale" userId="3647ddd2-6040-41ae-a96d-232c23482af8" providerId="ADAL" clId="{88BFCE6A-CB9B-44F9-A651-4E0247F0F11E}" dt="2023-08-20T19:04:38.064" v="241"/>
        <pc:sldMkLst>
          <pc:docMk/>
          <pc:sldMk cId="2577800629" sldId="618"/>
        </pc:sldMkLst>
        <pc:spChg chg="mod">
          <ac:chgData name="Stewart Gale" userId="3647ddd2-6040-41ae-a96d-232c23482af8" providerId="ADAL" clId="{88BFCE6A-CB9B-44F9-A651-4E0247F0F11E}" dt="2023-08-20T18:48:44.545" v="2"/>
          <ac:spMkLst>
            <pc:docMk/>
            <pc:sldMk cId="2577800629" sldId="618"/>
            <ac:spMk id="3" creationId="{00000000-0000-0000-0000-000000000000}"/>
          </ac:spMkLst>
        </pc:spChg>
        <pc:spChg chg="mod">
          <ac:chgData name="Stewart Gale" userId="3647ddd2-6040-41ae-a96d-232c23482af8" providerId="ADAL" clId="{88BFCE6A-CB9B-44F9-A651-4E0247F0F11E}" dt="2023-08-20T19:00:34.673" v="189" actId="1076"/>
          <ac:spMkLst>
            <pc:docMk/>
            <pc:sldMk cId="2577800629" sldId="618"/>
            <ac:spMk id="5" creationId="{00000000-0000-0000-0000-000000000000}"/>
          </ac:spMkLst>
        </pc:spChg>
        <pc:spChg chg="add del mod">
          <ac:chgData name="Stewart Gale" userId="3647ddd2-6040-41ae-a96d-232c23482af8" providerId="ADAL" clId="{88BFCE6A-CB9B-44F9-A651-4E0247F0F11E}" dt="2023-08-20T19:01:02.305" v="191"/>
          <ac:spMkLst>
            <pc:docMk/>
            <pc:sldMk cId="2577800629" sldId="618"/>
            <ac:spMk id="6" creationId="{96A33350-5324-371C-1646-4308FA97223E}"/>
          </ac:spMkLst>
        </pc:spChg>
        <pc:spChg chg="mod">
          <ac:chgData name="Stewart Gale" userId="3647ddd2-6040-41ae-a96d-232c23482af8" providerId="ADAL" clId="{88BFCE6A-CB9B-44F9-A651-4E0247F0F11E}" dt="2023-08-20T19:03:40.411" v="228" actId="1076"/>
          <ac:spMkLst>
            <pc:docMk/>
            <pc:sldMk cId="2577800629" sldId="618"/>
            <ac:spMk id="8" creationId="{00000000-0000-0000-0000-000000000000}"/>
          </ac:spMkLst>
        </pc:spChg>
        <pc:spChg chg="add del mod">
          <ac:chgData name="Stewart Gale" userId="3647ddd2-6040-41ae-a96d-232c23482af8" providerId="ADAL" clId="{88BFCE6A-CB9B-44F9-A651-4E0247F0F11E}" dt="2023-08-20T19:01:02.305" v="191"/>
          <ac:spMkLst>
            <pc:docMk/>
            <pc:sldMk cId="2577800629" sldId="618"/>
            <ac:spMk id="9" creationId="{7CDC7800-DA21-F49E-BD71-21A136679AC6}"/>
          </ac:spMkLst>
        </pc:spChg>
        <pc:spChg chg="mod">
          <ac:chgData name="Stewart Gale" userId="3647ddd2-6040-41ae-a96d-232c23482af8" providerId="ADAL" clId="{88BFCE6A-CB9B-44F9-A651-4E0247F0F11E}" dt="2023-08-20T19:03:40.411" v="228" actId="1076"/>
          <ac:spMkLst>
            <pc:docMk/>
            <pc:sldMk cId="2577800629" sldId="618"/>
            <ac:spMk id="11" creationId="{00000000-0000-0000-0000-000000000000}"/>
          </ac:spMkLst>
        </pc:spChg>
        <pc:spChg chg="add del mod">
          <ac:chgData name="Stewart Gale" userId="3647ddd2-6040-41ae-a96d-232c23482af8" providerId="ADAL" clId="{88BFCE6A-CB9B-44F9-A651-4E0247F0F11E}" dt="2023-08-20T19:01:02.305" v="191"/>
          <ac:spMkLst>
            <pc:docMk/>
            <pc:sldMk cId="2577800629" sldId="618"/>
            <ac:spMk id="12" creationId="{A13A6A5D-BBBA-316E-29D5-41AA3CC35AA7}"/>
          </ac:spMkLst>
        </pc:spChg>
        <pc:spChg chg="mod">
          <ac:chgData name="Stewart Gale" userId="3647ddd2-6040-41ae-a96d-232c23482af8" providerId="ADAL" clId="{88BFCE6A-CB9B-44F9-A651-4E0247F0F11E}" dt="2023-08-20T19:04:09.438" v="234" actId="1076"/>
          <ac:spMkLst>
            <pc:docMk/>
            <pc:sldMk cId="2577800629" sldId="618"/>
            <ac:spMk id="13" creationId="{00000000-0000-0000-0000-000000000000}"/>
          </ac:spMkLst>
        </pc:spChg>
        <pc:spChg chg="mod">
          <ac:chgData name="Stewart Gale" userId="3647ddd2-6040-41ae-a96d-232c23482af8" providerId="ADAL" clId="{88BFCE6A-CB9B-44F9-A651-4E0247F0F11E}" dt="2023-08-20T19:04:14.283" v="236" actId="1076"/>
          <ac:spMkLst>
            <pc:docMk/>
            <pc:sldMk cId="2577800629" sldId="618"/>
            <ac:spMk id="15" creationId="{00000000-0000-0000-0000-000000000000}"/>
          </ac:spMkLst>
        </pc:spChg>
        <pc:spChg chg="add del mod">
          <ac:chgData name="Stewart Gale" userId="3647ddd2-6040-41ae-a96d-232c23482af8" providerId="ADAL" clId="{88BFCE6A-CB9B-44F9-A651-4E0247F0F11E}" dt="2023-08-20T19:01:02.305" v="191"/>
          <ac:spMkLst>
            <pc:docMk/>
            <pc:sldMk cId="2577800629" sldId="618"/>
            <ac:spMk id="16" creationId="{C1F7CAD2-6C8E-224C-F950-1A1334849178}"/>
          </ac:spMkLst>
        </pc:spChg>
        <pc:spChg chg="add del mod">
          <ac:chgData name="Stewart Gale" userId="3647ddd2-6040-41ae-a96d-232c23482af8" providerId="ADAL" clId="{88BFCE6A-CB9B-44F9-A651-4E0247F0F11E}" dt="2023-08-20T19:01:02.305" v="191"/>
          <ac:spMkLst>
            <pc:docMk/>
            <pc:sldMk cId="2577800629" sldId="618"/>
            <ac:spMk id="17" creationId="{0CCA2B02-29CD-5143-88BF-BFBF92ED5598}"/>
          </ac:spMkLst>
        </pc:spChg>
        <pc:spChg chg="add del mod">
          <ac:chgData name="Stewart Gale" userId="3647ddd2-6040-41ae-a96d-232c23482af8" providerId="ADAL" clId="{88BFCE6A-CB9B-44F9-A651-4E0247F0F11E}" dt="2023-08-20T19:01:02.305" v="191"/>
          <ac:spMkLst>
            <pc:docMk/>
            <pc:sldMk cId="2577800629" sldId="618"/>
            <ac:spMk id="19" creationId="{E3BDAB1C-07FC-930E-C7F7-855A2271A691}"/>
          </ac:spMkLst>
        </pc:spChg>
        <pc:spChg chg="add del mod">
          <ac:chgData name="Stewart Gale" userId="3647ddd2-6040-41ae-a96d-232c23482af8" providerId="ADAL" clId="{88BFCE6A-CB9B-44F9-A651-4E0247F0F11E}" dt="2023-08-20T19:01:02.305" v="191"/>
          <ac:spMkLst>
            <pc:docMk/>
            <pc:sldMk cId="2577800629" sldId="618"/>
            <ac:spMk id="20" creationId="{A7A878CA-08BF-FCBA-4543-C8EA0BBF877E}"/>
          </ac:spMkLst>
        </pc:spChg>
        <pc:spChg chg="mod">
          <ac:chgData name="Stewart Gale" userId="3647ddd2-6040-41ae-a96d-232c23482af8" providerId="ADAL" clId="{88BFCE6A-CB9B-44F9-A651-4E0247F0F11E}" dt="2023-08-20T19:03:47.281" v="230" actId="207"/>
          <ac:spMkLst>
            <pc:docMk/>
            <pc:sldMk cId="2577800629" sldId="618"/>
            <ac:spMk id="21" creationId="{00000000-0000-0000-0000-000000000000}"/>
          </ac:spMkLst>
        </pc:spChg>
        <pc:spChg chg="add del mod">
          <ac:chgData name="Stewart Gale" userId="3647ddd2-6040-41ae-a96d-232c23482af8" providerId="ADAL" clId="{88BFCE6A-CB9B-44F9-A651-4E0247F0F11E}" dt="2023-08-20T19:01:21.453" v="196" actId="478"/>
          <ac:spMkLst>
            <pc:docMk/>
            <pc:sldMk cId="2577800629" sldId="618"/>
            <ac:spMk id="22" creationId="{0A258272-2A05-E6C0-5901-73267B50695D}"/>
          </ac:spMkLst>
        </pc:spChg>
        <pc:spChg chg="mod">
          <ac:chgData name="Stewart Gale" userId="3647ddd2-6040-41ae-a96d-232c23482af8" providerId="ADAL" clId="{88BFCE6A-CB9B-44F9-A651-4E0247F0F11E}" dt="2023-08-20T19:03:44.558" v="229" actId="1076"/>
          <ac:spMkLst>
            <pc:docMk/>
            <pc:sldMk cId="2577800629" sldId="618"/>
            <ac:spMk id="23" creationId="{00000000-0000-0000-0000-000000000000}"/>
          </ac:spMkLst>
        </pc:spChg>
        <pc:spChg chg="add del mod">
          <ac:chgData name="Stewart Gale" userId="3647ddd2-6040-41ae-a96d-232c23482af8" providerId="ADAL" clId="{88BFCE6A-CB9B-44F9-A651-4E0247F0F11E}" dt="2023-08-20T19:01:21.453" v="196" actId="478"/>
          <ac:spMkLst>
            <pc:docMk/>
            <pc:sldMk cId="2577800629" sldId="618"/>
            <ac:spMk id="24" creationId="{B0C8070F-CC5C-8098-CA31-6923E411B208}"/>
          </ac:spMkLst>
        </pc:spChg>
        <pc:spChg chg="add mod">
          <ac:chgData name="Stewart Gale" userId="3647ddd2-6040-41ae-a96d-232c23482af8" providerId="ADAL" clId="{88BFCE6A-CB9B-44F9-A651-4E0247F0F11E}" dt="2023-08-20T19:01:15.983" v="195" actId="1076"/>
          <ac:spMkLst>
            <pc:docMk/>
            <pc:sldMk cId="2577800629" sldId="618"/>
            <ac:spMk id="25" creationId="{3EF87281-3252-DBAE-311B-DBA5010A592F}"/>
          </ac:spMkLst>
        </pc:spChg>
        <pc:spChg chg="add mod">
          <ac:chgData name="Stewart Gale" userId="3647ddd2-6040-41ae-a96d-232c23482af8" providerId="ADAL" clId="{88BFCE6A-CB9B-44F9-A651-4E0247F0F11E}" dt="2023-08-20T19:01:15.983" v="195" actId="1076"/>
          <ac:spMkLst>
            <pc:docMk/>
            <pc:sldMk cId="2577800629" sldId="618"/>
            <ac:spMk id="26" creationId="{06404038-B931-46BE-9649-5F5F4F1A35AC}"/>
          </ac:spMkLst>
        </pc:spChg>
        <pc:spChg chg="add mod">
          <ac:chgData name="Stewart Gale" userId="3647ddd2-6040-41ae-a96d-232c23482af8" providerId="ADAL" clId="{88BFCE6A-CB9B-44F9-A651-4E0247F0F11E}" dt="2023-08-20T19:01:15.983" v="195" actId="1076"/>
          <ac:spMkLst>
            <pc:docMk/>
            <pc:sldMk cId="2577800629" sldId="618"/>
            <ac:spMk id="27" creationId="{D2871C1A-6B2E-6D29-3ACD-35ABC6001810}"/>
          </ac:spMkLst>
        </pc:spChg>
        <pc:spChg chg="add del mod">
          <ac:chgData name="Stewart Gale" userId="3647ddd2-6040-41ae-a96d-232c23482af8" providerId="ADAL" clId="{88BFCE6A-CB9B-44F9-A651-4E0247F0F11E}" dt="2023-08-20T19:01:37.221" v="202" actId="478"/>
          <ac:spMkLst>
            <pc:docMk/>
            <pc:sldMk cId="2577800629" sldId="618"/>
            <ac:spMk id="29" creationId="{AF063728-7561-0EF8-C799-0D33D2342CD1}"/>
          </ac:spMkLst>
        </pc:spChg>
        <pc:spChg chg="add del mod">
          <ac:chgData name="Stewart Gale" userId="3647ddd2-6040-41ae-a96d-232c23482af8" providerId="ADAL" clId="{88BFCE6A-CB9B-44F9-A651-4E0247F0F11E}" dt="2023-08-20T19:01:34.314" v="201" actId="478"/>
          <ac:spMkLst>
            <pc:docMk/>
            <pc:sldMk cId="2577800629" sldId="618"/>
            <ac:spMk id="30" creationId="{32369E33-7002-1BDA-ABDD-9F71EDB853FB}"/>
          </ac:spMkLst>
        </pc:spChg>
        <pc:spChg chg="add mod">
          <ac:chgData name="Stewart Gale" userId="3647ddd2-6040-41ae-a96d-232c23482af8" providerId="ADAL" clId="{88BFCE6A-CB9B-44F9-A651-4E0247F0F11E}" dt="2023-08-20T19:03:40.411" v="228" actId="1076"/>
          <ac:spMkLst>
            <pc:docMk/>
            <pc:sldMk cId="2577800629" sldId="618"/>
            <ac:spMk id="32" creationId="{A7E345B1-B970-9771-6FBD-EA5E64A0E179}"/>
          </ac:spMkLst>
        </pc:spChg>
        <pc:spChg chg="add mod">
          <ac:chgData name="Stewart Gale" userId="3647ddd2-6040-41ae-a96d-232c23482af8" providerId="ADAL" clId="{88BFCE6A-CB9B-44F9-A651-4E0247F0F11E}" dt="2023-08-20T19:03:40.411" v="228" actId="1076"/>
          <ac:spMkLst>
            <pc:docMk/>
            <pc:sldMk cId="2577800629" sldId="618"/>
            <ac:spMk id="33" creationId="{54072134-FB51-A9C1-B84C-2A40130A45CD}"/>
          </ac:spMkLst>
        </pc:spChg>
        <pc:grpChg chg="del mod">
          <ac:chgData name="Stewart Gale" userId="3647ddd2-6040-41ae-a96d-232c23482af8" providerId="ADAL" clId="{88BFCE6A-CB9B-44F9-A651-4E0247F0F11E}" dt="2023-08-20T19:00:17.680" v="181" actId="478"/>
          <ac:grpSpMkLst>
            <pc:docMk/>
            <pc:sldMk cId="2577800629" sldId="618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88BFCE6A-CB9B-44F9-A651-4E0247F0F11E}" dt="2023-08-20T18:48:44.545" v="2"/>
          <ac:cxnSpMkLst>
            <pc:docMk/>
            <pc:sldMk cId="2577800629" sldId="618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88BFCE6A-CB9B-44F9-A651-4E0247F0F11E}" dt="2023-08-20T19:03:40.411" v="228" actId="1076"/>
          <ac:cxnSpMkLst>
            <pc:docMk/>
            <pc:sldMk cId="2577800629" sldId="618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88BFCE6A-CB9B-44F9-A651-4E0247F0F11E}" dt="2023-08-20T19:03:40.411" v="228" actId="1076"/>
          <ac:cxnSpMkLst>
            <pc:docMk/>
            <pc:sldMk cId="2577800629" sldId="618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88BFCE6A-CB9B-44F9-A651-4E0247F0F11E}" dt="2023-08-20T19:03:40.411" v="228" actId="1076"/>
          <ac:cxnSpMkLst>
            <pc:docMk/>
            <pc:sldMk cId="2577800629" sldId="618"/>
            <ac:cxnSpMk id="14" creationId="{00000000-0000-0000-0000-000000000000}"/>
          </ac:cxnSpMkLst>
        </pc:cxnChg>
        <pc:cxnChg chg="add del mod">
          <ac:chgData name="Stewart Gale" userId="3647ddd2-6040-41ae-a96d-232c23482af8" providerId="ADAL" clId="{88BFCE6A-CB9B-44F9-A651-4E0247F0F11E}" dt="2023-08-20T19:01:02.305" v="191"/>
          <ac:cxnSpMkLst>
            <pc:docMk/>
            <pc:sldMk cId="2577800629" sldId="618"/>
            <ac:cxnSpMk id="18" creationId="{B75C10C2-6838-1B14-C1E0-DE8808E503A2}"/>
          </ac:cxnSpMkLst>
        </pc:cxnChg>
        <pc:cxnChg chg="add mod">
          <ac:chgData name="Stewart Gale" userId="3647ddd2-6040-41ae-a96d-232c23482af8" providerId="ADAL" clId="{88BFCE6A-CB9B-44F9-A651-4E0247F0F11E}" dt="2023-08-20T19:01:15.983" v="195" actId="1076"/>
          <ac:cxnSpMkLst>
            <pc:docMk/>
            <pc:sldMk cId="2577800629" sldId="618"/>
            <ac:cxnSpMk id="28" creationId="{3B0BA216-F7D9-0738-9997-10C94583B8A5}"/>
          </ac:cxnSpMkLst>
        </pc:cxnChg>
      </pc:sldChg>
      <pc:sldChg chg="addSp delSp modSp mod addAnim delAnim modAnim modNotes">
        <pc:chgData name="Stewart Gale" userId="3647ddd2-6040-41ae-a96d-232c23482af8" providerId="ADAL" clId="{88BFCE6A-CB9B-44F9-A651-4E0247F0F11E}" dt="2023-08-20T19:08:51.355" v="283" actId="1076"/>
        <pc:sldMkLst>
          <pc:docMk/>
          <pc:sldMk cId="626341715" sldId="619"/>
        </pc:sldMkLst>
        <pc:spChg chg="mod">
          <ac:chgData name="Stewart Gale" userId="3647ddd2-6040-41ae-a96d-232c23482af8" providerId="ADAL" clId="{88BFCE6A-CB9B-44F9-A651-4E0247F0F11E}" dt="2023-08-20T18:48:44.545" v="2"/>
          <ac:spMkLst>
            <pc:docMk/>
            <pc:sldMk cId="626341715" sldId="619"/>
            <ac:spMk id="3" creationId="{00000000-0000-0000-0000-000000000000}"/>
          </ac:spMkLst>
        </pc:spChg>
        <pc:spChg chg="mod">
          <ac:chgData name="Stewart Gale" userId="3647ddd2-6040-41ae-a96d-232c23482af8" providerId="ADAL" clId="{88BFCE6A-CB9B-44F9-A651-4E0247F0F11E}" dt="2023-08-20T19:06:01.759" v="250" actId="1076"/>
          <ac:spMkLst>
            <pc:docMk/>
            <pc:sldMk cId="626341715" sldId="619"/>
            <ac:spMk id="5" creationId="{00000000-0000-0000-0000-000000000000}"/>
          </ac:spMkLst>
        </pc:spChg>
        <pc:spChg chg="add del mod">
          <ac:chgData name="Stewart Gale" userId="3647ddd2-6040-41ae-a96d-232c23482af8" providerId="ADAL" clId="{88BFCE6A-CB9B-44F9-A651-4E0247F0F11E}" dt="2023-08-20T19:07:49.398" v="265"/>
          <ac:spMkLst>
            <pc:docMk/>
            <pc:sldMk cId="626341715" sldId="619"/>
            <ac:spMk id="6" creationId="{B9D59F93-F3D0-E33C-EEFD-BCBB544D82B3}"/>
          </ac:spMkLst>
        </pc:spChg>
        <pc:spChg chg="mod">
          <ac:chgData name="Stewart Gale" userId="3647ddd2-6040-41ae-a96d-232c23482af8" providerId="ADAL" clId="{88BFCE6A-CB9B-44F9-A651-4E0247F0F11E}" dt="2023-08-20T19:06:19.806" v="253" actId="1076"/>
          <ac:spMkLst>
            <pc:docMk/>
            <pc:sldMk cId="626341715" sldId="619"/>
            <ac:spMk id="7" creationId="{00000000-0000-0000-0000-000000000000}"/>
          </ac:spMkLst>
        </pc:spChg>
        <pc:spChg chg="mod">
          <ac:chgData name="Stewart Gale" userId="3647ddd2-6040-41ae-a96d-232c23482af8" providerId="ADAL" clId="{88BFCE6A-CB9B-44F9-A651-4E0247F0F11E}" dt="2023-08-20T19:06:19.806" v="253" actId="1076"/>
          <ac:spMkLst>
            <pc:docMk/>
            <pc:sldMk cId="626341715" sldId="619"/>
            <ac:spMk id="8" creationId="{00000000-0000-0000-0000-000000000000}"/>
          </ac:spMkLst>
        </pc:spChg>
        <pc:spChg chg="mod">
          <ac:chgData name="Stewart Gale" userId="3647ddd2-6040-41ae-a96d-232c23482af8" providerId="ADAL" clId="{88BFCE6A-CB9B-44F9-A651-4E0247F0F11E}" dt="2023-08-20T19:06:19.806" v="253" actId="1076"/>
          <ac:spMkLst>
            <pc:docMk/>
            <pc:sldMk cId="626341715" sldId="619"/>
            <ac:spMk id="11" creationId="{00000000-0000-0000-0000-000000000000}"/>
          </ac:spMkLst>
        </pc:spChg>
        <pc:spChg chg="mod">
          <ac:chgData name="Stewart Gale" userId="3647ddd2-6040-41ae-a96d-232c23482af8" providerId="ADAL" clId="{88BFCE6A-CB9B-44F9-A651-4E0247F0F11E}" dt="2023-08-20T19:06:19.806" v="253" actId="1076"/>
          <ac:spMkLst>
            <pc:docMk/>
            <pc:sldMk cId="626341715" sldId="619"/>
            <ac:spMk id="13" creationId="{00000000-0000-0000-0000-000000000000}"/>
          </ac:spMkLst>
        </pc:spChg>
        <pc:spChg chg="mod">
          <ac:chgData name="Stewart Gale" userId="3647ddd2-6040-41ae-a96d-232c23482af8" providerId="ADAL" clId="{88BFCE6A-CB9B-44F9-A651-4E0247F0F11E}" dt="2023-08-20T19:06:19.806" v="253" actId="1076"/>
          <ac:spMkLst>
            <pc:docMk/>
            <pc:sldMk cId="626341715" sldId="619"/>
            <ac:spMk id="18" creationId="{00000000-0000-0000-0000-000000000000}"/>
          </ac:spMkLst>
        </pc:spChg>
        <pc:spChg chg="mod">
          <ac:chgData name="Stewart Gale" userId="3647ddd2-6040-41ae-a96d-232c23482af8" providerId="ADAL" clId="{88BFCE6A-CB9B-44F9-A651-4E0247F0F11E}" dt="2023-08-20T19:06:19.806" v="253" actId="1076"/>
          <ac:spMkLst>
            <pc:docMk/>
            <pc:sldMk cId="626341715" sldId="619"/>
            <ac:spMk id="19" creationId="{00000000-0000-0000-0000-000000000000}"/>
          </ac:spMkLst>
        </pc:spChg>
        <pc:spChg chg="mod">
          <ac:chgData name="Stewart Gale" userId="3647ddd2-6040-41ae-a96d-232c23482af8" providerId="ADAL" clId="{88BFCE6A-CB9B-44F9-A651-4E0247F0F11E}" dt="2023-08-20T19:08:13.436" v="271" actId="403"/>
          <ac:spMkLst>
            <pc:docMk/>
            <pc:sldMk cId="626341715" sldId="619"/>
            <ac:spMk id="21" creationId="{00000000-0000-0000-0000-000000000000}"/>
          </ac:spMkLst>
        </pc:spChg>
        <pc:spChg chg="mod">
          <ac:chgData name="Stewart Gale" userId="3647ddd2-6040-41ae-a96d-232c23482af8" providerId="ADAL" clId="{88BFCE6A-CB9B-44F9-A651-4E0247F0F11E}" dt="2023-08-20T19:08:16.536" v="272" actId="1076"/>
          <ac:spMkLst>
            <pc:docMk/>
            <pc:sldMk cId="626341715" sldId="619"/>
            <ac:spMk id="22" creationId="{00000000-0000-0000-0000-000000000000}"/>
          </ac:spMkLst>
        </pc:spChg>
        <pc:spChg chg="mod">
          <ac:chgData name="Stewart Gale" userId="3647ddd2-6040-41ae-a96d-232c23482af8" providerId="ADAL" clId="{88BFCE6A-CB9B-44F9-A651-4E0247F0F11E}" dt="2023-08-20T19:08:23.263" v="274" actId="1076"/>
          <ac:spMkLst>
            <pc:docMk/>
            <pc:sldMk cId="626341715" sldId="619"/>
            <ac:spMk id="24" creationId="{00000000-0000-0000-0000-000000000000}"/>
          </ac:spMkLst>
        </pc:spChg>
        <pc:spChg chg="add del mod">
          <ac:chgData name="Stewart Gale" userId="3647ddd2-6040-41ae-a96d-232c23482af8" providerId="ADAL" clId="{88BFCE6A-CB9B-44F9-A651-4E0247F0F11E}" dt="2023-08-20T19:08:51.355" v="283" actId="1076"/>
          <ac:spMkLst>
            <pc:docMk/>
            <pc:sldMk cId="626341715" sldId="619"/>
            <ac:spMk id="26" creationId="{00000000-0000-0000-0000-000000000000}"/>
          </ac:spMkLst>
        </pc:spChg>
        <pc:spChg chg="mod">
          <ac:chgData name="Stewart Gale" userId="3647ddd2-6040-41ae-a96d-232c23482af8" providerId="ADAL" clId="{88BFCE6A-CB9B-44F9-A651-4E0247F0F11E}" dt="2023-08-20T19:08:51.355" v="283" actId="1076"/>
          <ac:spMkLst>
            <pc:docMk/>
            <pc:sldMk cId="626341715" sldId="619"/>
            <ac:spMk id="27" creationId="{00000000-0000-0000-0000-000000000000}"/>
          </ac:spMkLst>
        </pc:spChg>
        <pc:spChg chg="mod">
          <ac:chgData name="Stewart Gale" userId="3647ddd2-6040-41ae-a96d-232c23482af8" providerId="ADAL" clId="{88BFCE6A-CB9B-44F9-A651-4E0247F0F11E}" dt="2023-08-20T19:08:47.117" v="282" actId="1076"/>
          <ac:spMkLst>
            <pc:docMk/>
            <pc:sldMk cId="626341715" sldId="619"/>
            <ac:spMk id="28" creationId="{00000000-0000-0000-0000-000000000000}"/>
          </ac:spMkLst>
        </pc:spChg>
        <pc:spChg chg="mod">
          <ac:chgData name="Stewart Gale" userId="3647ddd2-6040-41ae-a96d-232c23482af8" providerId="ADAL" clId="{88BFCE6A-CB9B-44F9-A651-4E0247F0F11E}" dt="2023-08-20T19:06:19.806" v="253" actId="1076"/>
          <ac:spMkLst>
            <pc:docMk/>
            <pc:sldMk cId="626341715" sldId="619"/>
            <ac:spMk id="29" creationId="{00000000-0000-0000-0000-000000000000}"/>
          </ac:spMkLst>
        </pc:spChg>
        <pc:grpChg chg="del mod">
          <ac:chgData name="Stewart Gale" userId="3647ddd2-6040-41ae-a96d-232c23482af8" providerId="ADAL" clId="{88BFCE6A-CB9B-44F9-A651-4E0247F0F11E}" dt="2023-08-20T19:05:28.334" v="242" actId="478"/>
          <ac:grpSpMkLst>
            <pc:docMk/>
            <pc:sldMk cId="626341715" sldId="619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88BFCE6A-CB9B-44F9-A651-4E0247F0F11E}" dt="2023-08-20T18:48:44.545" v="2"/>
          <ac:cxnSpMkLst>
            <pc:docMk/>
            <pc:sldMk cId="626341715" sldId="619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88BFCE6A-CB9B-44F9-A651-4E0247F0F11E}" dt="2023-08-20T19:06:19.806" v="253" actId="1076"/>
          <ac:cxnSpMkLst>
            <pc:docMk/>
            <pc:sldMk cId="626341715" sldId="619"/>
            <ac:cxnSpMk id="14" creationId="{00000000-0000-0000-0000-000000000000}"/>
          </ac:cxnSpMkLst>
        </pc:cxnChg>
      </pc:sldChg>
      <pc:sldChg chg="new del">
        <pc:chgData name="Stewart Gale" userId="3647ddd2-6040-41ae-a96d-232c23482af8" providerId="ADAL" clId="{88BFCE6A-CB9B-44F9-A651-4E0247F0F11E}" dt="2023-08-20T18:48:39.813" v="1" actId="680"/>
        <pc:sldMkLst>
          <pc:docMk/>
          <pc:sldMk cId="1193516722" sldId="620"/>
        </pc:sldMkLst>
      </pc:sldChg>
      <pc:sldChg chg="delSp modSp add mod modAnim">
        <pc:chgData name="Stewart Gale" userId="3647ddd2-6040-41ae-a96d-232c23482af8" providerId="ADAL" clId="{88BFCE6A-CB9B-44F9-A651-4E0247F0F11E}" dt="2023-08-20T18:55:28.802" v="79"/>
        <pc:sldMkLst>
          <pc:docMk/>
          <pc:sldMk cId="2226953914" sldId="620"/>
        </pc:sldMkLst>
        <pc:spChg chg="del">
          <ac:chgData name="Stewart Gale" userId="3647ddd2-6040-41ae-a96d-232c23482af8" providerId="ADAL" clId="{88BFCE6A-CB9B-44F9-A651-4E0247F0F11E}" dt="2023-08-20T18:54:45.660" v="60" actId="478"/>
          <ac:spMkLst>
            <pc:docMk/>
            <pc:sldMk cId="2226953914" sldId="620"/>
            <ac:spMk id="3" creationId="{00000000-0000-0000-0000-000000000000}"/>
          </ac:spMkLst>
        </pc:spChg>
        <pc:spChg chg="mod">
          <ac:chgData name="Stewart Gale" userId="3647ddd2-6040-41ae-a96d-232c23482af8" providerId="ADAL" clId="{88BFCE6A-CB9B-44F9-A651-4E0247F0F11E}" dt="2023-08-20T18:55:04.432" v="67" actId="1076"/>
          <ac:spMkLst>
            <pc:docMk/>
            <pc:sldMk cId="2226953914" sldId="620"/>
            <ac:spMk id="5" creationId="{00000000-0000-0000-0000-000000000000}"/>
          </ac:spMkLst>
        </pc:spChg>
        <pc:spChg chg="mod">
          <ac:chgData name="Stewart Gale" userId="3647ddd2-6040-41ae-a96d-232c23482af8" providerId="ADAL" clId="{88BFCE6A-CB9B-44F9-A651-4E0247F0F11E}" dt="2023-08-20T18:55:21.536" v="78" actId="1076"/>
          <ac:spMkLst>
            <pc:docMk/>
            <pc:sldMk cId="2226953914" sldId="620"/>
            <ac:spMk id="21" creationId="{00000000-0000-0000-0000-000000000000}"/>
          </ac:spMkLst>
        </pc:spChg>
        <pc:spChg chg="mod">
          <ac:chgData name="Stewart Gale" userId="3647ddd2-6040-41ae-a96d-232c23482af8" providerId="ADAL" clId="{88BFCE6A-CB9B-44F9-A651-4E0247F0F11E}" dt="2023-08-20T18:55:21.536" v="78" actId="1076"/>
          <ac:spMkLst>
            <pc:docMk/>
            <pc:sldMk cId="2226953914" sldId="620"/>
            <ac:spMk id="23" creationId="{00000000-0000-0000-0000-000000000000}"/>
          </ac:spMkLst>
        </pc:spChg>
      </pc:sldChg>
      <pc:sldChg chg="addSp delSp modSp add mod delAnim modAnim">
        <pc:chgData name="Stewart Gale" userId="3647ddd2-6040-41ae-a96d-232c23482af8" providerId="ADAL" clId="{88BFCE6A-CB9B-44F9-A651-4E0247F0F11E}" dt="2023-10-26T06:51:17.337" v="669"/>
        <pc:sldMkLst>
          <pc:docMk/>
          <pc:sldMk cId="4155904720" sldId="621"/>
        </pc:sldMkLst>
        <pc:spChg chg="add del mod">
          <ac:chgData name="Stewart Gale" userId="3647ddd2-6040-41ae-a96d-232c23482af8" providerId="ADAL" clId="{88BFCE6A-CB9B-44F9-A651-4E0247F0F11E}" dt="2023-08-20T18:56:20.018" v="93" actId="478"/>
          <ac:spMkLst>
            <pc:docMk/>
            <pc:sldMk cId="4155904720" sldId="621"/>
            <ac:spMk id="2" creationId="{C43C94B5-5382-EB49-D067-8F6A52DCD6E9}"/>
          </ac:spMkLst>
        </pc:spChg>
        <pc:spChg chg="add mod">
          <ac:chgData name="Stewart Gale" userId="3647ddd2-6040-41ae-a96d-232c23482af8" providerId="ADAL" clId="{88BFCE6A-CB9B-44F9-A651-4E0247F0F11E}" dt="2023-08-20T18:58:57.357" v="151" actId="1076"/>
          <ac:spMkLst>
            <pc:docMk/>
            <pc:sldMk cId="4155904720" sldId="621"/>
            <ac:spMk id="4" creationId="{CC86A448-1AD7-E4F9-CEA7-9B0341F35D9D}"/>
          </ac:spMkLst>
        </pc:spChg>
        <pc:spChg chg="del">
          <ac:chgData name="Stewart Gale" userId="3647ddd2-6040-41ae-a96d-232c23482af8" providerId="ADAL" clId="{88BFCE6A-CB9B-44F9-A651-4E0247F0F11E}" dt="2023-08-20T18:55:39.080" v="81" actId="478"/>
          <ac:spMkLst>
            <pc:docMk/>
            <pc:sldMk cId="4155904720" sldId="621"/>
            <ac:spMk id="5" creationId="{00000000-0000-0000-0000-000000000000}"/>
          </ac:spMkLst>
        </pc:spChg>
        <pc:spChg chg="mod">
          <ac:chgData name="Stewart Gale" userId="3647ddd2-6040-41ae-a96d-232c23482af8" providerId="ADAL" clId="{88BFCE6A-CB9B-44F9-A651-4E0247F0F11E}" dt="2023-08-20T18:59:00.332" v="152" actId="1076"/>
          <ac:spMkLst>
            <pc:docMk/>
            <pc:sldMk cId="4155904720" sldId="621"/>
            <ac:spMk id="21" creationId="{00000000-0000-0000-0000-000000000000}"/>
          </ac:spMkLst>
        </pc:spChg>
        <pc:spChg chg="del">
          <ac:chgData name="Stewart Gale" userId="3647ddd2-6040-41ae-a96d-232c23482af8" providerId="ADAL" clId="{88BFCE6A-CB9B-44F9-A651-4E0247F0F11E}" dt="2023-08-20T18:55:44.473" v="82" actId="478"/>
          <ac:spMkLst>
            <pc:docMk/>
            <pc:sldMk cId="4155904720" sldId="621"/>
            <ac:spMk id="23" creationId="{00000000-0000-0000-0000-000000000000}"/>
          </ac:spMkLst>
        </pc:spChg>
      </pc:sldChg>
      <pc:sldChg chg="addSp delSp modSp new mod modAnim">
        <pc:chgData name="Stewart Gale" userId="3647ddd2-6040-41ae-a96d-232c23482af8" providerId="ADAL" clId="{88BFCE6A-CB9B-44F9-A651-4E0247F0F11E}" dt="2023-08-21T09:45:28.665" v="663" actId="1076"/>
        <pc:sldMkLst>
          <pc:docMk/>
          <pc:sldMk cId="1175708316" sldId="622"/>
        </pc:sldMkLst>
        <pc:spChg chg="add mod">
          <ac:chgData name="Stewart Gale" userId="3647ddd2-6040-41ae-a96d-232c23482af8" providerId="ADAL" clId="{88BFCE6A-CB9B-44F9-A651-4E0247F0F11E}" dt="2023-08-21T09:45:28.665" v="663" actId="1076"/>
          <ac:spMkLst>
            <pc:docMk/>
            <pc:sldMk cId="1175708316" sldId="622"/>
            <ac:spMk id="2" creationId="{74F7C09C-0951-45D6-7E27-BCD71AAC9782}"/>
          </ac:spMkLst>
        </pc:spChg>
        <pc:spChg chg="add mod">
          <ac:chgData name="Stewart Gale" userId="3647ddd2-6040-41ae-a96d-232c23482af8" providerId="ADAL" clId="{88BFCE6A-CB9B-44F9-A651-4E0247F0F11E}" dt="2023-08-21T09:17:14.621" v="485" actId="1076"/>
          <ac:spMkLst>
            <pc:docMk/>
            <pc:sldMk cId="1175708316" sldId="622"/>
            <ac:spMk id="3" creationId="{59B024A1-935F-BF89-D159-AAD0FDA3CE36}"/>
          </ac:spMkLst>
        </pc:spChg>
        <pc:spChg chg="add mod">
          <ac:chgData name="Stewart Gale" userId="3647ddd2-6040-41ae-a96d-232c23482af8" providerId="ADAL" clId="{88BFCE6A-CB9B-44F9-A651-4E0247F0F11E}" dt="2023-08-21T09:17:00.857" v="484" actId="1076"/>
          <ac:spMkLst>
            <pc:docMk/>
            <pc:sldMk cId="1175708316" sldId="622"/>
            <ac:spMk id="4" creationId="{DE81DBC6-173F-B848-CFDE-F67ABEF4AF9E}"/>
          </ac:spMkLst>
        </pc:spChg>
        <pc:spChg chg="add mod">
          <ac:chgData name="Stewart Gale" userId="3647ddd2-6040-41ae-a96d-232c23482af8" providerId="ADAL" clId="{88BFCE6A-CB9B-44F9-A651-4E0247F0F11E}" dt="2023-08-21T09:17:14.621" v="485" actId="1076"/>
          <ac:spMkLst>
            <pc:docMk/>
            <pc:sldMk cId="1175708316" sldId="622"/>
            <ac:spMk id="5" creationId="{722DA428-6447-31A7-0288-36E564976198}"/>
          </ac:spMkLst>
        </pc:spChg>
        <pc:spChg chg="add mod">
          <ac:chgData name="Stewart Gale" userId="3647ddd2-6040-41ae-a96d-232c23482af8" providerId="ADAL" clId="{88BFCE6A-CB9B-44F9-A651-4E0247F0F11E}" dt="2023-08-21T09:17:00.857" v="484" actId="1076"/>
          <ac:spMkLst>
            <pc:docMk/>
            <pc:sldMk cId="1175708316" sldId="622"/>
            <ac:spMk id="6" creationId="{1D8EB587-6526-6D70-6B95-C462600F93E2}"/>
          </ac:spMkLst>
        </pc:spChg>
        <pc:spChg chg="add mod">
          <ac:chgData name="Stewart Gale" userId="3647ddd2-6040-41ae-a96d-232c23482af8" providerId="ADAL" clId="{88BFCE6A-CB9B-44F9-A651-4E0247F0F11E}" dt="2023-08-21T09:17:00.857" v="484" actId="1076"/>
          <ac:spMkLst>
            <pc:docMk/>
            <pc:sldMk cId="1175708316" sldId="622"/>
            <ac:spMk id="7" creationId="{28DC54A1-E060-16E1-6EB6-C70F62B65D00}"/>
          </ac:spMkLst>
        </pc:spChg>
        <pc:spChg chg="add del mod">
          <ac:chgData name="Stewart Gale" userId="3647ddd2-6040-41ae-a96d-232c23482af8" providerId="ADAL" clId="{88BFCE6A-CB9B-44F9-A651-4E0247F0F11E}" dt="2023-08-21T09:13:35.826" v="419" actId="478"/>
          <ac:spMkLst>
            <pc:docMk/>
            <pc:sldMk cId="1175708316" sldId="622"/>
            <ac:spMk id="8" creationId="{D04440D3-E8A6-DEC6-B6D5-11623F9EF084}"/>
          </ac:spMkLst>
        </pc:spChg>
        <pc:spChg chg="add mod">
          <ac:chgData name="Stewart Gale" userId="3647ddd2-6040-41ae-a96d-232c23482af8" providerId="ADAL" clId="{88BFCE6A-CB9B-44F9-A651-4E0247F0F11E}" dt="2023-08-21T09:16:21.651" v="464" actId="1076"/>
          <ac:spMkLst>
            <pc:docMk/>
            <pc:sldMk cId="1175708316" sldId="622"/>
            <ac:spMk id="10" creationId="{9398356B-BCEE-CF0C-FEFD-F81B42534892}"/>
          </ac:spMkLst>
        </pc:spChg>
        <pc:spChg chg="add del mod">
          <ac:chgData name="Stewart Gale" userId="3647ddd2-6040-41ae-a96d-232c23482af8" providerId="ADAL" clId="{88BFCE6A-CB9B-44F9-A651-4E0247F0F11E}" dt="2023-08-21T09:09:56.521" v="318" actId="478"/>
          <ac:spMkLst>
            <pc:docMk/>
            <pc:sldMk cId="1175708316" sldId="622"/>
            <ac:spMk id="11" creationId="{5EB62329-1831-2396-7E9D-4D69209901D6}"/>
          </ac:spMkLst>
        </pc:spChg>
        <pc:spChg chg="add del mod">
          <ac:chgData name="Stewart Gale" userId="3647ddd2-6040-41ae-a96d-232c23482af8" providerId="ADAL" clId="{88BFCE6A-CB9B-44F9-A651-4E0247F0F11E}" dt="2023-08-21T09:11:57.996" v="366" actId="478"/>
          <ac:spMkLst>
            <pc:docMk/>
            <pc:sldMk cId="1175708316" sldId="622"/>
            <ac:spMk id="13" creationId="{BD1B05D9-77CE-0798-F471-369AACF64543}"/>
          </ac:spMkLst>
        </pc:spChg>
        <pc:spChg chg="add del mod">
          <ac:chgData name="Stewart Gale" userId="3647ddd2-6040-41ae-a96d-232c23482af8" providerId="ADAL" clId="{88BFCE6A-CB9B-44F9-A651-4E0247F0F11E}" dt="2023-08-21T09:11:57.996" v="366" actId="478"/>
          <ac:spMkLst>
            <pc:docMk/>
            <pc:sldMk cId="1175708316" sldId="622"/>
            <ac:spMk id="15" creationId="{7A87E79A-A6CD-A5DC-3CF6-E29DE260C72A}"/>
          </ac:spMkLst>
        </pc:spChg>
        <pc:spChg chg="add mod">
          <ac:chgData name="Stewart Gale" userId="3647ddd2-6040-41ae-a96d-232c23482af8" providerId="ADAL" clId="{88BFCE6A-CB9B-44F9-A651-4E0247F0F11E}" dt="2023-08-21T09:17:00.857" v="484" actId="1076"/>
          <ac:spMkLst>
            <pc:docMk/>
            <pc:sldMk cId="1175708316" sldId="622"/>
            <ac:spMk id="17" creationId="{91EB880A-2929-CC61-35E3-0A4767CAFA48}"/>
          </ac:spMkLst>
        </pc:spChg>
        <pc:spChg chg="add mod">
          <ac:chgData name="Stewart Gale" userId="3647ddd2-6040-41ae-a96d-232c23482af8" providerId="ADAL" clId="{88BFCE6A-CB9B-44F9-A651-4E0247F0F11E}" dt="2023-08-21T09:17:00.857" v="484" actId="1076"/>
          <ac:spMkLst>
            <pc:docMk/>
            <pc:sldMk cId="1175708316" sldId="622"/>
            <ac:spMk id="21" creationId="{AA80B42F-F84B-5320-D446-9E41DE5003CD}"/>
          </ac:spMkLst>
        </pc:spChg>
        <pc:spChg chg="add mod">
          <ac:chgData name="Stewart Gale" userId="3647ddd2-6040-41ae-a96d-232c23482af8" providerId="ADAL" clId="{88BFCE6A-CB9B-44F9-A651-4E0247F0F11E}" dt="2023-08-21T09:17:00.857" v="484" actId="1076"/>
          <ac:spMkLst>
            <pc:docMk/>
            <pc:sldMk cId="1175708316" sldId="622"/>
            <ac:spMk id="23" creationId="{A2246D7A-EAB7-B0FB-C121-136AFA96A7AD}"/>
          </ac:spMkLst>
        </pc:spChg>
        <pc:spChg chg="add mod">
          <ac:chgData name="Stewart Gale" userId="3647ddd2-6040-41ae-a96d-232c23482af8" providerId="ADAL" clId="{88BFCE6A-CB9B-44F9-A651-4E0247F0F11E}" dt="2023-08-21T09:17:00.857" v="484" actId="1076"/>
          <ac:spMkLst>
            <pc:docMk/>
            <pc:sldMk cId="1175708316" sldId="622"/>
            <ac:spMk id="33" creationId="{2F1E83B9-9DC3-71C1-998C-9AF735DCB634}"/>
          </ac:spMkLst>
        </pc:spChg>
        <pc:spChg chg="add mod">
          <ac:chgData name="Stewart Gale" userId="3647ddd2-6040-41ae-a96d-232c23482af8" providerId="ADAL" clId="{88BFCE6A-CB9B-44F9-A651-4E0247F0F11E}" dt="2023-08-21T09:20:15.028" v="514" actId="1076"/>
          <ac:spMkLst>
            <pc:docMk/>
            <pc:sldMk cId="1175708316" sldId="622"/>
            <ac:spMk id="34" creationId="{E087C968-ADE7-8536-5550-8F3A39D58BE0}"/>
          </ac:spMkLst>
        </pc:spChg>
        <pc:spChg chg="add mod">
          <ac:chgData name="Stewart Gale" userId="3647ddd2-6040-41ae-a96d-232c23482af8" providerId="ADAL" clId="{88BFCE6A-CB9B-44F9-A651-4E0247F0F11E}" dt="2023-08-21T09:20:40.130" v="518" actId="1076"/>
          <ac:spMkLst>
            <pc:docMk/>
            <pc:sldMk cId="1175708316" sldId="622"/>
            <ac:spMk id="37" creationId="{1AFF61D7-BAD3-96A4-C6BD-8FFF644E886B}"/>
          </ac:spMkLst>
        </pc:spChg>
        <pc:spChg chg="add mod">
          <ac:chgData name="Stewart Gale" userId="3647ddd2-6040-41ae-a96d-232c23482af8" providerId="ADAL" clId="{88BFCE6A-CB9B-44F9-A651-4E0247F0F11E}" dt="2023-08-21T09:17:00.857" v="484" actId="1076"/>
          <ac:spMkLst>
            <pc:docMk/>
            <pc:sldMk cId="1175708316" sldId="622"/>
            <ac:spMk id="38" creationId="{DF8F3118-A2BD-70E9-706F-2C2C254ED230}"/>
          </ac:spMkLst>
        </pc:spChg>
        <pc:cxnChg chg="add mod">
          <ac:chgData name="Stewart Gale" userId="3647ddd2-6040-41ae-a96d-232c23482af8" providerId="ADAL" clId="{88BFCE6A-CB9B-44F9-A651-4E0247F0F11E}" dt="2023-08-21T09:17:00.857" v="484" actId="1076"/>
          <ac:cxnSpMkLst>
            <pc:docMk/>
            <pc:sldMk cId="1175708316" sldId="622"/>
            <ac:cxnSpMk id="19" creationId="{571586D2-753A-FEDE-AE93-AA502AAB8CEB}"/>
          </ac:cxnSpMkLst>
        </pc:cxnChg>
        <pc:cxnChg chg="add mod">
          <ac:chgData name="Stewart Gale" userId="3647ddd2-6040-41ae-a96d-232c23482af8" providerId="ADAL" clId="{88BFCE6A-CB9B-44F9-A651-4E0247F0F11E}" dt="2023-08-21T09:17:14.621" v="485" actId="1076"/>
          <ac:cxnSpMkLst>
            <pc:docMk/>
            <pc:sldMk cId="1175708316" sldId="622"/>
            <ac:cxnSpMk id="25" creationId="{CC69BBD6-DA89-91CA-B63E-3F829828744F}"/>
          </ac:cxnSpMkLst>
        </pc:cxnChg>
        <pc:cxnChg chg="add mod">
          <ac:chgData name="Stewart Gale" userId="3647ddd2-6040-41ae-a96d-232c23482af8" providerId="ADAL" clId="{88BFCE6A-CB9B-44F9-A651-4E0247F0F11E}" dt="2023-08-21T09:17:00.857" v="484" actId="1076"/>
          <ac:cxnSpMkLst>
            <pc:docMk/>
            <pc:sldMk cId="1175708316" sldId="622"/>
            <ac:cxnSpMk id="27" creationId="{AB67EC59-AA2B-3159-A290-F8C9F9E15463}"/>
          </ac:cxnSpMkLst>
        </pc:cxnChg>
        <pc:cxnChg chg="add mod">
          <ac:chgData name="Stewart Gale" userId="3647ddd2-6040-41ae-a96d-232c23482af8" providerId="ADAL" clId="{88BFCE6A-CB9B-44F9-A651-4E0247F0F11E}" dt="2023-08-21T09:17:00.857" v="484" actId="1076"/>
          <ac:cxnSpMkLst>
            <pc:docMk/>
            <pc:sldMk cId="1175708316" sldId="622"/>
            <ac:cxnSpMk id="35" creationId="{7B75A2C2-AEFC-9B1B-1E26-1C87F4CD4B37}"/>
          </ac:cxnSpMkLst>
        </pc:cxnChg>
        <pc:cxnChg chg="add mod">
          <ac:chgData name="Stewart Gale" userId="3647ddd2-6040-41ae-a96d-232c23482af8" providerId="ADAL" clId="{88BFCE6A-CB9B-44F9-A651-4E0247F0F11E}" dt="2023-08-21T09:17:00.857" v="484" actId="1076"/>
          <ac:cxnSpMkLst>
            <pc:docMk/>
            <pc:sldMk cId="1175708316" sldId="622"/>
            <ac:cxnSpMk id="36" creationId="{E672E7B1-1FA7-EC05-9FFD-03A87B7B42A9}"/>
          </ac:cxnSpMkLst>
        </pc:cxnChg>
      </pc:sldChg>
      <pc:sldChg chg="addSp delSp modSp new mod modAnim">
        <pc:chgData name="Stewart Gale" userId="3647ddd2-6040-41ae-a96d-232c23482af8" providerId="ADAL" clId="{88BFCE6A-CB9B-44F9-A651-4E0247F0F11E}" dt="2023-10-26T06:52:08.475" v="697" actId="20577"/>
        <pc:sldMkLst>
          <pc:docMk/>
          <pc:sldMk cId="2537810517" sldId="623"/>
        </pc:sldMkLst>
        <pc:spChg chg="add mod">
          <ac:chgData name="Stewart Gale" userId="3647ddd2-6040-41ae-a96d-232c23482af8" providerId="ADAL" clId="{88BFCE6A-CB9B-44F9-A651-4E0247F0F11E}" dt="2023-10-26T06:52:08.475" v="697" actId="20577"/>
          <ac:spMkLst>
            <pc:docMk/>
            <pc:sldMk cId="2537810517" sldId="623"/>
            <ac:spMk id="2" creationId="{BF070B35-C7AF-0343-5F85-591BC1B7294E}"/>
          </ac:spMkLst>
        </pc:spChg>
        <pc:spChg chg="add mod">
          <ac:chgData name="Stewart Gale" userId="3647ddd2-6040-41ae-a96d-232c23482af8" providerId="ADAL" clId="{88BFCE6A-CB9B-44F9-A651-4E0247F0F11E}" dt="2023-08-21T09:45:01.921" v="656" actId="1076"/>
          <ac:spMkLst>
            <pc:docMk/>
            <pc:sldMk cId="2537810517" sldId="623"/>
            <ac:spMk id="3" creationId="{433E3107-5E6D-1E5C-AF55-0A35A2D43DBD}"/>
          </ac:spMkLst>
        </pc:spChg>
        <pc:spChg chg="add mod">
          <ac:chgData name="Stewart Gale" userId="3647ddd2-6040-41ae-a96d-232c23482af8" providerId="ADAL" clId="{88BFCE6A-CB9B-44F9-A651-4E0247F0F11E}" dt="2023-08-21T09:45:01.921" v="656" actId="1076"/>
          <ac:spMkLst>
            <pc:docMk/>
            <pc:sldMk cId="2537810517" sldId="623"/>
            <ac:spMk id="5" creationId="{CF460D00-F82B-C15F-F8F8-D28C989DD6BD}"/>
          </ac:spMkLst>
        </pc:spChg>
        <pc:spChg chg="add mod">
          <ac:chgData name="Stewart Gale" userId="3647ddd2-6040-41ae-a96d-232c23482af8" providerId="ADAL" clId="{88BFCE6A-CB9B-44F9-A651-4E0247F0F11E}" dt="2023-08-21T09:45:01.921" v="656" actId="1076"/>
          <ac:spMkLst>
            <pc:docMk/>
            <pc:sldMk cId="2537810517" sldId="623"/>
            <ac:spMk id="7" creationId="{25917BD6-11F3-D7B6-556C-1060B88A5659}"/>
          </ac:spMkLst>
        </pc:spChg>
        <pc:spChg chg="add mod">
          <ac:chgData name="Stewart Gale" userId="3647ddd2-6040-41ae-a96d-232c23482af8" providerId="ADAL" clId="{88BFCE6A-CB9B-44F9-A651-4E0247F0F11E}" dt="2023-08-21T09:45:01.921" v="656" actId="1076"/>
          <ac:spMkLst>
            <pc:docMk/>
            <pc:sldMk cId="2537810517" sldId="623"/>
            <ac:spMk id="9" creationId="{F3756475-18A6-BF5E-2052-B3A9DCFE6FAE}"/>
          </ac:spMkLst>
        </pc:spChg>
        <pc:spChg chg="add mod">
          <ac:chgData name="Stewart Gale" userId="3647ddd2-6040-41ae-a96d-232c23482af8" providerId="ADAL" clId="{88BFCE6A-CB9B-44F9-A651-4E0247F0F11E}" dt="2023-08-21T09:45:01.921" v="656" actId="1076"/>
          <ac:spMkLst>
            <pc:docMk/>
            <pc:sldMk cId="2537810517" sldId="623"/>
            <ac:spMk id="10" creationId="{913D7C99-C959-3C3C-4443-25C8FE4A12A4}"/>
          </ac:spMkLst>
        </pc:spChg>
        <pc:spChg chg="add del mod">
          <ac:chgData name="Stewart Gale" userId="3647ddd2-6040-41ae-a96d-232c23482af8" providerId="ADAL" clId="{88BFCE6A-CB9B-44F9-A651-4E0247F0F11E}" dt="2023-08-21T09:37:18.991" v="639" actId="478"/>
          <ac:spMkLst>
            <pc:docMk/>
            <pc:sldMk cId="2537810517" sldId="623"/>
            <ac:spMk id="11" creationId="{74DDDC93-67A8-C786-1D83-EB873CFFA6F4}"/>
          </ac:spMkLst>
        </pc:spChg>
        <pc:spChg chg="add del mod">
          <ac:chgData name="Stewart Gale" userId="3647ddd2-6040-41ae-a96d-232c23482af8" providerId="ADAL" clId="{88BFCE6A-CB9B-44F9-A651-4E0247F0F11E}" dt="2023-08-21T09:37:16.591" v="638" actId="478"/>
          <ac:spMkLst>
            <pc:docMk/>
            <pc:sldMk cId="2537810517" sldId="623"/>
            <ac:spMk id="12" creationId="{FAA8C22A-79B2-0448-E291-1B98BB3EFB47}"/>
          </ac:spMkLst>
        </pc:spChg>
        <pc:spChg chg="add mod">
          <ac:chgData name="Stewart Gale" userId="3647ddd2-6040-41ae-a96d-232c23482af8" providerId="ADAL" clId="{88BFCE6A-CB9B-44F9-A651-4E0247F0F11E}" dt="2023-08-21T09:44:29.714" v="649" actId="1036"/>
          <ac:spMkLst>
            <pc:docMk/>
            <pc:sldMk cId="2537810517" sldId="623"/>
            <ac:spMk id="13" creationId="{69C466BF-FE5E-B466-3695-EC68CABB6F4B}"/>
          </ac:spMkLst>
        </pc:spChg>
        <pc:cxnChg chg="add mod">
          <ac:chgData name="Stewart Gale" userId="3647ddd2-6040-41ae-a96d-232c23482af8" providerId="ADAL" clId="{88BFCE6A-CB9B-44F9-A651-4E0247F0F11E}" dt="2023-08-21T09:44:53.485" v="655" actId="208"/>
          <ac:cxnSpMkLst>
            <pc:docMk/>
            <pc:sldMk cId="2537810517" sldId="623"/>
            <ac:cxnSpMk id="15" creationId="{C1D4F8C9-D610-C311-C63A-79D9C8151D34}"/>
          </ac:cxnSpMkLst>
        </pc:cxnChg>
      </pc:sldChg>
      <pc:sldMasterChg chg="modSp modSldLayout">
        <pc:chgData name="Stewart Gale" userId="3647ddd2-6040-41ae-a96d-232c23482af8" providerId="ADAL" clId="{88BFCE6A-CB9B-44F9-A651-4E0247F0F11E}" dt="2023-08-20T18:48:44.545" v="2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88BFCE6A-CB9B-44F9-A651-4E0247F0F11E}" dt="2023-08-20T18:48:44.545" v="2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88BFCE6A-CB9B-44F9-A651-4E0247F0F11E}" dt="2023-08-20T18:48:44.545" v="2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88BFCE6A-CB9B-44F9-A651-4E0247F0F11E}" dt="2023-08-20T18:48:44.545" v="2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88BFCE6A-CB9B-44F9-A651-4E0247F0F11E}" dt="2023-08-20T18:48:44.545" v="2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88BFCE6A-CB9B-44F9-A651-4E0247F0F11E}" dt="2023-08-20T18:48:44.545" v="2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88BFCE6A-CB9B-44F9-A651-4E0247F0F11E}" dt="2023-08-20T18:48:44.545" v="2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88BFCE6A-CB9B-44F9-A651-4E0247F0F11E}" dt="2023-08-20T18:48:44.545" v="2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8BFCE6A-CB9B-44F9-A651-4E0247F0F11E}" dt="2023-08-20T18:48:44.545" v="2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8BFCE6A-CB9B-44F9-A651-4E0247F0F11E}" dt="2023-08-20T18:48:44.545" v="2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88BFCE6A-CB9B-44F9-A651-4E0247F0F11E}" dt="2023-08-20T18:48:44.545" v="2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8BFCE6A-CB9B-44F9-A651-4E0247F0F11E}" dt="2023-08-20T18:48:44.545" v="2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8BFCE6A-CB9B-44F9-A651-4E0247F0F11E}" dt="2023-08-20T18:48:44.545" v="2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88BFCE6A-CB9B-44F9-A651-4E0247F0F11E}" dt="2023-08-20T18:48:44.545" v="2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88BFCE6A-CB9B-44F9-A651-4E0247F0F11E}" dt="2023-08-20T18:48:44.545" v="2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8BFCE6A-CB9B-44F9-A651-4E0247F0F11E}" dt="2023-08-20T18:48:44.545" v="2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88BFCE6A-CB9B-44F9-A651-4E0247F0F11E}" dt="2023-08-20T18:48:44.545" v="2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88BFCE6A-CB9B-44F9-A651-4E0247F0F11E}" dt="2023-08-20T18:48:44.545" v="2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88BFCE6A-CB9B-44F9-A651-4E0247F0F11E}" dt="2023-08-20T18:48:44.545" v="2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88BFCE6A-CB9B-44F9-A651-4E0247F0F11E}" dt="2023-08-20T18:48:44.545" v="2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8BFCE6A-CB9B-44F9-A651-4E0247F0F11E}" dt="2023-08-20T18:48:44.545" v="2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88BFCE6A-CB9B-44F9-A651-4E0247F0F11E}" dt="2023-08-20T18:48:44.545" v="2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8BFCE6A-CB9B-44F9-A651-4E0247F0F11E}" dt="2023-08-20T18:48:44.545" v="2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88BFCE6A-CB9B-44F9-A651-4E0247F0F11E}" dt="2023-08-20T18:48:44.545" v="2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8BFCE6A-CB9B-44F9-A651-4E0247F0F11E}" dt="2023-08-20T18:48:44.545" v="2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88BFCE6A-CB9B-44F9-A651-4E0247F0F11E}" dt="2023-08-20T18:48:44.545" v="2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8BFCE6A-CB9B-44F9-A651-4E0247F0F11E}" dt="2023-08-20T18:48:44.545" v="2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88BFCE6A-CB9B-44F9-A651-4E0247F0F11E}" dt="2023-08-20T18:48:44.545" v="2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8BFCE6A-CB9B-44F9-A651-4E0247F0F11E}" dt="2023-08-20T18:48:44.545" v="2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88BFCE6A-CB9B-44F9-A651-4E0247F0F11E}" dt="2023-08-20T18:48:44.545" v="2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8BFCE6A-CB9B-44F9-A651-4E0247F0F11E}" dt="2023-08-20T18:48:44.545" v="2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26/10/2023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8849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26906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26/10/2023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26/10/2023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26/10/2023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26/10/2023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26/10/2023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26/10/2023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26/10/2023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5360" y="188640"/>
            <a:ext cx="11521280" cy="66018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Circles</a:t>
            </a:r>
          </a:p>
          <a:p>
            <a:pPr algn="ctr"/>
            <a:r>
              <a:rPr lang="en-GB" sz="7200" dirty="0"/>
              <a:t>Midpoints and Line Segments</a:t>
            </a:r>
          </a:p>
          <a:p>
            <a:pPr algn="ctr"/>
            <a:endParaRPr lang="en-GB" sz="4400" dirty="0"/>
          </a:p>
          <a:p>
            <a:pPr algn="ctr"/>
            <a:r>
              <a:rPr lang="en-GB" sz="8800" dirty="0"/>
              <a:t>Chapter 6</a:t>
            </a:r>
          </a:p>
          <a:p>
            <a:pPr algn="ctr"/>
            <a:r>
              <a:rPr lang="en-GB" sz="8800" dirty="0"/>
              <a:t>(Part 1 </a:t>
            </a:r>
            <a:r>
              <a:rPr lang="en-GB" sz="8800"/>
              <a:t>of 4)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69351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2245340" y="451715"/>
            <a:ext cx="7344816" cy="110799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600" b="1" dirty="0">
                <a:latin typeface="+mj-lt"/>
              </a:rPr>
              <a:t>Circles: Mid-points</a:t>
            </a:r>
            <a:endParaRPr lang="en-GB" sz="66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D6DEE0-92E5-A903-E6D5-FEA8B073CE63}"/>
              </a:ext>
            </a:extLst>
          </p:cNvPr>
          <p:cNvSpPr txBox="1"/>
          <p:nvPr/>
        </p:nvSpPr>
        <p:spPr>
          <a:xfrm>
            <a:off x="3325746" y="5116543"/>
            <a:ext cx="864255" cy="890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F5DE06-36DE-D775-EAE4-C4301971D735}"/>
              </a:ext>
            </a:extLst>
          </p:cNvPr>
          <p:cNvSpPr txBox="1"/>
          <p:nvPr/>
        </p:nvSpPr>
        <p:spPr>
          <a:xfrm>
            <a:off x="7741523" y="2338634"/>
            <a:ext cx="768227" cy="890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B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630AFB5-D201-A04A-F09D-9B29AACE51B0}"/>
              </a:ext>
            </a:extLst>
          </p:cNvPr>
          <p:cNvSpPr/>
          <p:nvPr/>
        </p:nvSpPr>
        <p:spPr>
          <a:xfrm>
            <a:off x="3709096" y="1941789"/>
            <a:ext cx="4417303" cy="44644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7F50B99-A37D-E1DF-93B4-680E8ECD979D}"/>
              </a:ext>
            </a:extLst>
          </p:cNvPr>
          <p:cNvSpPr/>
          <p:nvPr/>
        </p:nvSpPr>
        <p:spPr>
          <a:xfrm>
            <a:off x="3901153" y="5162712"/>
            <a:ext cx="192057" cy="1984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FAC1AD6-672B-FBA4-D565-90685DA3A3E5}"/>
              </a:ext>
            </a:extLst>
          </p:cNvPr>
          <p:cNvSpPr/>
          <p:nvPr/>
        </p:nvSpPr>
        <p:spPr>
          <a:xfrm>
            <a:off x="7646258" y="2881431"/>
            <a:ext cx="192057" cy="1984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08164D8-8E96-4CF3-A52D-CE8652F4CA1E}"/>
              </a:ext>
            </a:extLst>
          </p:cNvPr>
          <p:cNvCxnSpPr>
            <a:cxnSpLocks/>
            <a:stCxn id="9" idx="6"/>
            <a:endCxn id="10" idx="3"/>
          </p:cNvCxnSpPr>
          <p:nvPr/>
        </p:nvCxnSpPr>
        <p:spPr>
          <a:xfrm flipV="1">
            <a:off x="4093210" y="3050795"/>
            <a:ext cx="3581174" cy="221112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1EED5965-112F-9DA0-78C0-FAD52C9CDAC5}"/>
              </a:ext>
            </a:extLst>
          </p:cNvPr>
          <p:cNvSpPr/>
          <p:nvPr/>
        </p:nvSpPr>
        <p:spPr>
          <a:xfrm>
            <a:off x="5821720" y="4057148"/>
            <a:ext cx="192057" cy="1984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E08D28-D74E-1F62-3860-5D0105D76E0F}"/>
              </a:ext>
            </a:extLst>
          </p:cNvPr>
          <p:cNvSpPr txBox="1"/>
          <p:nvPr/>
        </p:nvSpPr>
        <p:spPr>
          <a:xfrm>
            <a:off x="4633627" y="3547924"/>
            <a:ext cx="1368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Centre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4139385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343472" y="470087"/>
                <a:ext cx="9782902" cy="258532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5400" dirty="0"/>
                  <a:t>What is the co-ordinate of </a:t>
                </a:r>
              </a:p>
              <a:p>
                <a:pPr algn="ctr"/>
                <a:r>
                  <a:rPr lang="en-US" sz="5400" dirty="0"/>
                  <a:t>the mid-point between A and </a:t>
                </a:r>
                <a:r>
                  <a:rPr lang="en-US" sz="5400" dirty="0">
                    <a:solidFill>
                      <a:prstClr val="black"/>
                    </a:solidFill>
                  </a:rPr>
                  <a:t>B</a:t>
                </a:r>
                <a:r>
                  <a:rPr lang="en-US" sz="5400" dirty="0"/>
                  <a:t>?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4,7</m:t>
                          </m:r>
                        </m:e>
                      </m:d>
                      <m:r>
                        <a:rPr lang="en-GB" sz="5400" i="1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10,17</m:t>
                          </m:r>
                        </m:e>
                      </m:d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472" y="470087"/>
                <a:ext cx="9782902" cy="2585323"/>
              </a:xfrm>
              <a:prstGeom prst="rect">
                <a:avLst/>
              </a:prstGeom>
              <a:blipFill>
                <a:blip r:embed="rId2"/>
                <a:stretch>
                  <a:fillRect t="-286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1199456" y="3717032"/>
                <a:ext cx="7066165" cy="19348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en-GB" sz="8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GB" sz="8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8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10 + 4</m:t>
                            </m:r>
                          </m:num>
                          <m:den>
                            <m:r>
                              <a:rPr lang="en-GB" sz="8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GB" sz="8000" i="1">
                            <a:latin typeface="Cambria Math" panose="02040503050406030204" pitchFamily="18" charset="0"/>
                          </a:rPr>
                          <m:t>,</m:t>
                        </m:r>
                        <m:f>
                          <m:fPr>
                            <m:ctrlPr>
                              <a:rPr lang="en-GB" sz="8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8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17 + 7</m:t>
                            </m:r>
                          </m:num>
                          <m:den>
                            <m:r>
                              <a:rPr lang="en-GB" sz="8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GB" sz="8000" dirty="0"/>
                  <a:t> = </a:t>
                </a: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3717032"/>
                <a:ext cx="7066165" cy="1934825"/>
              </a:xfrm>
              <a:prstGeom prst="rect">
                <a:avLst/>
              </a:prstGeom>
              <a:blipFill>
                <a:blip r:embed="rId3"/>
                <a:stretch>
                  <a:fillRect r="-6385" b="-138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8112224" y="4130446"/>
                <a:ext cx="2911887" cy="1107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66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GB" sz="6600" b="1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6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e>
                      </m:d>
                    </m:oMath>
                  </m:oMathPara>
                </a14:m>
                <a:endParaRPr lang="en-GB" sz="6600" b="1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2224" y="4130446"/>
                <a:ext cx="2911887" cy="11079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6953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437239" y="2636912"/>
                <a:ext cx="11317522" cy="3135154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8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8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8800" b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GB" sz="8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8800" b="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GB" sz="8800" b="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GB" sz="88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GB" sz="8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8800" b="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GB" sz="8800" b="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GB" sz="8800" b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en-GB" sz="88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GB" sz="8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en-GB" sz="8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8800" b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GB" sz="8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8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GB" sz="8800" b="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GB" sz="88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GB" sz="8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8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GB" sz="8800" b="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GB" sz="8800" b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en-GB" sz="88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sz="8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239" y="2636912"/>
                <a:ext cx="11317522" cy="313515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CC86A448-1AD7-E4F9-CEA7-9B0341F35D9D}"/>
              </a:ext>
            </a:extLst>
          </p:cNvPr>
          <p:cNvSpPr txBox="1"/>
          <p:nvPr/>
        </p:nvSpPr>
        <p:spPr>
          <a:xfrm>
            <a:off x="2999656" y="692696"/>
            <a:ext cx="6097088" cy="144655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Mid-points</a:t>
            </a:r>
          </a:p>
        </p:txBody>
      </p:sp>
    </p:spTree>
    <p:extLst>
      <p:ext uri="{BB962C8B-B14F-4D97-AF65-F5344CB8AC3E}">
        <p14:creationId xmlns:p14="http://schemas.microsoft.com/office/powerpoint/2010/main" val="4155904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07368" y="340905"/>
                <a:ext cx="11377264" cy="203132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200" dirty="0"/>
                  <a:t>What is the co-ordinate of the center of the circle </a:t>
                </a:r>
              </a:p>
              <a:p>
                <a:pPr algn="ctr"/>
                <a:r>
                  <a:rPr lang="en-US" sz="4200" dirty="0"/>
                  <a:t>given that the co-ordinates of A and </a:t>
                </a:r>
                <a:r>
                  <a:rPr lang="en-US" sz="4200" dirty="0">
                    <a:solidFill>
                      <a:prstClr val="black"/>
                    </a:solidFill>
                  </a:rPr>
                  <a:t>B </a:t>
                </a:r>
              </a:p>
              <a:p>
                <a:pPr algn="ctr"/>
                <a:r>
                  <a:rPr lang="en-US" sz="4200" dirty="0">
                    <a:solidFill>
                      <a:prstClr val="black"/>
                    </a:solidFill>
                  </a:rPr>
                  <a:t>are</a:t>
                </a:r>
                <a:r>
                  <a:rPr lang="en-US" sz="42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4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2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42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200" i="1">
                            <a:latin typeface="Cambria Math" panose="02040503050406030204" pitchFamily="18" charset="0"/>
                          </a:rPr>
                          <m:t>4</m:t>
                        </m:r>
                      </m:e>
                    </m:d>
                    <m:r>
                      <a:rPr lang="en-GB" sz="4200" i="1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ctrlPr>
                          <a:rPr lang="en-GB" sz="4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200" i="1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GB" sz="42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200" i="1">
                            <a:latin typeface="Cambria Math" panose="02040503050406030204" pitchFamily="18" charset="0"/>
                          </a:rPr>
                          <m:t>−2</m:t>
                        </m:r>
                      </m:e>
                    </m:d>
                  </m:oMath>
                </a14:m>
                <a:r>
                  <a:rPr lang="en-GB" sz="4200" dirty="0"/>
                  <a:t> respectively?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340905"/>
                <a:ext cx="11377264" cy="2031325"/>
              </a:xfrm>
              <a:prstGeom prst="rect">
                <a:avLst/>
              </a:prstGeom>
              <a:blipFill>
                <a:blip r:embed="rId2"/>
                <a:stretch>
                  <a:fillRect t="-1662" b="-831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5574150" y="2940329"/>
                <a:ext cx="5515741" cy="19595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 +</m:t>
                              </m:r>
                              <m:r>
                                <a:rPr lang="en-US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num>
                            <m:den>
                              <m: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4+−2</m:t>
                              </m:r>
                              <m: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num>
                            <m:den>
                              <m: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4150" y="2940329"/>
                <a:ext cx="5515741" cy="19595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6554802" y="5157192"/>
                <a:ext cx="3554435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7200" b="1" dirty="0"/>
                  <a:t> </a:t>
                </a:r>
                <a14:m>
                  <m:oMath xmlns:m="http://schemas.openxmlformats.org/officeDocument/2006/math">
                    <m:r>
                      <a:rPr lang="en-GB" sz="7200" b="1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72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7200" b="1" i="1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GB" sz="7200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7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d>
                  </m:oMath>
                </a14:m>
                <a:endParaRPr lang="en-GB" sz="7200" b="1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4802" y="5157192"/>
                <a:ext cx="3554435" cy="12003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942478" y="5244586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53702" y="3228362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B</a:t>
            </a:r>
          </a:p>
        </p:txBody>
      </p:sp>
      <p:sp>
        <p:nvSpPr>
          <p:cNvPr id="13" name="Oval 12"/>
          <p:cNvSpPr/>
          <p:nvPr/>
        </p:nvSpPr>
        <p:spPr>
          <a:xfrm>
            <a:off x="1229938" y="2940329"/>
            <a:ext cx="3312368" cy="32403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/>
          <p:cNvSpPr/>
          <p:nvPr/>
        </p:nvSpPr>
        <p:spPr>
          <a:xfrm>
            <a:off x="1373954" y="5278096"/>
            <a:ext cx="144016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/>
          <p:cNvSpPr/>
          <p:nvPr/>
        </p:nvSpPr>
        <p:spPr>
          <a:xfrm>
            <a:off x="4182266" y="3622327"/>
            <a:ext cx="144016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Straight Connector 15"/>
          <p:cNvCxnSpPr>
            <a:stCxn id="14" idx="6"/>
            <a:endCxn id="15" idx="3"/>
          </p:cNvCxnSpPr>
          <p:nvPr/>
        </p:nvCxnSpPr>
        <p:spPr>
          <a:xfrm flipV="1">
            <a:off x="1517971" y="3745252"/>
            <a:ext cx="2685387" cy="1604852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2814114" y="4475670"/>
            <a:ext cx="144016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/>
          <p:cNvSpPr txBox="1"/>
          <p:nvPr/>
        </p:nvSpPr>
        <p:spPr>
          <a:xfrm>
            <a:off x="1880241" y="4127848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Centre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538507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87388" y="433330"/>
                <a:ext cx="11017224" cy="175432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4,7</m:t>
                          </m:r>
                        </m:e>
                      </m:d>
                      <m:r>
                        <a:rPr lang="en-GB" sz="5400" i="1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10,17</m:t>
                          </m:r>
                        </m:e>
                      </m:d>
                    </m:oMath>
                  </m:oMathPara>
                </a14:m>
                <a:endParaRPr lang="en-US" sz="5400" dirty="0"/>
              </a:p>
              <a:p>
                <a:pPr algn="ctr"/>
                <a:r>
                  <a:rPr lang="en-US" sz="5400" dirty="0"/>
                  <a:t>What is the length between A and B?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388" y="433330"/>
                <a:ext cx="11017224" cy="1754326"/>
              </a:xfrm>
              <a:prstGeom prst="rect">
                <a:avLst/>
              </a:prstGeom>
              <a:blipFill>
                <a:blip r:embed="rId2"/>
                <a:stretch>
                  <a:fillRect b="-1392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5150871" y="5076041"/>
                <a:ext cx="4334327" cy="11215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  <m:sup>
                              <m:r>
                                <a:rPr lang="en-US" sz="5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5400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5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sz="5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5400" i="1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rad>
                      <m:r>
                        <a:rPr lang="en-US" sz="540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0871" y="5076041"/>
                <a:ext cx="4334327" cy="11215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9485199" y="5176517"/>
                <a:ext cx="2037289" cy="10211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1" i="1" dirty="0">
                          <a:latin typeface="Cambria Math" panose="02040503050406030204" pitchFamily="18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GB" sz="5400" b="1" i="1" dirty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5400" b="1" i="1" dirty="0">
                              <a:latin typeface="Cambria Math" panose="02040503050406030204" pitchFamily="18" charset="0"/>
                            </a:rPr>
                            <m:t>𝟑𝟒</m:t>
                          </m:r>
                        </m:e>
                      </m:rad>
                    </m:oMath>
                  </m:oMathPara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5199" y="5176517"/>
                <a:ext cx="2037289" cy="102111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/>
          <p:cNvCxnSpPr/>
          <p:nvPr/>
        </p:nvCxnSpPr>
        <p:spPr>
          <a:xfrm flipV="1">
            <a:off x="7194686" y="2851143"/>
            <a:ext cx="2520280" cy="136815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7122678" y="4147287"/>
            <a:ext cx="144016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ysClr val="windowText" lastClr="000000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9676224" y="2783520"/>
            <a:ext cx="144016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ysClr val="windowText" lastClr="000000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7188600" y="4191382"/>
            <a:ext cx="2604463" cy="21091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9786974" y="2890370"/>
            <a:ext cx="3246" cy="1322102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128700" y="5205554"/>
                <a:ext cx="1422184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4,7</m:t>
                          </m:r>
                        </m:e>
                      </m:d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700" y="5205554"/>
                <a:ext cx="1422184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4268587" y="3035755"/>
                <a:ext cx="2101473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10,17</m:t>
                          </m:r>
                        </m:e>
                      </m:d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8587" y="3035755"/>
                <a:ext cx="2101473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Oval 24">
            <a:extLst>
              <a:ext uri="{FF2B5EF4-FFF2-40B4-BE49-F238E27FC236}">
                <a16:creationId xmlns:a16="http://schemas.microsoft.com/office/drawing/2014/main" id="{3EF87281-3252-DBAE-311B-DBA5010A592F}"/>
              </a:ext>
            </a:extLst>
          </p:cNvPr>
          <p:cNvSpPr/>
          <p:nvPr/>
        </p:nvSpPr>
        <p:spPr>
          <a:xfrm>
            <a:off x="1262852" y="2816395"/>
            <a:ext cx="3312368" cy="32403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6404038-B931-46BE-9649-5F5F4F1A35AC}"/>
              </a:ext>
            </a:extLst>
          </p:cNvPr>
          <p:cNvSpPr/>
          <p:nvPr/>
        </p:nvSpPr>
        <p:spPr>
          <a:xfrm>
            <a:off x="1406868" y="5154162"/>
            <a:ext cx="144016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D2871C1A-6B2E-6D29-3ACD-35ABC6001810}"/>
              </a:ext>
            </a:extLst>
          </p:cNvPr>
          <p:cNvSpPr/>
          <p:nvPr/>
        </p:nvSpPr>
        <p:spPr>
          <a:xfrm>
            <a:off x="4215180" y="3498393"/>
            <a:ext cx="144016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B0BA216-F7D9-0738-9997-10C94583B8A5}"/>
              </a:ext>
            </a:extLst>
          </p:cNvPr>
          <p:cNvCxnSpPr>
            <a:stCxn id="26" idx="6"/>
            <a:endCxn id="27" idx="3"/>
          </p:cNvCxnSpPr>
          <p:nvPr/>
        </p:nvCxnSpPr>
        <p:spPr>
          <a:xfrm flipV="1">
            <a:off x="1550885" y="3621318"/>
            <a:ext cx="2685387" cy="1604852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7E345B1-B970-9771-6FBD-EA5E64A0E179}"/>
                  </a:ext>
                </a:extLst>
              </p:cNvPr>
              <p:cNvSpPr txBox="1"/>
              <p:nvPr/>
            </p:nvSpPr>
            <p:spPr>
              <a:xfrm>
                <a:off x="7965540" y="4191382"/>
                <a:ext cx="108255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6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7E345B1-B970-9771-6FBD-EA5E64A0E1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5540" y="4191382"/>
                <a:ext cx="1082556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54072134-FB51-A9C1-B84C-2A40130A45CD}"/>
                  </a:ext>
                </a:extLst>
              </p:cNvPr>
              <p:cNvSpPr txBox="1"/>
              <p:nvPr/>
            </p:nvSpPr>
            <p:spPr>
              <a:xfrm>
                <a:off x="9822535" y="3345791"/>
                <a:ext cx="681309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10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54072134-FB51-A9C1-B84C-2A40130A45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2535" y="3345791"/>
                <a:ext cx="681309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77800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8" grpId="0" animBg="1"/>
      <p:bldP spid="11" grpId="0" animBg="1"/>
      <p:bldP spid="32" grpId="0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199456" y="294671"/>
                <a:ext cx="10043344" cy="230832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800" dirty="0"/>
                  <a:t>What is length of the radius given that </a:t>
                </a:r>
              </a:p>
              <a:p>
                <a:pPr algn="ctr"/>
                <a:r>
                  <a:rPr lang="en-US" sz="4800" dirty="0"/>
                  <a:t>the co-ordinates of A and </a:t>
                </a:r>
                <a:r>
                  <a:rPr lang="en-US" sz="4800" dirty="0">
                    <a:solidFill>
                      <a:prstClr val="black"/>
                    </a:solidFill>
                  </a:rPr>
                  <a:t>B </a:t>
                </a:r>
              </a:p>
              <a:p>
                <a:pPr algn="ctr"/>
                <a:r>
                  <a:rPr lang="en-US" sz="4800" dirty="0">
                    <a:solidFill>
                      <a:prstClr val="black"/>
                    </a:solidFill>
                  </a:rPr>
                  <a:t>are</a:t>
                </a:r>
                <a:r>
                  <a:rPr lang="en-US" sz="48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4</m:t>
                        </m:r>
                      </m:e>
                    </m:d>
                    <m:r>
                      <a:rPr lang="en-GB" sz="4800" i="1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−2</m:t>
                        </m:r>
                      </m:e>
                    </m:d>
                  </m:oMath>
                </a14:m>
                <a:r>
                  <a:rPr lang="en-GB" sz="4800" dirty="0"/>
                  <a:t> respectively?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294671"/>
                <a:ext cx="10043344" cy="2308324"/>
              </a:xfrm>
              <a:prstGeom prst="rect">
                <a:avLst/>
              </a:prstGeom>
              <a:blipFill>
                <a:blip r:embed="rId3"/>
                <a:stretch>
                  <a:fillRect t="-1711" r="-353" b="-855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883673" y="3375069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A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214405" y="5421415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B</a:t>
            </a:r>
          </a:p>
        </p:txBody>
      </p:sp>
      <p:sp>
        <p:nvSpPr>
          <p:cNvPr id="8" name="Oval 7"/>
          <p:cNvSpPr/>
          <p:nvPr/>
        </p:nvSpPr>
        <p:spPr>
          <a:xfrm>
            <a:off x="1296309" y="3045150"/>
            <a:ext cx="3312368" cy="3240360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/>
          <p:cNvSpPr/>
          <p:nvPr/>
        </p:nvSpPr>
        <p:spPr>
          <a:xfrm>
            <a:off x="1440325" y="3835497"/>
            <a:ext cx="144016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/>
          <p:cNvSpPr/>
          <p:nvPr/>
        </p:nvSpPr>
        <p:spPr>
          <a:xfrm>
            <a:off x="4342273" y="5349406"/>
            <a:ext cx="144016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/>
          <p:cNvCxnSpPr>
            <a:stCxn id="11" idx="6"/>
            <a:endCxn id="13" idx="3"/>
          </p:cNvCxnSpPr>
          <p:nvPr/>
        </p:nvCxnSpPr>
        <p:spPr>
          <a:xfrm>
            <a:off x="1584342" y="3907505"/>
            <a:ext cx="2779023" cy="1564826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2880485" y="4580491"/>
            <a:ext cx="144016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2952493" y="4189375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Centre</a:t>
            </a:r>
            <a:endParaRPr lang="en-GB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5921634" y="3624862"/>
                <a:ext cx="3257430" cy="9310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4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  <m:sup>
                              <m:r>
                                <a:rPr lang="en-US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  <m:sup>
                              <m:r>
                                <a:rPr lang="en-US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rad>
                      <m:r>
                        <a:rPr lang="en-US" sz="440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1634" y="3624862"/>
                <a:ext cx="3257430" cy="93102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9048328" y="3721967"/>
                <a:ext cx="1359923" cy="8490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dirty="0">
                          <a:latin typeface="Cambria Math" panose="02040503050406030204" pitchFamily="18" charset="0"/>
                        </a:rPr>
                        <m:t>𝟔</m:t>
                      </m:r>
                      <m:rad>
                        <m:radPr>
                          <m:degHide m:val="on"/>
                          <m:ctrlPr>
                            <a:rPr lang="en-GB" sz="4400" b="1" i="1" dirty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400" b="1" i="1" dirty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8328" y="3721967"/>
                <a:ext cx="1359923" cy="84907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7039356" y="2796514"/>
            <a:ext cx="2808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Diameter</a:t>
            </a:r>
            <a:endParaRPr lang="en-GB" sz="4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6821991" y="5265468"/>
                <a:ext cx="1886927" cy="15144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dirty="0">
                              <a:latin typeface="Cambria Math" panose="02040503050406030204" pitchFamily="18" charset="0"/>
                            </a:rPr>
                            <m:t>6</m:t>
                          </m:r>
                          <m:rad>
                            <m:radPr>
                              <m:degHide m:val="on"/>
                              <m:ctrlPr>
                                <a:rPr lang="en-GB" sz="4400" i="1" dirty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400" b="0" i="1" dirty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4400" b="0" i="1" dirty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440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1991" y="5265468"/>
                <a:ext cx="1886927" cy="15144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8616280" y="5674858"/>
                <a:ext cx="1359923" cy="8490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dirty="0">
                          <a:latin typeface="Cambria Math" panose="02040503050406030204" pitchFamily="18" charset="0"/>
                        </a:rPr>
                        <m:t>𝟑</m:t>
                      </m:r>
                      <m:rad>
                        <m:radPr>
                          <m:degHide m:val="on"/>
                          <m:ctrlPr>
                            <a:rPr lang="en-GB" sz="4400" b="1" i="1" dirty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400" b="1" i="1" dirty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6280" y="5674858"/>
                <a:ext cx="1359923" cy="84907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7472983" y="4555655"/>
            <a:ext cx="19442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Radius</a:t>
            </a:r>
            <a:endParaRPr lang="en-GB" sz="4400" b="1" dirty="0"/>
          </a:p>
        </p:txBody>
      </p:sp>
    </p:spTree>
    <p:extLst>
      <p:ext uri="{BB962C8B-B14F-4D97-AF65-F5344CB8AC3E}">
        <p14:creationId xmlns:p14="http://schemas.microsoft.com/office/powerpoint/2010/main" val="626341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4" grpId="0"/>
      <p:bldP spid="26" grpId="0"/>
      <p:bldP spid="27" grpId="0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4F7C09C-0951-45D6-7E27-BCD71AAC9782}"/>
                  </a:ext>
                </a:extLst>
              </p:cNvPr>
              <p:cNvSpPr txBox="1"/>
              <p:nvPr/>
            </p:nvSpPr>
            <p:spPr>
              <a:xfrm>
                <a:off x="384033" y="433180"/>
                <a:ext cx="11423934" cy="110799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300" dirty="0"/>
                  <a:t>A line segment </a:t>
                </a:r>
                <a14:m>
                  <m:oMath xmlns:m="http://schemas.openxmlformats.org/officeDocument/2006/math">
                    <m:r>
                      <a:rPr lang="en-GB" sz="3300" b="0" i="1" smtClean="0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GB" sz="3300" dirty="0"/>
                  <a:t> is the diameter of a circle with centre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3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300" b="0" i="1" smtClean="0">
                            <a:latin typeface="Cambria Math" panose="02040503050406030204" pitchFamily="18" charset="0"/>
                          </a:rPr>
                          <m:t>5,−4</m:t>
                        </m:r>
                      </m:e>
                    </m:d>
                  </m:oMath>
                </a14:m>
                <a:r>
                  <a:rPr lang="en-GB" sz="3300" dirty="0"/>
                  <a:t>. </a:t>
                </a:r>
              </a:p>
              <a:p>
                <a:r>
                  <a:rPr lang="en-GB" sz="3300" dirty="0"/>
                  <a:t>If </a:t>
                </a:r>
                <a14:m>
                  <m:oMath xmlns:m="http://schemas.openxmlformats.org/officeDocument/2006/math">
                    <m:r>
                      <a:rPr lang="en-GB" sz="33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3300" dirty="0"/>
                  <a:t> has coordinates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3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300" b="0" i="1" smtClean="0">
                            <a:latin typeface="Cambria Math" panose="02040503050406030204" pitchFamily="18" charset="0"/>
                          </a:rPr>
                          <m:t>1,−2</m:t>
                        </m:r>
                      </m:e>
                    </m:d>
                  </m:oMath>
                </a14:m>
                <a:r>
                  <a:rPr lang="en-GB" sz="3300" dirty="0"/>
                  <a:t>, what are the coordinates of </a:t>
                </a:r>
                <a14:m>
                  <m:oMath xmlns:m="http://schemas.openxmlformats.org/officeDocument/2006/math">
                    <m:r>
                      <a:rPr lang="en-GB" sz="3300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3300" dirty="0"/>
                  <a:t>?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4F7C09C-0951-45D6-7E27-BCD71AAC97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033" y="433180"/>
                <a:ext cx="11423934" cy="1107996"/>
              </a:xfrm>
              <a:prstGeom prst="rect">
                <a:avLst/>
              </a:prstGeom>
              <a:blipFill>
                <a:blip r:embed="rId2"/>
                <a:stretch>
                  <a:fillRect b="-1009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9B024A1-935F-BF89-D159-AAD0FDA3CE36}"/>
                  </a:ext>
                </a:extLst>
              </p:cNvPr>
              <p:cNvSpPr txBox="1"/>
              <p:nvPr/>
            </p:nvSpPr>
            <p:spPr>
              <a:xfrm>
                <a:off x="4077927" y="3369223"/>
                <a:ext cx="49971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9B024A1-935F-BF89-D159-AAD0FDA3CE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7927" y="3369223"/>
                <a:ext cx="499713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E81DBC6-173F-B848-CFDE-F67ABEF4AF9E}"/>
                  </a:ext>
                </a:extLst>
              </p:cNvPr>
              <p:cNvSpPr txBox="1"/>
              <p:nvPr/>
            </p:nvSpPr>
            <p:spPr>
              <a:xfrm>
                <a:off x="6429391" y="3961906"/>
                <a:ext cx="1800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𝑀</m:t>
                      </m:r>
                      <m:d>
                        <m:dPr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5,−4</m:t>
                          </m:r>
                        </m:e>
                      </m:d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E81DBC6-173F-B848-CFDE-F67ABEF4AF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9391" y="3961906"/>
                <a:ext cx="1800200" cy="646331"/>
              </a:xfrm>
              <a:prstGeom prst="rect">
                <a:avLst/>
              </a:prstGeom>
              <a:blipFill>
                <a:blip r:embed="rId4"/>
                <a:stretch>
                  <a:fillRect r="-30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>
            <a:extLst>
              <a:ext uri="{FF2B5EF4-FFF2-40B4-BE49-F238E27FC236}">
                <a16:creationId xmlns:a16="http://schemas.microsoft.com/office/drawing/2014/main" id="{722DA428-6447-31A7-0288-36E564976198}"/>
              </a:ext>
            </a:extLst>
          </p:cNvPr>
          <p:cNvSpPr/>
          <p:nvPr/>
        </p:nvSpPr>
        <p:spPr>
          <a:xfrm>
            <a:off x="4577640" y="3634991"/>
            <a:ext cx="111684" cy="11479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D8EB587-6526-6D70-6B95-C462600F93E2}"/>
              </a:ext>
            </a:extLst>
          </p:cNvPr>
          <p:cNvSpPr/>
          <p:nvPr/>
        </p:nvSpPr>
        <p:spPr>
          <a:xfrm>
            <a:off x="6518289" y="4553715"/>
            <a:ext cx="111684" cy="11479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8DC54A1-E060-16E1-6EB6-C70F62B65D00}"/>
              </a:ext>
            </a:extLst>
          </p:cNvPr>
          <p:cNvSpPr/>
          <p:nvPr/>
        </p:nvSpPr>
        <p:spPr>
          <a:xfrm>
            <a:off x="8494837" y="5447031"/>
            <a:ext cx="111684" cy="11479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398356B-BCEE-CF0C-FEFD-F81B42534892}"/>
                  </a:ext>
                </a:extLst>
              </p:cNvPr>
              <p:cNvSpPr txBox="1"/>
              <p:nvPr/>
            </p:nvSpPr>
            <p:spPr>
              <a:xfrm>
                <a:off x="551384" y="1815058"/>
                <a:ext cx="8139789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3600" dirty="0"/>
                  <a:t>Whatever movement there is from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3600" dirty="0"/>
                  <a:t> to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GB" sz="3600" dirty="0"/>
                  <a:t>, </a:t>
                </a:r>
              </a:p>
              <a:p>
                <a:r>
                  <a:rPr lang="en-GB" sz="3600" dirty="0"/>
                  <a:t>you can continue to get to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3600" dirty="0"/>
                  <a:t>.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398356B-BCEE-CF0C-FEFD-F81B425348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1815058"/>
                <a:ext cx="8139789" cy="1200329"/>
              </a:xfrm>
              <a:prstGeom prst="rect">
                <a:avLst/>
              </a:prstGeom>
              <a:blipFill>
                <a:blip r:embed="rId5"/>
                <a:stretch>
                  <a:fillRect l="-2246" t="-8122" r="-3293" b="-182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1EB880A-2929-CC61-35E3-0A4767CAFA48}"/>
                  </a:ext>
                </a:extLst>
              </p:cNvPr>
              <p:cNvSpPr txBox="1"/>
              <p:nvPr/>
            </p:nvSpPr>
            <p:spPr>
              <a:xfrm>
                <a:off x="8585933" y="5517232"/>
                <a:ext cx="49594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𝐵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1EB880A-2929-CC61-35E3-0A4767CAFA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5933" y="5517232"/>
                <a:ext cx="495947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71586D2-753A-FEDE-AE93-AA502AAB8CEB}"/>
              </a:ext>
            </a:extLst>
          </p:cNvPr>
          <p:cNvCxnSpPr>
            <a:cxnSpLocks/>
            <a:endCxn id="7" idx="5"/>
          </p:cNvCxnSpPr>
          <p:nvPr/>
        </p:nvCxnSpPr>
        <p:spPr>
          <a:xfrm>
            <a:off x="4657757" y="3727163"/>
            <a:ext cx="3932408" cy="181785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A80B42F-F84B-5320-D446-9E41DE5003CD}"/>
                  </a:ext>
                </a:extLst>
              </p:cNvPr>
              <p:cNvSpPr txBox="1"/>
              <p:nvPr/>
            </p:nvSpPr>
            <p:spPr>
              <a:xfrm>
                <a:off x="8904312" y="5517232"/>
                <a:ext cx="175977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9,−6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A80B42F-F84B-5320-D446-9E41DE5003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4312" y="5517232"/>
                <a:ext cx="1759770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2246D7A-EAB7-B0FB-C121-136AFA96A7AD}"/>
                  </a:ext>
                </a:extLst>
              </p:cNvPr>
              <p:cNvSpPr txBox="1"/>
              <p:nvPr/>
            </p:nvSpPr>
            <p:spPr>
              <a:xfrm>
                <a:off x="2629857" y="3369223"/>
                <a:ext cx="157638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1,−2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2246D7A-EAB7-B0FB-C121-136AFA96A7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9857" y="3369223"/>
                <a:ext cx="1576386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CC69BBD6-DA89-91CA-B63E-3F829828744F}"/>
              </a:ext>
            </a:extLst>
          </p:cNvPr>
          <p:cNvCxnSpPr>
            <a:cxnSpLocks/>
            <a:stCxn id="5" idx="4"/>
          </p:cNvCxnSpPr>
          <p:nvPr/>
        </p:nvCxnSpPr>
        <p:spPr>
          <a:xfrm>
            <a:off x="4633482" y="3749787"/>
            <a:ext cx="0" cy="785026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B67EC59-AA2B-3159-A290-F8C9F9E15463}"/>
              </a:ext>
            </a:extLst>
          </p:cNvPr>
          <p:cNvCxnSpPr>
            <a:cxnSpLocks/>
            <a:endCxn id="6" idx="2"/>
          </p:cNvCxnSpPr>
          <p:nvPr/>
        </p:nvCxnSpPr>
        <p:spPr>
          <a:xfrm>
            <a:off x="4569896" y="4599479"/>
            <a:ext cx="1948393" cy="11634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F1E83B9-9DC3-71C1-998C-9AF735DCB634}"/>
                  </a:ext>
                </a:extLst>
              </p:cNvPr>
              <p:cNvSpPr txBox="1"/>
              <p:nvPr/>
            </p:nvSpPr>
            <p:spPr>
              <a:xfrm>
                <a:off x="3998009" y="3961906"/>
                <a:ext cx="64761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−4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F1E83B9-9DC3-71C1-998C-9AF735DCB6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8009" y="3961906"/>
                <a:ext cx="647611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087C968-ADE7-8536-5550-8F3A39D58BE0}"/>
                  </a:ext>
                </a:extLst>
              </p:cNvPr>
              <p:cNvSpPr txBox="1"/>
              <p:nvPr/>
            </p:nvSpPr>
            <p:spPr>
              <a:xfrm>
                <a:off x="5157733" y="4608237"/>
                <a:ext cx="64761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087C968-ADE7-8536-5550-8F3A39D58B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7733" y="4608237"/>
                <a:ext cx="647611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7B75A2C2-AEFC-9B1B-1E26-1C87F4CD4B37}"/>
              </a:ext>
            </a:extLst>
          </p:cNvPr>
          <p:cNvCxnSpPr>
            <a:cxnSpLocks/>
          </p:cNvCxnSpPr>
          <p:nvPr/>
        </p:nvCxnSpPr>
        <p:spPr>
          <a:xfrm>
            <a:off x="6570024" y="4668511"/>
            <a:ext cx="0" cy="785026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E672E7B1-1FA7-EC05-9FFD-03A87B7B42A9}"/>
              </a:ext>
            </a:extLst>
          </p:cNvPr>
          <p:cNvCxnSpPr>
            <a:cxnSpLocks/>
          </p:cNvCxnSpPr>
          <p:nvPr/>
        </p:nvCxnSpPr>
        <p:spPr>
          <a:xfrm>
            <a:off x="6506438" y="5499301"/>
            <a:ext cx="1948393" cy="11634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1AFF61D7-BAD3-96A4-C6BD-8FFF644E886B}"/>
                  </a:ext>
                </a:extLst>
              </p:cNvPr>
              <p:cNvSpPr txBox="1"/>
              <p:nvPr/>
            </p:nvSpPr>
            <p:spPr>
              <a:xfrm>
                <a:off x="5976350" y="4887797"/>
                <a:ext cx="64761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−4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1AFF61D7-BAD3-96A4-C6BD-8FFF644E88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6350" y="4887797"/>
                <a:ext cx="647611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DF8F3118-A2BD-70E9-706F-2C2C254ED230}"/>
                  </a:ext>
                </a:extLst>
              </p:cNvPr>
              <p:cNvSpPr txBox="1"/>
              <p:nvPr/>
            </p:nvSpPr>
            <p:spPr>
              <a:xfrm>
                <a:off x="7156828" y="5562000"/>
                <a:ext cx="64761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DF8F3118-A2BD-70E9-706F-2C2C254ED2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6828" y="5562000"/>
                <a:ext cx="647611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5708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6" grpId="0" animBg="1"/>
      <p:bldP spid="7" grpId="0" animBg="1"/>
      <p:bldP spid="10" grpId="0"/>
      <p:bldP spid="17" grpId="0"/>
      <p:bldP spid="21" grpId="0"/>
      <p:bldP spid="23" grpId="0"/>
      <p:bldP spid="33" grpId="0"/>
      <p:bldP spid="34" grpId="0"/>
      <p:bldP spid="37" grpId="0"/>
      <p:bldP spid="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F070B35-C7AF-0343-5F85-591BC1B7294E}"/>
                  </a:ext>
                </a:extLst>
              </p:cNvPr>
              <p:cNvSpPr txBox="1"/>
              <p:nvPr/>
            </p:nvSpPr>
            <p:spPr>
              <a:xfrm>
                <a:off x="335361" y="332656"/>
                <a:ext cx="11593286" cy="123110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700" dirty="0"/>
                  <a:t>Find the equation of the perpendicular </a:t>
                </a:r>
                <a:r>
                  <a:rPr lang="en-GB" sz="3700"/>
                  <a:t>bisector to </a:t>
                </a:r>
                <a:r>
                  <a:rPr lang="en-GB" sz="3700" dirty="0"/>
                  <a:t>the line </a:t>
                </a:r>
                <a14:m>
                  <m:oMath xmlns:m="http://schemas.openxmlformats.org/officeDocument/2006/math">
                    <m:r>
                      <a:rPr lang="en-GB" sz="3700" b="0" i="1" smtClean="0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GB" sz="3700" dirty="0"/>
                  <a:t> where </a:t>
                </a:r>
                <a14:m>
                  <m:oMath xmlns:m="http://schemas.openxmlformats.org/officeDocument/2006/math">
                    <m:r>
                      <a:rPr lang="en-GB" sz="37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3700" dirty="0"/>
                  <a:t> and </a:t>
                </a:r>
                <a14:m>
                  <m:oMath xmlns:m="http://schemas.openxmlformats.org/officeDocument/2006/math">
                    <m:r>
                      <a:rPr lang="en-GB" sz="3700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3700" dirty="0"/>
                  <a:t> have the coordinates </a:t>
                </a:r>
                <a14:m>
                  <m:oMath xmlns:m="http://schemas.openxmlformats.org/officeDocument/2006/math">
                    <m:r>
                      <a:rPr lang="en-GB" sz="3700" b="0" i="1" smtClean="0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en-GB" sz="37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700" b="0" i="1" smtClean="0">
                            <a:latin typeface="Cambria Math" panose="02040503050406030204" pitchFamily="18" charset="0"/>
                          </a:rPr>
                          <m:t>4,7</m:t>
                        </m:r>
                      </m:e>
                    </m:d>
                    <m:r>
                      <a:rPr lang="en-GB" sz="37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sz="3700" b="0" i="1" smtClean="0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GB" sz="37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700" b="0" i="1" smtClean="0">
                            <a:latin typeface="Cambria Math" panose="02040503050406030204" pitchFamily="18" charset="0"/>
                          </a:rPr>
                          <m:t>10,17</m:t>
                        </m:r>
                      </m:e>
                    </m:d>
                  </m:oMath>
                </a14:m>
                <a:endParaRPr lang="en-GB" sz="3700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F070B35-C7AF-0343-5F85-591BC1B729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1" y="332656"/>
                <a:ext cx="11593286" cy="1231106"/>
              </a:xfrm>
              <a:prstGeom prst="rect">
                <a:avLst/>
              </a:prstGeom>
              <a:blipFill>
                <a:blip r:embed="rId2"/>
                <a:stretch>
                  <a:fillRect t="-877" b="-1096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33E3107-5E6D-1E5C-AF55-0A35A2D43DBD}"/>
                  </a:ext>
                </a:extLst>
              </p:cNvPr>
              <p:cNvSpPr txBox="1"/>
              <p:nvPr/>
            </p:nvSpPr>
            <p:spPr>
              <a:xfrm>
                <a:off x="1000984" y="5589240"/>
                <a:ext cx="3816424" cy="7079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𝑀𝑖𝑑𝑝𝑜𝑖𝑛𝑡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sz="4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7,12</m:t>
                          </m:r>
                        </m:e>
                      </m:d>
                    </m:oMath>
                  </m:oMathPara>
                </a14:m>
                <a:br>
                  <a:rPr lang="en-GB" sz="4000" b="0" i="1" dirty="0">
                    <a:latin typeface="Cambria Math" panose="02040503050406030204" pitchFamily="18" charset="0"/>
                  </a:rPr>
                </a:br>
                <a:endParaRPr lang="en-GB" sz="40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33E3107-5E6D-1E5C-AF55-0A35A2D43D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984" y="5589240"/>
                <a:ext cx="3816424" cy="70795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F460D00-F82B-C15F-F8F8-D28C989DD6BD}"/>
                  </a:ext>
                </a:extLst>
              </p:cNvPr>
              <p:cNvSpPr txBox="1"/>
              <p:nvPr/>
            </p:nvSpPr>
            <p:spPr>
              <a:xfrm>
                <a:off x="6159606" y="1794186"/>
                <a:ext cx="5184576" cy="1248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−12=−</m:t>
                      </m:r>
                      <m:f>
                        <m:f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num>
                        <m:den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5</m:t>
                          </m:r>
                        </m:den>
                      </m:f>
                      <m:d>
                        <m:d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−7</m:t>
                          </m:r>
                        </m:e>
                      </m:d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F460D00-F82B-C15F-F8F8-D28C989DD6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9606" y="1794186"/>
                <a:ext cx="5184576" cy="124880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5917BD6-11F3-D7B6-556C-1060B88A5659}"/>
                  </a:ext>
                </a:extLst>
              </p:cNvPr>
              <p:cNvSpPr txBox="1"/>
              <p:nvPr/>
            </p:nvSpPr>
            <p:spPr>
              <a:xfrm>
                <a:off x="568936" y="1951669"/>
                <a:ext cx="4680520" cy="12613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𝑚</m:t>
                          </m:r>
                        </m:e>
                        <m:sub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𝐴𝐵</m:t>
                          </m:r>
                        </m:sub>
                      </m:sSub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17−7</m:t>
                          </m:r>
                        </m:num>
                        <m:den>
                          <m:r>
                            <a:rPr kumimoji="0" lang="en-GB" sz="40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10 −</m:t>
                          </m:r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den>
                      </m:f>
                      <m:r>
                        <a:rPr kumimoji="0" lang="en-GB" sz="4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5</m:t>
                          </m:r>
                        </m:num>
                        <m:den>
                          <m:r>
                            <a:rPr kumimoji="0" lang="en-GB" sz="40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5917BD6-11F3-D7B6-556C-1060B88A56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936" y="1951669"/>
                <a:ext cx="4680520" cy="126130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3756475-18A6-BF5E-2052-B3A9DCFE6FAE}"/>
                  </a:ext>
                </a:extLst>
              </p:cNvPr>
              <p:cNvSpPr txBox="1"/>
              <p:nvPr/>
            </p:nvSpPr>
            <p:spPr>
              <a:xfrm>
                <a:off x="568936" y="3688306"/>
                <a:ext cx="3192016" cy="1248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𝑚</m:t>
                          </m:r>
                        </m:e>
                        <m:sub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⊥</m:t>
                          </m:r>
                        </m:sub>
                      </m:sSub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</m:t>
                      </m:r>
                      <m:f>
                        <m:f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num>
                        <m:den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3756475-18A6-BF5E-2052-B3A9DCFE6F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936" y="3688306"/>
                <a:ext cx="3192016" cy="124880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13D7C99-C959-3C3C-4443-25C8FE4A12A4}"/>
                  </a:ext>
                </a:extLst>
              </p:cNvPr>
              <p:cNvSpPr txBox="1"/>
              <p:nvPr/>
            </p:nvSpPr>
            <p:spPr>
              <a:xfrm>
                <a:off x="6096000" y="3302403"/>
                <a:ext cx="5184576" cy="1248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−12=−</m:t>
                      </m:r>
                      <m:f>
                        <m:f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num>
                        <m:den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5</m:t>
                          </m:r>
                        </m:den>
                      </m:f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21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13D7C99-C959-3C3C-4443-25C8FE4A12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3302403"/>
                <a:ext cx="5184576" cy="124880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9C466BF-FE5E-B466-3695-EC68CABB6F4B}"/>
                  </a:ext>
                </a:extLst>
              </p:cNvPr>
              <p:cNvSpPr txBox="1"/>
              <p:nvPr/>
            </p:nvSpPr>
            <p:spPr>
              <a:xfrm>
                <a:off x="7320136" y="4916501"/>
                <a:ext cx="3816424" cy="1248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𝟖𝟏</m:t>
                          </m:r>
                        </m:num>
                        <m:den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GB" sz="16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9C466BF-FE5E-B466-3695-EC68CABB6F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0136" y="4916501"/>
                <a:ext cx="3816424" cy="124880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1D4F8C9-D610-C311-C63A-79D9C8151D34}"/>
              </a:ext>
            </a:extLst>
          </p:cNvPr>
          <p:cNvCxnSpPr>
            <a:cxnSpLocks/>
          </p:cNvCxnSpPr>
          <p:nvPr/>
        </p:nvCxnSpPr>
        <p:spPr>
          <a:xfrm>
            <a:off x="5879976" y="2060848"/>
            <a:ext cx="0" cy="42363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7810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9" grpId="0"/>
      <p:bldP spid="10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24136</TotalTime>
  <Words>245</Words>
  <Application>Microsoft Office PowerPoint</Application>
  <PresentationFormat>Widescreen</PresentationFormat>
  <Paragraphs>66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952</cp:revision>
  <dcterms:created xsi:type="dcterms:W3CDTF">2013-02-28T07:36:55Z</dcterms:created>
  <dcterms:modified xsi:type="dcterms:W3CDTF">2023-10-26T06:52:15Z</dcterms:modified>
</cp:coreProperties>
</file>