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5878F7-3341-4FE7-8715-D787C97A9140}" v="2" dt="2025-05-05T04:33:07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C5878F7-3341-4FE7-8715-D787C97A9140}"/>
    <pc:docChg chg="modSld">
      <pc:chgData name="Stewart Gale" userId="3647ddd2-6040-41ae-a96d-232c23482af8" providerId="ADAL" clId="{EC5878F7-3341-4FE7-8715-D787C97A9140}" dt="2025-05-05T04:33:07.041" v="2"/>
      <pc:docMkLst>
        <pc:docMk/>
      </pc:docMkLst>
      <pc:sldChg chg="modSp mod modAnim">
        <pc:chgData name="Stewart Gale" userId="3647ddd2-6040-41ae-a96d-232c23482af8" providerId="ADAL" clId="{EC5878F7-3341-4FE7-8715-D787C97A9140}" dt="2025-05-05T04:33:02.496" v="1"/>
        <pc:sldMkLst>
          <pc:docMk/>
          <pc:sldMk cId="1072891645" sldId="258"/>
        </pc:sldMkLst>
        <pc:picChg chg="mod">
          <ac:chgData name="Stewart Gale" userId="3647ddd2-6040-41ae-a96d-232c23482af8" providerId="ADAL" clId="{EC5878F7-3341-4FE7-8715-D787C97A9140}" dt="2025-05-05T04:32:58.003" v="0" actId="1076"/>
          <ac:picMkLst>
            <pc:docMk/>
            <pc:sldMk cId="1072891645" sldId="258"/>
            <ac:picMk id="8" creationId="{00000000-0000-0000-0000-000000000000}"/>
          </ac:picMkLst>
        </pc:picChg>
      </pc:sldChg>
      <pc:sldChg chg="modAnim">
        <pc:chgData name="Stewart Gale" userId="3647ddd2-6040-41ae-a96d-232c23482af8" providerId="ADAL" clId="{EC5878F7-3341-4FE7-8715-D787C97A9140}" dt="2025-05-05T04:33:07.041" v="2"/>
        <pc:sldMkLst>
          <pc:docMk/>
          <pc:sldMk cId="1132147585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95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41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59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50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677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44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455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2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84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62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91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455F3-5C25-4A53-BFBF-7B36F58AF14A}" type="datetimeFigureOut">
              <a:rPr lang="en-GB" smtClean="0"/>
              <a:t>05/05/2025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B3699-70A4-401A-AC23-0ACEABAC4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27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40377" y="456331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0377" y="578714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1026" name="Picture 2" descr="https://images.diagnosticquestions.com/uploads/questions/479f3cd9-0d6c-429d-9fe1-56ce2f5577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1" y="166253"/>
            <a:ext cx="5585749" cy="41893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383cf8b3-38c4-47e6-8394-a5cf7cb393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825" y="166253"/>
            <a:ext cx="5585749" cy="41893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0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2793" y="2072641"/>
            <a:ext cx="91273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48889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6755" y="511195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1026" name="Picture 2" descr="https://images.diagnosticquestions.com/uploads/questions/479f3cd9-0d6c-429d-9fe1-56ce2f5577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1" y="166253"/>
            <a:ext cx="5585749" cy="41893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383cf8b3-38c4-47e6-8394-a5cf7cb393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825" y="166253"/>
            <a:ext cx="5585749" cy="41893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0621" y="166253"/>
            <a:ext cx="5585749" cy="41893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43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479f3cd9-0d6c-429d-9fe1-56ce2f5577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69" y="142347"/>
            <a:ext cx="6246095" cy="46845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2881" t="37030" r="62054" b="47481"/>
          <a:stretch/>
        </p:blipFill>
        <p:spPr>
          <a:xfrm>
            <a:off x="1052983" y="4826919"/>
            <a:ext cx="4793129" cy="18809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922" y="346653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have not simplified.</a:t>
            </a:r>
          </a:p>
        </p:txBody>
      </p:sp>
    </p:spTree>
    <p:extLst>
      <p:ext uri="{BB962C8B-B14F-4D97-AF65-F5344CB8AC3E}">
        <p14:creationId xmlns:p14="http://schemas.microsoft.com/office/powerpoint/2010/main" val="107289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383cf8b3-38c4-47e6-8394-a5cf7cb393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52" y="149627"/>
            <a:ext cx="6350521" cy="47628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532" t="37281" r="34628" b="47848"/>
          <a:stretch/>
        </p:blipFill>
        <p:spPr>
          <a:xfrm>
            <a:off x="1145572" y="4973478"/>
            <a:ext cx="4368801" cy="17436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38170" y="95484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25580" y="2629716"/>
            <a:ext cx="431223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did not notice that the 4 is in the tenths and not the units.</a:t>
            </a:r>
          </a:p>
        </p:txBody>
      </p:sp>
    </p:spTree>
    <p:extLst>
      <p:ext uri="{BB962C8B-B14F-4D97-AF65-F5344CB8AC3E}">
        <p14:creationId xmlns:p14="http://schemas.microsoft.com/office/powerpoint/2010/main" val="113214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2019-12-07T05:12:39Z</dcterms:created>
  <dcterms:modified xsi:type="dcterms:W3CDTF">2025-05-05T04:33:07Z</dcterms:modified>
</cp:coreProperties>
</file>