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8939" r="2546"/>
          <a:stretch/>
        </p:blipFill>
        <p:spPr>
          <a:xfrm>
            <a:off x="243841" y="222560"/>
            <a:ext cx="5940828" cy="416329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26" name="Picture 2" descr="https://images.diagnosticquestions.com/uploads/Questions/c66bba43-7b8c-423f-a84a-93c0d108aff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77" y="222560"/>
            <a:ext cx="5579948" cy="418496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80321" y="513966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8939" r="2546"/>
          <a:stretch/>
        </p:blipFill>
        <p:spPr>
          <a:xfrm>
            <a:off x="243841" y="222560"/>
            <a:ext cx="5940828" cy="416329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Picture 2" descr="https://images.diagnosticquestions.com/uploads/Questions/c66bba43-7b8c-423f-a84a-93c0d108aff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77" y="222560"/>
            <a:ext cx="5579948" cy="418496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8411" y="178465"/>
            <a:ext cx="6015051" cy="422905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28755" y="3208446"/>
            <a:ext cx="48360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just took the two numbers and made them a fraction.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598558" y="176189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8939" r="2546"/>
          <a:stretch/>
        </p:blipFill>
        <p:spPr>
          <a:xfrm>
            <a:off x="716963" y="238501"/>
            <a:ext cx="6411792" cy="449333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19" t="59944" r="62002" b="25043"/>
          <a:stretch/>
        </p:blipFill>
        <p:spPr>
          <a:xfrm>
            <a:off x="1235501" y="4731840"/>
            <a:ext cx="5327620" cy="212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36017" y="1643453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45298" y="3213113"/>
            <a:ext cx="38681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They did not give any detail to their answer.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c66bba43-7b8c-423f-a84a-93c0d108aff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64" y="272436"/>
            <a:ext cx="6752447" cy="50643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505" t="59253" r="7070" b="25130"/>
          <a:stretch/>
        </p:blipFill>
        <p:spPr>
          <a:xfrm>
            <a:off x="1527066" y="4886078"/>
            <a:ext cx="4815410" cy="197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38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2020-06-03T10:24:40Z</dcterms:modified>
</cp:coreProperties>
</file>