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1D10E7-3B73-4CC9-8A73-A92CB36BBCC0}" v="7" dt="2021-12-13T10:06:38.3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33" y="1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71D10E7-3B73-4CC9-8A73-A92CB36BBCC0}"/>
    <pc:docChg chg="custSel addSld modSld sldOrd">
      <pc:chgData name="Stewart Gale" userId="3647ddd2-6040-41ae-a96d-232c23482af8" providerId="ADAL" clId="{471D10E7-3B73-4CC9-8A73-A92CB36BBCC0}" dt="2021-12-13T10:06:40.970" v="64" actId="1076"/>
      <pc:docMkLst>
        <pc:docMk/>
      </pc:docMkLst>
      <pc:sldChg chg="modSp mod">
        <pc:chgData name="Stewart Gale" userId="3647ddd2-6040-41ae-a96d-232c23482af8" providerId="ADAL" clId="{471D10E7-3B73-4CC9-8A73-A92CB36BBCC0}" dt="2021-12-13T10:06:40.970" v="64" actId="1076"/>
        <pc:sldMkLst>
          <pc:docMk/>
          <pc:sldMk cId="2814899886" sldId="256"/>
        </pc:sldMkLst>
        <pc:spChg chg="mod">
          <ac:chgData name="Stewart Gale" userId="3647ddd2-6040-41ae-a96d-232c23482af8" providerId="ADAL" clId="{471D10E7-3B73-4CC9-8A73-A92CB36BBCC0}" dt="2021-12-13T10:06:40.970" v="64" actId="1076"/>
          <ac:spMkLst>
            <pc:docMk/>
            <pc:sldMk cId="2814899886" sldId="256"/>
            <ac:spMk id="21" creationId="{00000000-0000-0000-0000-000000000000}"/>
          </ac:spMkLst>
        </pc:spChg>
        <pc:graphicFrameChg chg="mod">
          <ac:chgData name="Stewart Gale" userId="3647ddd2-6040-41ae-a96d-232c23482af8" providerId="ADAL" clId="{471D10E7-3B73-4CC9-8A73-A92CB36BBCC0}" dt="2021-12-13T10:06:22.272" v="54" actId="1076"/>
          <ac:graphicFrameMkLst>
            <pc:docMk/>
            <pc:sldMk cId="2814899886" sldId="256"/>
            <ac:graphicFrameMk id="17" creationId="{00000000-0000-0000-0000-000000000000}"/>
          </ac:graphicFrameMkLst>
        </pc:graphicFrameChg>
        <pc:graphicFrameChg chg="mod">
          <ac:chgData name="Stewart Gale" userId="3647ddd2-6040-41ae-a96d-232c23482af8" providerId="ADAL" clId="{471D10E7-3B73-4CC9-8A73-A92CB36BBCC0}" dt="2021-12-13T10:06:22.272" v="54" actId="1076"/>
          <ac:graphicFrameMkLst>
            <pc:docMk/>
            <pc:sldMk cId="2814899886" sldId="256"/>
            <ac:graphicFrameMk id="18" creationId="{00000000-0000-0000-0000-000000000000}"/>
          </ac:graphicFrameMkLst>
        </pc:graphicFrameChg>
        <pc:graphicFrameChg chg="mod">
          <ac:chgData name="Stewart Gale" userId="3647ddd2-6040-41ae-a96d-232c23482af8" providerId="ADAL" clId="{471D10E7-3B73-4CC9-8A73-A92CB36BBCC0}" dt="2021-12-13T10:06:22.272" v="54" actId="1076"/>
          <ac:graphicFrameMkLst>
            <pc:docMk/>
            <pc:sldMk cId="2814899886" sldId="256"/>
            <ac:graphicFrameMk id="19" creationId="{00000000-0000-0000-0000-000000000000}"/>
          </ac:graphicFrameMkLst>
        </pc:graphicFrameChg>
      </pc:sldChg>
      <pc:sldChg chg="addSp delSp modSp new mod ord">
        <pc:chgData name="Stewart Gale" userId="3647ddd2-6040-41ae-a96d-232c23482af8" providerId="ADAL" clId="{471D10E7-3B73-4CC9-8A73-A92CB36BBCC0}" dt="2021-12-13T10:05:53.862" v="22" actId="1076"/>
        <pc:sldMkLst>
          <pc:docMk/>
          <pc:sldMk cId="1218710803" sldId="257"/>
        </pc:sldMkLst>
        <pc:spChg chg="del">
          <ac:chgData name="Stewart Gale" userId="3647ddd2-6040-41ae-a96d-232c23482af8" providerId="ADAL" clId="{471D10E7-3B73-4CC9-8A73-A92CB36BBCC0}" dt="2021-12-13T10:04:48.050" v="3" actId="478"/>
          <ac:spMkLst>
            <pc:docMk/>
            <pc:sldMk cId="1218710803" sldId="257"/>
            <ac:spMk id="2" creationId="{63ABA490-BEEE-4190-9E06-B19E0CAA7155}"/>
          </ac:spMkLst>
        </pc:spChg>
        <pc:spChg chg="del">
          <ac:chgData name="Stewart Gale" userId="3647ddd2-6040-41ae-a96d-232c23482af8" providerId="ADAL" clId="{471D10E7-3B73-4CC9-8A73-A92CB36BBCC0}" dt="2021-12-13T10:04:48.050" v="3" actId="478"/>
          <ac:spMkLst>
            <pc:docMk/>
            <pc:sldMk cId="1218710803" sldId="257"/>
            <ac:spMk id="3" creationId="{9EBD8B8E-675D-4216-B543-0351FF955173}"/>
          </ac:spMkLst>
        </pc:spChg>
        <pc:picChg chg="add mod modCrop">
          <ac:chgData name="Stewart Gale" userId="3647ddd2-6040-41ae-a96d-232c23482af8" providerId="ADAL" clId="{471D10E7-3B73-4CC9-8A73-A92CB36BBCC0}" dt="2021-12-13T10:05:53.862" v="22" actId="1076"/>
          <ac:picMkLst>
            <pc:docMk/>
            <pc:sldMk cId="1218710803" sldId="257"/>
            <ac:picMk id="5" creationId="{9F6371A1-C8FE-47C5-BBB5-C980D7969841}"/>
          </ac:picMkLst>
        </pc:picChg>
        <pc:picChg chg="add mod modCrop">
          <ac:chgData name="Stewart Gale" userId="3647ddd2-6040-41ae-a96d-232c23482af8" providerId="ADAL" clId="{471D10E7-3B73-4CC9-8A73-A92CB36BBCC0}" dt="2021-12-13T10:05:36.951" v="18" actId="1076"/>
          <ac:picMkLst>
            <pc:docMk/>
            <pc:sldMk cId="1218710803" sldId="257"/>
            <ac:picMk id="6" creationId="{5E6E34A1-56BF-4D9C-BE03-CCBEECA5CFA6}"/>
          </ac:picMkLst>
        </pc:picChg>
      </pc:sldChg>
      <pc:sldChg chg="addSp delSp modSp new mod">
        <pc:chgData name="Stewart Gale" userId="3647ddd2-6040-41ae-a96d-232c23482af8" providerId="ADAL" clId="{471D10E7-3B73-4CC9-8A73-A92CB36BBCC0}" dt="2021-12-13T10:06:15.565" v="53" actId="1076"/>
        <pc:sldMkLst>
          <pc:docMk/>
          <pc:sldMk cId="396734647" sldId="258"/>
        </pc:sldMkLst>
        <pc:spChg chg="del mod">
          <ac:chgData name="Stewart Gale" userId="3647ddd2-6040-41ae-a96d-232c23482af8" providerId="ADAL" clId="{471D10E7-3B73-4CC9-8A73-A92CB36BBCC0}" dt="2021-12-13T10:05:58.209" v="25" actId="478"/>
          <ac:spMkLst>
            <pc:docMk/>
            <pc:sldMk cId="396734647" sldId="258"/>
            <ac:spMk id="2" creationId="{2E595F90-AAE9-4987-B2D4-81D67274D0DA}"/>
          </ac:spMkLst>
        </pc:spChg>
        <pc:spChg chg="del mod">
          <ac:chgData name="Stewart Gale" userId="3647ddd2-6040-41ae-a96d-232c23482af8" providerId="ADAL" clId="{471D10E7-3B73-4CC9-8A73-A92CB36BBCC0}" dt="2021-12-13T10:05:58.209" v="25" actId="478"/>
          <ac:spMkLst>
            <pc:docMk/>
            <pc:sldMk cId="396734647" sldId="258"/>
            <ac:spMk id="3" creationId="{3A37FE10-FA82-4F37-9D97-F672BD070D37}"/>
          </ac:spMkLst>
        </pc:spChg>
        <pc:spChg chg="add mod">
          <ac:chgData name="Stewart Gale" userId="3647ddd2-6040-41ae-a96d-232c23482af8" providerId="ADAL" clId="{471D10E7-3B73-4CC9-8A73-A92CB36BBCC0}" dt="2021-12-13T10:06:15.565" v="53" actId="1076"/>
          <ac:spMkLst>
            <pc:docMk/>
            <pc:sldMk cId="396734647" sldId="258"/>
            <ac:spMk id="4" creationId="{224FEFCF-C715-47F9-B9FD-E34DE3F2A93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6762-FCB2-4612-A9D6-D8AB5CA3DB57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FEB-E287-46DD-AFC0-352F7A9B4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798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6762-FCB2-4612-A9D6-D8AB5CA3DB57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FEB-E287-46DD-AFC0-352F7A9B4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579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6762-FCB2-4612-A9D6-D8AB5CA3DB57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FEB-E287-46DD-AFC0-352F7A9B4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286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6762-FCB2-4612-A9D6-D8AB5CA3DB57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FEB-E287-46DD-AFC0-352F7A9B4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688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6762-FCB2-4612-A9D6-D8AB5CA3DB57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FEB-E287-46DD-AFC0-352F7A9B4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780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6762-FCB2-4612-A9D6-D8AB5CA3DB57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FEB-E287-46DD-AFC0-352F7A9B4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921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6762-FCB2-4612-A9D6-D8AB5CA3DB57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FEB-E287-46DD-AFC0-352F7A9B4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762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6762-FCB2-4612-A9D6-D8AB5CA3DB57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FEB-E287-46DD-AFC0-352F7A9B4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20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6762-FCB2-4612-A9D6-D8AB5CA3DB57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FEB-E287-46DD-AFC0-352F7A9B4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550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6762-FCB2-4612-A9D6-D8AB5CA3DB57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FEB-E287-46DD-AFC0-352F7A9B4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471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6762-FCB2-4612-A9D6-D8AB5CA3DB57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A5FEB-E287-46DD-AFC0-352F7A9B4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767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76762-FCB2-4612-A9D6-D8AB5CA3DB57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A5FEB-E287-46DD-AFC0-352F7A9B42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590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6371A1-C8FE-47C5-BBB5-C980D79698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13" t="34990" r="54526" b="9521"/>
          <a:stretch/>
        </p:blipFill>
        <p:spPr>
          <a:xfrm>
            <a:off x="6876196" y="180306"/>
            <a:ext cx="5154305" cy="65163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6E34A1-56BF-4D9C-BE03-CCBEECA5CF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13" t="19802" r="52079" b="64788"/>
          <a:stretch/>
        </p:blipFill>
        <p:spPr>
          <a:xfrm>
            <a:off x="275228" y="180306"/>
            <a:ext cx="7181847" cy="232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710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4FEFCF-C715-47F9-B9FD-E34DE3F2A93A}"/>
              </a:ext>
            </a:extLst>
          </p:cNvPr>
          <p:cNvSpPr txBox="1"/>
          <p:nvPr/>
        </p:nvSpPr>
        <p:spPr>
          <a:xfrm>
            <a:off x="1892489" y="2135469"/>
            <a:ext cx="840702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96734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94852"/>
              </p:ext>
            </p:extLst>
          </p:nvPr>
        </p:nvGraphicFramePr>
        <p:xfrm>
          <a:off x="605103" y="270903"/>
          <a:ext cx="4675340" cy="2194560"/>
        </p:xfrm>
        <a:graphic>
          <a:graphicData uri="http://schemas.openxmlformats.org/drawingml/2006/table">
            <a:tbl>
              <a:tblPr firstRow="1" firstCol="1" bandRow="1"/>
              <a:tblGrid>
                <a:gridCol w="21667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4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Question</a:t>
                      </a:r>
                      <a:endParaRPr lang="en-GB" sz="2400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Answer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Letter</a:t>
                      </a:r>
                      <a:endParaRPr lang="en-GB" sz="2400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3.15 ÷ 0.5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6.3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S</a:t>
                      </a:r>
                      <a:endParaRPr lang="en-GB" sz="24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349.2 ÷ 0.6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582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M</a:t>
                      </a:r>
                      <a:endParaRPr lang="en-GB" sz="24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85.68 ÷ 1.2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71.4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T</a:t>
                      </a:r>
                      <a:endParaRPr lang="en-GB" sz="24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34.2 ÷ 0.8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42.75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A</a:t>
                      </a:r>
                      <a:endParaRPr lang="en-GB" sz="24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0.625 ÷ 0.25</a:t>
                      </a:r>
                      <a:endParaRPr lang="en-GB" sz="2400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2.5</a:t>
                      </a:r>
                      <a:endParaRPr lang="en-GB" sz="2400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H</a:t>
                      </a:r>
                      <a:endParaRPr lang="en-GB" sz="2400" b="1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053019"/>
              </p:ext>
            </p:extLst>
          </p:nvPr>
        </p:nvGraphicFramePr>
        <p:xfrm>
          <a:off x="605103" y="2668222"/>
          <a:ext cx="4684644" cy="731520"/>
        </p:xfrm>
        <a:graphic>
          <a:graphicData uri="http://schemas.openxmlformats.org/drawingml/2006/table">
            <a:tbl>
              <a:tblPr firstRow="1" firstCol="1" bandRow="1"/>
              <a:tblGrid>
                <a:gridCol w="2153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14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96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0.63 ÷ 0.1</a:t>
                      </a:r>
                      <a:endParaRPr lang="en-GB" sz="2400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6.3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S</a:t>
                      </a:r>
                      <a:endParaRPr lang="en-GB" sz="24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9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697.95 ÷ 0.9</a:t>
                      </a:r>
                      <a:endParaRPr lang="en-GB" sz="2400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775.5</a:t>
                      </a:r>
                      <a:endParaRPr lang="en-GB" sz="2400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I</a:t>
                      </a:r>
                      <a:endParaRPr lang="en-GB" sz="2400" b="1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983121"/>
              </p:ext>
            </p:extLst>
          </p:nvPr>
        </p:nvGraphicFramePr>
        <p:xfrm>
          <a:off x="605103" y="3602501"/>
          <a:ext cx="4697897" cy="2926080"/>
        </p:xfrm>
        <a:graphic>
          <a:graphicData uri="http://schemas.openxmlformats.org/drawingml/2006/table">
            <a:tbl>
              <a:tblPr firstRow="1" firstCol="1" bandRow="1"/>
              <a:tblGrid>
                <a:gridCol w="2140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47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4720 ÷ 0.08</a:t>
                      </a:r>
                      <a:endParaRPr lang="en-GB" sz="2400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59 000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B</a:t>
                      </a:r>
                      <a:endParaRPr lang="en-GB" sz="2400" b="1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21.6 ÷ 0.3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72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O</a:t>
                      </a:r>
                      <a:endParaRPr lang="en-GB" sz="24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123.75 ÷ 4.5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27.5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L</a:t>
                      </a:r>
                      <a:endParaRPr lang="en-GB" sz="24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5.04 ÷ 0.8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6.3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S</a:t>
                      </a:r>
                      <a:endParaRPr lang="en-GB" sz="24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0.2275 ÷ 0.7  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0.325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U</a:t>
                      </a:r>
                      <a:endParaRPr lang="en-GB" sz="2400" b="1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315 ÷ 0.05</a:t>
                      </a:r>
                      <a:endParaRPr lang="en-GB" sz="2400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6 300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F</a:t>
                      </a:r>
                      <a:endParaRPr lang="en-GB" sz="2400" b="1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13.65 ÷ 42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0.325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U</a:t>
                      </a:r>
                      <a:endParaRPr lang="en-GB" sz="2400" b="1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0.855 ÷ 0.02</a:t>
                      </a:r>
                      <a:endParaRPr lang="en-GB" sz="240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42.75</a:t>
                      </a:r>
                      <a:endParaRPr lang="en-GB" sz="2400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Comic Sans MS" panose="030F0702030302020204" pitchFamily="66" charset="0"/>
                          <a:ea typeface="MS Mincho"/>
                          <a:cs typeface="Times New Roman" panose="02020603050405020304" pitchFamily="18" charset="0"/>
                        </a:rPr>
                        <a:t>A</a:t>
                      </a:r>
                      <a:endParaRPr lang="en-GB" sz="2400" b="1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2616960" y="59331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5874497" y="2869898"/>
            <a:ext cx="5794989" cy="829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sz="3600" b="1" dirty="0">
                <a:effectLst/>
                <a:latin typeface="Comic Sans MS" panose="030F0702030302020204" pitchFamily="66" charset="0"/>
                <a:ea typeface="MS Mincho"/>
                <a:cs typeface="Times New Roman" panose="02020603050405020304" pitchFamily="18" charset="0"/>
              </a:rPr>
              <a:t>MATHS IS  FABULOUS</a:t>
            </a:r>
            <a:endParaRPr lang="en-GB" sz="3600" b="1" dirty="0">
              <a:effectLst/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89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84</Words>
  <Application>Microsoft Office PowerPoint</Application>
  <PresentationFormat>Widescreen</PresentationFormat>
  <Paragraphs>50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Comic Sans MS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2016-01-08T20:41:48Z</dcterms:created>
  <dcterms:modified xsi:type="dcterms:W3CDTF">2021-12-13T10:06:42Z</dcterms:modified>
</cp:coreProperties>
</file>