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7E6A83-0DD8-424A-9B5D-DBF07533BFAD}" v="2" dt="2023-03-20T05:18:11.1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C7E6A83-0DD8-424A-9B5D-DBF07533BFAD}"/>
    <pc:docChg chg="modSld">
      <pc:chgData name="Stewart Gale" userId="3647ddd2-6040-41ae-a96d-232c23482af8" providerId="ADAL" clId="{5C7E6A83-0DD8-424A-9B5D-DBF07533BFAD}" dt="2023-03-20T05:18:11.139" v="1" actId="20577"/>
      <pc:docMkLst>
        <pc:docMk/>
      </pc:docMkLst>
      <pc:sldChg chg="modSp">
        <pc:chgData name="Stewart Gale" userId="3647ddd2-6040-41ae-a96d-232c23482af8" providerId="ADAL" clId="{5C7E6A83-0DD8-424A-9B5D-DBF07533BFAD}" dt="2023-03-20T05:18:11.139" v="1" actId="20577"/>
        <pc:sldMkLst>
          <pc:docMk/>
          <pc:sldMk cId="4055284290" sldId="256"/>
        </pc:sldMkLst>
        <pc:spChg chg="mod">
          <ac:chgData name="Stewart Gale" userId="3647ddd2-6040-41ae-a96d-232c23482af8" providerId="ADAL" clId="{5C7E6A83-0DD8-424A-9B5D-DBF07533BFAD}" dt="2023-03-20T05:18:11.139" v="1" actId="20577"/>
          <ac:spMkLst>
            <pc:docMk/>
            <pc:sldMk cId="4055284290" sldId="256"/>
            <ac:spMk id="9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20/03/2023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Most common wrong answer?</a:t>
            </a:r>
          </a:p>
        </p:txBody>
      </p:sp>
      <p:pic>
        <p:nvPicPr>
          <p:cNvPr id="1026" name="Picture 2" descr="https://images.diagnosticquestions.com/uploads/questions/37fccd70-463c-4d97-b7fd-65d171e246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416" y="177338"/>
            <a:ext cx="5543359" cy="41575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1bebb01b-8b43-49b8-8914-cb3b7204a9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82" y="177338"/>
            <a:ext cx="5543359" cy="41575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89471" y="521724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pic>
        <p:nvPicPr>
          <p:cNvPr id="4" name="Picture 2" descr="https://images.diagnosticquestions.com/uploads/questions/37fccd70-463c-4d97-b7fd-65d171e246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416" y="321429"/>
            <a:ext cx="5543359" cy="41575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1bebb01b-8b43-49b8-8914-cb3b7204a9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82" y="321429"/>
            <a:ext cx="5543359" cy="41575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307415" y="321429"/>
            <a:ext cx="5596411" cy="420624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422472" y="3308199"/>
            <a:ext cx="423058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0" i="0" dirty="0">
                <a:solidFill>
                  <a:srgbClr val="1C1C1C"/>
                </a:solidFill>
                <a:effectLst/>
              </a:rPr>
              <a:t>They went for </a:t>
            </a:r>
            <a:r>
              <a:rPr lang="en-US" sz="4400" b="0" i="0">
                <a:solidFill>
                  <a:srgbClr val="1C1C1C"/>
                </a:solidFill>
                <a:effectLst/>
              </a:rPr>
              <a:t>8 sided </a:t>
            </a:r>
            <a:r>
              <a:rPr lang="en-US" sz="4400" b="0" i="0" dirty="0">
                <a:solidFill>
                  <a:srgbClr val="1C1C1C"/>
                </a:solidFill>
                <a:effectLst/>
              </a:rPr>
              <a:t>2D shape.</a:t>
            </a:r>
            <a:endParaRPr lang="en-GB" sz="4400" dirty="0"/>
          </a:p>
        </p:txBody>
      </p:sp>
      <p:sp>
        <p:nvSpPr>
          <p:cNvPr id="2" name="Rectangle 1"/>
          <p:cNvSpPr/>
          <p:nvPr/>
        </p:nvSpPr>
        <p:spPr>
          <a:xfrm>
            <a:off x="8809147" y="1772979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C</a:t>
            </a:r>
          </a:p>
        </p:txBody>
      </p:sp>
      <p:pic>
        <p:nvPicPr>
          <p:cNvPr id="4" name="Picture 2" descr="https://images.diagnosticquestions.com/uploads/questions/37fccd70-463c-4d97-b7fd-65d171e246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34" y="258720"/>
            <a:ext cx="6449850" cy="483738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858" t="37353" r="62151" b="47717"/>
          <a:stretch/>
        </p:blipFill>
        <p:spPr>
          <a:xfrm>
            <a:off x="1342607" y="4825692"/>
            <a:ext cx="4907903" cy="195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69763" y="167131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9600" b="1" i="0" dirty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51087" y="3313837"/>
            <a:ext cx="386819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dirty="0">
                <a:solidFill>
                  <a:srgbClr val="1C1C1C"/>
                </a:solidFill>
              </a:rPr>
              <a:t>They focused </a:t>
            </a:r>
          </a:p>
          <a:p>
            <a:pPr lvl="0" algn="ctr"/>
            <a:r>
              <a:rPr lang="en-US" sz="4400" dirty="0">
                <a:solidFill>
                  <a:srgbClr val="1C1C1C"/>
                </a:solidFill>
              </a:rPr>
              <a:t>the number 4.</a:t>
            </a:r>
            <a:endParaRPr lang="en-GB" sz="44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1bebb01b-8b43-49b8-8914-cb3b7204a9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91" y="349670"/>
            <a:ext cx="6364947" cy="477371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213" t="37353" r="34939" b="47717"/>
          <a:stretch/>
        </p:blipFill>
        <p:spPr>
          <a:xfrm>
            <a:off x="1170398" y="4834949"/>
            <a:ext cx="4884547" cy="195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30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2023-03-20T05:18:21Z</dcterms:modified>
</cp:coreProperties>
</file>