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4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11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75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98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49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47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6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938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1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89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53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81826-171B-4632-B3B6-9C0FA8501ED6}" type="datetimeFigureOut">
              <a:rPr lang="en-GB" smtClean="0"/>
              <a:t>22/01/2020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1FE40-0F7C-4A9E-A487-3F0C50F996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27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22476"/>
              </p:ext>
            </p:extLst>
          </p:nvPr>
        </p:nvGraphicFramePr>
        <p:xfrm>
          <a:off x="1016618" y="152178"/>
          <a:ext cx="10277608" cy="6149812"/>
        </p:xfrm>
        <a:graphic>
          <a:graphicData uri="http://schemas.openxmlformats.org/drawingml/2006/table">
            <a:tbl>
              <a:tblPr/>
              <a:tblGrid>
                <a:gridCol w="5032740">
                  <a:extLst>
                    <a:ext uri="{9D8B030D-6E8A-4147-A177-3AD203B41FA5}">
                      <a16:colId xmlns:a16="http://schemas.microsoft.com/office/drawing/2014/main" val="902508247"/>
                    </a:ext>
                  </a:extLst>
                </a:gridCol>
                <a:gridCol w="306342">
                  <a:extLst>
                    <a:ext uri="{9D8B030D-6E8A-4147-A177-3AD203B41FA5}">
                      <a16:colId xmlns:a16="http://schemas.microsoft.com/office/drawing/2014/main" val="375959075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3432791149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2609334274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3953765702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295553186"/>
                    </a:ext>
                  </a:extLst>
                </a:gridCol>
                <a:gridCol w="912334">
                  <a:extLst>
                    <a:ext uri="{9D8B030D-6E8A-4147-A177-3AD203B41FA5}">
                      <a16:colId xmlns:a16="http://schemas.microsoft.com/office/drawing/2014/main" val="925883567"/>
                    </a:ext>
                  </a:extLst>
                </a:gridCol>
              </a:tblGrid>
              <a:tr h="52289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GB" sz="7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number am I?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63042"/>
                  </a:ext>
                </a:extLst>
              </a:tr>
              <a:tr h="354165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am a decimal number.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03458"/>
                  </a:ext>
                </a:extLst>
              </a:tr>
              <a:tr h="354165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Just two of my digits are the same.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164434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two digits before my decimal point.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218221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I have two digits after my decimal point.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32757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tens digits is smaller than my units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636214"/>
                  </a:ext>
                </a:extLst>
              </a:tr>
              <a:tr h="354165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My units digit is the same as my tenths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14146"/>
                  </a:ext>
                </a:extLst>
              </a:tr>
              <a:tr h="663412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tens digit is one less than my hundredths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3144"/>
                  </a:ext>
                </a:extLst>
              </a:tr>
              <a:tr h="3541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My digits add up to 11.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24068"/>
                  </a:ext>
                </a:extLst>
              </a:tr>
              <a:tr h="3541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number am I?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371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485247"/>
              </p:ext>
            </p:extLst>
          </p:nvPr>
        </p:nvGraphicFramePr>
        <p:xfrm>
          <a:off x="6077835" y="5373586"/>
          <a:ext cx="5338309" cy="1276595"/>
        </p:xfrm>
        <a:graphic>
          <a:graphicData uri="http://schemas.openxmlformats.org/drawingml/2006/table">
            <a:tbl>
              <a:tblPr/>
              <a:tblGrid>
                <a:gridCol w="1243168">
                  <a:extLst>
                    <a:ext uri="{9D8B030D-6E8A-4147-A177-3AD203B41FA5}">
                      <a16:colId xmlns:a16="http://schemas.microsoft.com/office/drawing/2014/main" val="1681769374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2927856702"/>
                    </a:ext>
                  </a:extLst>
                </a:gridCol>
                <a:gridCol w="365637">
                  <a:extLst>
                    <a:ext uri="{9D8B030D-6E8A-4147-A177-3AD203B41FA5}">
                      <a16:colId xmlns:a16="http://schemas.microsoft.com/office/drawing/2014/main" val="1731877414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4158075382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1220553904"/>
                    </a:ext>
                  </a:extLst>
                </a:gridCol>
              </a:tblGrid>
              <a:tr h="12765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933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18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6603" y="2056015"/>
            <a:ext cx="79414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147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016618" y="152178"/>
          <a:ext cx="10277608" cy="6149812"/>
        </p:xfrm>
        <a:graphic>
          <a:graphicData uri="http://schemas.openxmlformats.org/drawingml/2006/table">
            <a:tbl>
              <a:tblPr/>
              <a:tblGrid>
                <a:gridCol w="5032740">
                  <a:extLst>
                    <a:ext uri="{9D8B030D-6E8A-4147-A177-3AD203B41FA5}">
                      <a16:colId xmlns:a16="http://schemas.microsoft.com/office/drawing/2014/main" val="902508247"/>
                    </a:ext>
                  </a:extLst>
                </a:gridCol>
                <a:gridCol w="306342">
                  <a:extLst>
                    <a:ext uri="{9D8B030D-6E8A-4147-A177-3AD203B41FA5}">
                      <a16:colId xmlns:a16="http://schemas.microsoft.com/office/drawing/2014/main" val="375959075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3432791149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2609334274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3953765702"/>
                    </a:ext>
                  </a:extLst>
                </a:gridCol>
                <a:gridCol w="1006548">
                  <a:extLst>
                    <a:ext uri="{9D8B030D-6E8A-4147-A177-3AD203B41FA5}">
                      <a16:colId xmlns:a16="http://schemas.microsoft.com/office/drawing/2014/main" val="295553186"/>
                    </a:ext>
                  </a:extLst>
                </a:gridCol>
                <a:gridCol w="912334">
                  <a:extLst>
                    <a:ext uri="{9D8B030D-6E8A-4147-A177-3AD203B41FA5}">
                      <a16:colId xmlns:a16="http://schemas.microsoft.com/office/drawing/2014/main" val="925883567"/>
                    </a:ext>
                  </a:extLst>
                </a:gridCol>
              </a:tblGrid>
              <a:tr h="52289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GB" sz="7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number am I?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63042"/>
                  </a:ext>
                </a:extLst>
              </a:tr>
              <a:tr h="354165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am a decimal number.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403458"/>
                  </a:ext>
                </a:extLst>
              </a:tr>
              <a:tr h="354165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Just two of my digits are the same.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164434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two digits before my decimal point.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218221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I have two digits after my decimal point.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32757"/>
                  </a:ext>
                </a:extLst>
              </a:tr>
              <a:tr h="354165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tens digits is smaller than my units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636214"/>
                  </a:ext>
                </a:extLst>
              </a:tr>
              <a:tr h="354165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My units digit is the same as my tenths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14146"/>
                  </a:ext>
                </a:extLst>
              </a:tr>
              <a:tr h="663412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tens digit is one less than my hundredths digit.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3144"/>
                  </a:ext>
                </a:extLst>
              </a:tr>
              <a:tr h="3541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My digits add up to 11.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24068"/>
                  </a:ext>
                </a:extLst>
              </a:tr>
              <a:tr h="3541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What number am I?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371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532518"/>
              </p:ext>
            </p:extLst>
          </p:nvPr>
        </p:nvGraphicFramePr>
        <p:xfrm>
          <a:off x="6077835" y="5373586"/>
          <a:ext cx="5338309" cy="1276595"/>
        </p:xfrm>
        <a:graphic>
          <a:graphicData uri="http://schemas.openxmlformats.org/drawingml/2006/table">
            <a:tbl>
              <a:tblPr/>
              <a:tblGrid>
                <a:gridCol w="1243168">
                  <a:extLst>
                    <a:ext uri="{9D8B030D-6E8A-4147-A177-3AD203B41FA5}">
                      <a16:colId xmlns:a16="http://schemas.microsoft.com/office/drawing/2014/main" val="1681769374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2927856702"/>
                    </a:ext>
                  </a:extLst>
                </a:gridCol>
                <a:gridCol w="365637">
                  <a:extLst>
                    <a:ext uri="{9D8B030D-6E8A-4147-A177-3AD203B41FA5}">
                      <a16:colId xmlns:a16="http://schemas.microsoft.com/office/drawing/2014/main" val="1731877414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4158075382"/>
                    </a:ext>
                  </a:extLst>
                </a:gridCol>
                <a:gridCol w="1243168">
                  <a:extLst>
                    <a:ext uri="{9D8B030D-6E8A-4147-A177-3AD203B41FA5}">
                      <a16:colId xmlns:a16="http://schemas.microsoft.com/office/drawing/2014/main" val="1220553904"/>
                    </a:ext>
                  </a:extLst>
                </a:gridCol>
              </a:tblGrid>
              <a:tr h="1276595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4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4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4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4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4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4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4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933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1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167</Words>
  <Application>Microsoft Office PowerPoint</Application>
  <PresentationFormat>Widescreen</PresentationFormat>
  <Paragraphs>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2019-12-27T10:33:57Z</dcterms:created>
  <dcterms:modified xsi:type="dcterms:W3CDTF">2020-01-22T06:07:55Z</dcterms:modified>
</cp:coreProperties>
</file>