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9f8dc246-c214-46a8-af97-f0456d2d5e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8" y="166254"/>
            <a:ext cx="5733934" cy="4300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5b71730-bc56-47fe-a641-39a5467a6cc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329" y="166254"/>
            <a:ext cx="5733934" cy="4300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9f8dc246-c214-46a8-af97-f0456d2d5e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8" y="166254"/>
            <a:ext cx="5733934" cy="4300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5b71730-bc56-47fe-a641-39a5467a6cc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329" y="166254"/>
            <a:ext cx="5733934" cy="4300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5762801" cy="4288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33306" y="3202904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believed each length increased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by 8.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9003110" y="163997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9f8dc246-c214-46a8-af97-f0456d2d5e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4" y="271548"/>
            <a:ext cx="6642793" cy="4982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37" t="48840" r="62391" b="36868"/>
          <a:stretch/>
        </p:blipFill>
        <p:spPr>
          <a:xfrm>
            <a:off x="1347532" y="4999393"/>
            <a:ext cx="4832375" cy="185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997313" y="1610350"/>
            <a:ext cx="13825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6" y="3180010"/>
            <a:ext cx="43031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used a scale factor of 2.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5b71730-bc56-47fe-a641-39a5467a6c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38" y="177337"/>
            <a:ext cx="6621646" cy="49662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13" t="48840" r="34760" b="36868"/>
          <a:stretch/>
        </p:blipFill>
        <p:spPr>
          <a:xfrm>
            <a:off x="1202573" y="4818323"/>
            <a:ext cx="5092931" cy="193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32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2020-04-14T07:13:24Z</dcterms:modified>
</cp:coreProperties>
</file>