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5933F4-2EE4-4097-9580-65DF78EBACD2}" v="24" dt="2024-03-11T08:09:51.7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25933F4-2EE4-4097-9580-65DF78EBACD2}"/>
    <pc:docChg chg="undo custSel modSld">
      <pc:chgData name="Stewart Gale" userId="3647ddd2-6040-41ae-a96d-232c23482af8" providerId="ADAL" clId="{125933F4-2EE4-4097-9580-65DF78EBACD2}" dt="2024-03-11T08:09:51.763" v="118"/>
      <pc:docMkLst>
        <pc:docMk/>
      </pc:docMkLst>
      <pc:sldChg chg="addSp delSp modSp mod modAnim">
        <pc:chgData name="Stewart Gale" userId="3647ddd2-6040-41ae-a96d-232c23482af8" providerId="ADAL" clId="{125933F4-2EE4-4097-9580-65DF78EBACD2}" dt="2024-03-11T08:09:51.763" v="118"/>
        <pc:sldMkLst>
          <pc:docMk/>
          <pc:sldMk cId="3173739194" sldId="256"/>
        </pc:sldMkLst>
        <pc:spChg chg="add mod">
          <ac:chgData name="Stewart Gale" userId="3647ddd2-6040-41ae-a96d-232c23482af8" providerId="ADAL" clId="{125933F4-2EE4-4097-9580-65DF78EBACD2}" dt="2024-03-11T08:09:40.854" v="116" actId="1076"/>
          <ac:spMkLst>
            <pc:docMk/>
            <pc:sldMk cId="3173739194" sldId="256"/>
            <ac:spMk id="2" creationId="{9343ACB7-AD90-4D34-3D7B-D26A08430754}"/>
          </ac:spMkLst>
        </pc:spChg>
        <pc:spChg chg="add mod">
          <ac:chgData name="Stewart Gale" userId="3647ddd2-6040-41ae-a96d-232c23482af8" providerId="ADAL" clId="{125933F4-2EE4-4097-9580-65DF78EBACD2}" dt="2024-03-11T08:09:40.854" v="116" actId="1076"/>
          <ac:spMkLst>
            <pc:docMk/>
            <pc:sldMk cId="3173739194" sldId="256"/>
            <ac:spMk id="3" creationId="{E51C89C3-EAA9-00CC-9D17-E0561F878000}"/>
          </ac:spMkLst>
        </pc:spChg>
        <pc:spChg chg="add mod">
          <ac:chgData name="Stewart Gale" userId="3647ddd2-6040-41ae-a96d-232c23482af8" providerId="ADAL" clId="{125933F4-2EE4-4097-9580-65DF78EBACD2}" dt="2024-03-11T08:09:40.854" v="116" actId="1076"/>
          <ac:spMkLst>
            <pc:docMk/>
            <pc:sldMk cId="3173739194" sldId="256"/>
            <ac:spMk id="5" creationId="{3D0F0B8C-87AF-96B6-3D9D-782307F050BF}"/>
          </ac:spMkLst>
        </pc:spChg>
        <pc:spChg chg="add mod">
          <ac:chgData name="Stewart Gale" userId="3647ddd2-6040-41ae-a96d-232c23482af8" providerId="ADAL" clId="{125933F4-2EE4-4097-9580-65DF78EBACD2}" dt="2024-03-11T08:05:37.582" v="28" actId="20577"/>
          <ac:spMkLst>
            <pc:docMk/>
            <pc:sldMk cId="3173739194" sldId="256"/>
            <ac:spMk id="7" creationId="{52D541F7-E3DF-C0D5-F732-D7C33E73E2C9}"/>
          </ac:spMkLst>
        </pc:spChg>
        <pc:spChg chg="add mod">
          <ac:chgData name="Stewart Gale" userId="3647ddd2-6040-41ae-a96d-232c23482af8" providerId="ADAL" clId="{125933F4-2EE4-4097-9580-65DF78EBACD2}" dt="2024-03-11T08:05:47.156" v="32" actId="20577"/>
          <ac:spMkLst>
            <pc:docMk/>
            <pc:sldMk cId="3173739194" sldId="256"/>
            <ac:spMk id="8" creationId="{A55680CB-0ED4-FEBE-7CD8-3EEB2C4CC6E9}"/>
          </ac:spMkLst>
        </pc:spChg>
        <pc:spChg chg="add mod">
          <ac:chgData name="Stewart Gale" userId="3647ddd2-6040-41ae-a96d-232c23482af8" providerId="ADAL" clId="{125933F4-2EE4-4097-9580-65DF78EBACD2}" dt="2024-03-11T08:09:40.854" v="116" actId="1076"/>
          <ac:spMkLst>
            <pc:docMk/>
            <pc:sldMk cId="3173739194" sldId="256"/>
            <ac:spMk id="9" creationId="{5DB16FEA-B370-D813-6E47-AFB203284AA7}"/>
          </ac:spMkLst>
        </pc:spChg>
        <pc:spChg chg="add mod">
          <ac:chgData name="Stewart Gale" userId="3647ddd2-6040-41ae-a96d-232c23482af8" providerId="ADAL" clId="{125933F4-2EE4-4097-9580-65DF78EBACD2}" dt="2024-03-11T08:06:18.141" v="45" actId="14100"/>
          <ac:spMkLst>
            <pc:docMk/>
            <pc:sldMk cId="3173739194" sldId="256"/>
            <ac:spMk id="10" creationId="{FBDE0926-AB55-7D83-E813-43C2A70FB261}"/>
          </ac:spMkLst>
        </pc:spChg>
        <pc:picChg chg="del">
          <ac:chgData name="Stewart Gale" userId="3647ddd2-6040-41ae-a96d-232c23482af8" providerId="ADAL" clId="{125933F4-2EE4-4097-9580-65DF78EBACD2}" dt="2024-03-11T08:06:23.371" v="46" actId="478"/>
          <ac:picMkLst>
            <pc:docMk/>
            <pc:sldMk cId="3173739194" sldId="256"/>
            <ac:picMk id="4" creationId="{00000000-0000-0000-0000-000000000000}"/>
          </ac:picMkLst>
        </pc:picChg>
        <pc:picChg chg="mod">
          <ac:chgData name="Stewart Gale" userId="3647ddd2-6040-41ae-a96d-232c23482af8" providerId="ADAL" clId="{125933F4-2EE4-4097-9580-65DF78EBACD2}" dt="2024-03-11T08:05:52.919" v="35" actId="1076"/>
          <ac:picMkLst>
            <pc:docMk/>
            <pc:sldMk cId="3173739194" sldId="256"/>
            <ac:picMk id="6" creationId="{00000000-0000-0000-0000-000000000000}"/>
          </ac:picMkLst>
        </pc:picChg>
      </pc:sldChg>
      <pc:sldChg chg="modSp mod">
        <pc:chgData name="Stewart Gale" userId="3647ddd2-6040-41ae-a96d-232c23482af8" providerId="ADAL" clId="{125933F4-2EE4-4097-9580-65DF78EBACD2}" dt="2023-05-17T06:28:32.868" v="0" actId="1076"/>
        <pc:sldMkLst>
          <pc:docMk/>
          <pc:sldMk cId="4277968907" sldId="257"/>
        </pc:sldMkLst>
        <pc:picChg chg="mod">
          <ac:chgData name="Stewart Gale" userId="3647ddd2-6040-41ae-a96d-232c23482af8" providerId="ADAL" clId="{125933F4-2EE4-4097-9580-65DF78EBACD2}" dt="2023-05-17T06:28:32.868" v="0" actId="1076"/>
          <ac:picMkLst>
            <pc:docMk/>
            <pc:sldMk cId="4277968907" sldId="257"/>
            <ac:picMk id="12" creationId="{00000000-0000-0000-0000-000000000000}"/>
          </ac:picMkLst>
        </pc:picChg>
      </pc:sldChg>
      <pc:sldChg chg="addSp delSp modSp mod delAnim modAnim">
        <pc:chgData name="Stewart Gale" userId="3647ddd2-6040-41ae-a96d-232c23482af8" providerId="ADAL" clId="{125933F4-2EE4-4097-9580-65DF78EBACD2}" dt="2024-03-11T08:09:34.450" v="115" actId="478"/>
        <pc:sldMkLst>
          <pc:docMk/>
          <pc:sldMk cId="3504525566" sldId="260"/>
        </pc:sldMkLst>
        <pc:spChg chg="add mod">
          <ac:chgData name="Stewart Gale" userId="3647ddd2-6040-41ae-a96d-232c23482af8" providerId="ADAL" clId="{125933F4-2EE4-4097-9580-65DF78EBACD2}" dt="2024-03-11T08:07:31.087" v="62" actId="1076"/>
          <ac:spMkLst>
            <pc:docMk/>
            <pc:sldMk cId="3504525566" sldId="260"/>
            <ac:spMk id="2" creationId="{848D6AD1-3F37-F4E4-4E42-B0F4BDE10A47}"/>
          </ac:spMkLst>
        </pc:spChg>
        <pc:spChg chg="add mod">
          <ac:chgData name="Stewart Gale" userId="3647ddd2-6040-41ae-a96d-232c23482af8" providerId="ADAL" clId="{125933F4-2EE4-4097-9580-65DF78EBACD2}" dt="2024-03-11T08:07:46.208" v="70" actId="14100"/>
          <ac:spMkLst>
            <pc:docMk/>
            <pc:sldMk cId="3504525566" sldId="260"/>
            <ac:spMk id="3" creationId="{2CF093C9-7916-A394-3C02-C24AE0E08C29}"/>
          </ac:spMkLst>
        </pc:spChg>
        <pc:spChg chg="add mod">
          <ac:chgData name="Stewart Gale" userId="3647ddd2-6040-41ae-a96d-232c23482af8" providerId="ADAL" clId="{125933F4-2EE4-4097-9580-65DF78EBACD2}" dt="2024-03-11T08:07:43.714" v="69" actId="1076"/>
          <ac:spMkLst>
            <pc:docMk/>
            <pc:sldMk cId="3504525566" sldId="260"/>
            <ac:spMk id="4" creationId="{7493BD6A-231C-5185-6091-0B4CE3FD20BA}"/>
          </ac:spMkLst>
        </pc:spChg>
        <pc:spChg chg="add mod">
          <ac:chgData name="Stewart Gale" userId="3647ddd2-6040-41ae-a96d-232c23482af8" providerId="ADAL" clId="{125933F4-2EE4-4097-9580-65DF78EBACD2}" dt="2024-03-11T08:07:58.824" v="75" actId="20577"/>
          <ac:spMkLst>
            <pc:docMk/>
            <pc:sldMk cId="3504525566" sldId="260"/>
            <ac:spMk id="5" creationId="{240D6C7C-88ED-57F4-492D-086D23D1E743}"/>
          </ac:spMkLst>
        </pc:spChg>
        <pc:spChg chg="del topLvl">
          <ac:chgData name="Stewart Gale" userId="3647ddd2-6040-41ae-a96d-232c23482af8" providerId="ADAL" clId="{125933F4-2EE4-4097-9580-65DF78EBACD2}" dt="2024-03-11T08:09:32.599" v="114" actId="478"/>
          <ac:spMkLst>
            <pc:docMk/>
            <pc:sldMk cId="3504525566" sldId="260"/>
            <ac:spMk id="11" creationId="{00000000-0000-0000-0000-000000000000}"/>
          </ac:spMkLst>
        </pc:spChg>
        <pc:spChg chg="add mod">
          <ac:chgData name="Stewart Gale" userId="3647ddd2-6040-41ae-a96d-232c23482af8" providerId="ADAL" clId="{125933F4-2EE4-4097-9580-65DF78EBACD2}" dt="2024-03-11T08:08:28.712" v="83" actId="1076"/>
          <ac:spMkLst>
            <pc:docMk/>
            <pc:sldMk cId="3504525566" sldId="260"/>
            <ac:spMk id="13" creationId="{AFA254FC-8409-9AD3-5AD2-7B3B0BC73A53}"/>
          </ac:spMkLst>
        </pc:spChg>
        <pc:spChg chg="add mod">
          <ac:chgData name="Stewart Gale" userId="3647ddd2-6040-41ae-a96d-232c23482af8" providerId="ADAL" clId="{125933F4-2EE4-4097-9580-65DF78EBACD2}" dt="2024-03-11T08:08:43.269" v="89" actId="1076"/>
          <ac:spMkLst>
            <pc:docMk/>
            <pc:sldMk cId="3504525566" sldId="260"/>
            <ac:spMk id="14" creationId="{542DA082-57FA-1479-10A8-1FE8E6E53106}"/>
          </ac:spMkLst>
        </pc:spChg>
        <pc:spChg chg="add mod">
          <ac:chgData name="Stewart Gale" userId="3647ddd2-6040-41ae-a96d-232c23482af8" providerId="ADAL" clId="{125933F4-2EE4-4097-9580-65DF78EBACD2}" dt="2024-03-11T08:08:57.894" v="95" actId="20577"/>
          <ac:spMkLst>
            <pc:docMk/>
            <pc:sldMk cId="3504525566" sldId="260"/>
            <ac:spMk id="15" creationId="{A6E9AF67-156D-5CA3-E0DF-1AF576399119}"/>
          </ac:spMkLst>
        </pc:spChg>
        <pc:spChg chg="add mod">
          <ac:chgData name="Stewart Gale" userId="3647ddd2-6040-41ae-a96d-232c23482af8" providerId="ADAL" clId="{125933F4-2EE4-4097-9580-65DF78EBACD2}" dt="2024-03-11T08:09:09.405" v="100" actId="14100"/>
          <ac:spMkLst>
            <pc:docMk/>
            <pc:sldMk cId="3504525566" sldId="260"/>
            <ac:spMk id="16" creationId="{98E52731-26CB-A4E3-A587-EBF036D6C763}"/>
          </ac:spMkLst>
        </pc:spChg>
        <pc:spChg chg="add mod">
          <ac:chgData name="Stewart Gale" userId="3647ddd2-6040-41ae-a96d-232c23482af8" providerId="ADAL" clId="{125933F4-2EE4-4097-9580-65DF78EBACD2}" dt="2024-03-11T08:09:19.679" v="106" actId="14100"/>
          <ac:spMkLst>
            <pc:docMk/>
            <pc:sldMk cId="3504525566" sldId="260"/>
            <ac:spMk id="17" creationId="{339F63DB-1101-8827-2261-17940F98B53A}"/>
          </ac:spMkLst>
        </pc:spChg>
        <pc:spChg chg="add mod">
          <ac:chgData name="Stewart Gale" userId="3647ddd2-6040-41ae-a96d-232c23482af8" providerId="ADAL" clId="{125933F4-2EE4-4097-9580-65DF78EBACD2}" dt="2024-03-11T08:09:30.505" v="112" actId="20577"/>
          <ac:spMkLst>
            <pc:docMk/>
            <pc:sldMk cId="3504525566" sldId="260"/>
            <ac:spMk id="18" creationId="{271EDB45-EAC7-42BA-9E6B-A35D81D40526}"/>
          </ac:spMkLst>
        </pc:spChg>
        <pc:grpChg chg="del mod">
          <ac:chgData name="Stewart Gale" userId="3647ddd2-6040-41ae-a96d-232c23482af8" providerId="ADAL" clId="{125933F4-2EE4-4097-9580-65DF78EBACD2}" dt="2024-03-11T08:09:32.599" v="114" actId="478"/>
          <ac:grpSpMkLst>
            <pc:docMk/>
            <pc:sldMk cId="3504525566" sldId="260"/>
            <ac:grpSpMk id="9" creationId="{00000000-0000-0000-0000-000000000000}"/>
          </ac:grpSpMkLst>
        </pc:grpChg>
        <pc:picChg chg="del topLvl">
          <ac:chgData name="Stewart Gale" userId="3647ddd2-6040-41ae-a96d-232c23482af8" providerId="ADAL" clId="{125933F4-2EE4-4097-9580-65DF78EBACD2}" dt="2024-03-11T08:09:34.450" v="115" actId="478"/>
          <ac:picMkLst>
            <pc:docMk/>
            <pc:sldMk cId="3504525566" sldId="260"/>
            <ac:picMk id="10" creationId="{00000000-0000-0000-0000-000000000000}"/>
          </ac:picMkLst>
        </pc:picChg>
        <pc:picChg chg="del">
          <ac:chgData name="Stewart Gale" userId="3647ddd2-6040-41ae-a96d-232c23482af8" providerId="ADAL" clId="{125933F4-2EE4-4097-9580-65DF78EBACD2}" dt="2024-03-11T08:08:48.376" v="90" actId="478"/>
          <ac:picMkLst>
            <pc:docMk/>
            <pc:sldMk cId="3504525566" sldId="260"/>
            <ac:picMk id="12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62EBC-CCC3-405A-BDCF-7232630DB50A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F5C409-33FC-4DA7-A304-7CDB147E0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057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C409-33FC-4DA7-A304-7CDB147E06C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35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55804-D2A0-4E48-8142-8C2FEDB9BB1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42CB-4440-4D90-812E-27DD3248C3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06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55804-D2A0-4E48-8142-8C2FEDB9BB1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42CB-4440-4D90-812E-27DD3248C3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565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55804-D2A0-4E48-8142-8C2FEDB9BB1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42CB-4440-4D90-812E-27DD3248C3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601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55804-D2A0-4E48-8142-8C2FEDB9BB1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42CB-4440-4D90-812E-27DD3248C3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119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55804-D2A0-4E48-8142-8C2FEDB9BB1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42CB-4440-4D90-812E-27DD3248C3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147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55804-D2A0-4E48-8142-8C2FEDB9BB1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42CB-4440-4D90-812E-27DD3248C3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432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55804-D2A0-4E48-8142-8C2FEDB9BB1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42CB-4440-4D90-812E-27DD3248C3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827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55804-D2A0-4E48-8142-8C2FEDB9BB1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42CB-4440-4D90-812E-27DD3248C3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187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55804-D2A0-4E48-8142-8C2FEDB9BB1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42CB-4440-4D90-812E-27DD3248C3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81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55804-D2A0-4E48-8142-8C2FEDB9BB1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42CB-4440-4D90-812E-27DD3248C3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859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55804-D2A0-4E48-8142-8C2FEDB9BB1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42CB-4440-4D90-812E-27DD3248C3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64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55804-D2A0-4E48-8142-8C2FEDB9BB1F}" type="datetimeFigureOut">
              <a:rPr lang="en-GB" smtClean="0"/>
              <a:t>11/03/2024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F42CB-4440-4D90-812E-27DD3248C3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81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t="4718" r="1491"/>
          <a:stretch/>
        </p:blipFill>
        <p:spPr>
          <a:xfrm>
            <a:off x="49876" y="377536"/>
            <a:ext cx="12092247" cy="556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968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656249"/>
            <a:ext cx="12192000" cy="5578297"/>
            <a:chOff x="0" y="656249"/>
            <a:chExt cx="12192000" cy="557829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6249"/>
              <a:ext cx="12192000" cy="5578297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4126230" y="2297430"/>
              <a:ext cx="1771650" cy="1371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547011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549" y="2068681"/>
            <a:ext cx="86119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922715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5591" r="1491"/>
          <a:stretch/>
        </p:blipFill>
        <p:spPr>
          <a:xfrm>
            <a:off x="116378" y="46095"/>
            <a:ext cx="12025746" cy="53090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43ACB7-AD90-4D34-3D7B-D26A08430754}"/>
              </a:ext>
            </a:extLst>
          </p:cNvPr>
          <p:cNvSpPr txBox="1"/>
          <p:nvPr/>
        </p:nvSpPr>
        <p:spPr>
          <a:xfrm>
            <a:off x="670511" y="3260270"/>
            <a:ext cx="647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1C89C3-EAA9-00CC-9D17-E0561F878000}"/>
              </a:ext>
            </a:extLst>
          </p:cNvPr>
          <p:cNvSpPr txBox="1"/>
          <p:nvPr/>
        </p:nvSpPr>
        <p:spPr>
          <a:xfrm>
            <a:off x="2520043" y="3075214"/>
            <a:ext cx="751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360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0F0B8C-87AF-96B6-3D9D-782307F050BF}"/>
              </a:ext>
            </a:extLst>
          </p:cNvPr>
          <p:cNvSpPr txBox="1"/>
          <p:nvPr/>
        </p:nvSpPr>
        <p:spPr>
          <a:xfrm>
            <a:off x="4294413" y="3783490"/>
            <a:ext cx="789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384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D541F7-E3DF-C0D5-F732-D7C33E73E2C9}"/>
              </a:ext>
            </a:extLst>
          </p:cNvPr>
          <p:cNvSpPr txBox="1"/>
          <p:nvPr/>
        </p:nvSpPr>
        <p:spPr>
          <a:xfrm>
            <a:off x="7636329" y="1338943"/>
            <a:ext cx="647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5680CB-0ED4-FEBE-7CD8-3EEB2C4CC6E9}"/>
              </a:ext>
            </a:extLst>
          </p:cNvPr>
          <p:cNvSpPr txBox="1"/>
          <p:nvPr/>
        </p:nvSpPr>
        <p:spPr>
          <a:xfrm>
            <a:off x="9731829" y="1426028"/>
            <a:ext cx="647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90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B16FEA-B370-D813-6E47-AFB203284AA7}"/>
              </a:ext>
            </a:extLst>
          </p:cNvPr>
          <p:cNvSpPr txBox="1"/>
          <p:nvPr/>
        </p:nvSpPr>
        <p:spPr>
          <a:xfrm>
            <a:off x="6531428" y="2666122"/>
            <a:ext cx="751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320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DE0926-AB55-7D83-E813-43C2A70FB261}"/>
              </a:ext>
            </a:extLst>
          </p:cNvPr>
          <p:cNvSpPr txBox="1"/>
          <p:nvPr/>
        </p:nvSpPr>
        <p:spPr>
          <a:xfrm>
            <a:off x="9906001" y="2805961"/>
            <a:ext cx="751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640</a:t>
            </a:r>
          </a:p>
        </p:txBody>
      </p:sp>
    </p:spTree>
    <p:extLst>
      <p:ext uri="{BB962C8B-B14F-4D97-AF65-F5344CB8AC3E}">
        <p14:creationId xmlns:p14="http://schemas.microsoft.com/office/powerpoint/2010/main" val="317373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63615" y="162861"/>
            <a:ext cx="11604567" cy="5073991"/>
            <a:chOff x="0" y="656249"/>
            <a:chExt cx="12192000" cy="557829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6249"/>
              <a:ext cx="12192000" cy="5578297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4126230" y="2297430"/>
              <a:ext cx="1771650" cy="1371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48D6AD1-3F37-F4E4-4E42-B0F4BDE10A47}"/>
              </a:ext>
            </a:extLst>
          </p:cNvPr>
          <p:cNvSpPr txBox="1"/>
          <p:nvPr/>
        </p:nvSpPr>
        <p:spPr>
          <a:xfrm>
            <a:off x="2552700" y="455761"/>
            <a:ext cx="1012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1890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F093C9-7916-A394-3C02-C24AE0E08C29}"/>
              </a:ext>
            </a:extLst>
          </p:cNvPr>
          <p:cNvSpPr txBox="1"/>
          <p:nvPr/>
        </p:nvSpPr>
        <p:spPr>
          <a:xfrm>
            <a:off x="5154386" y="1520456"/>
            <a:ext cx="810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192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93BD6A-231C-5185-6091-0B4CE3FD20BA}"/>
              </a:ext>
            </a:extLst>
          </p:cNvPr>
          <p:cNvSpPr txBox="1"/>
          <p:nvPr/>
        </p:nvSpPr>
        <p:spPr>
          <a:xfrm>
            <a:off x="2944585" y="1951343"/>
            <a:ext cx="1012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1350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0D6C7C-88ED-57F4-492D-086D23D1E743}"/>
              </a:ext>
            </a:extLst>
          </p:cNvPr>
          <p:cNvSpPr txBox="1"/>
          <p:nvPr/>
        </p:nvSpPr>
        <p:spPr>
          <a:xfrm>
            <a:off x="2492828" y="2777692"/>
            <a:ext cx="1012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128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A254FC-8409-9AD3-5AD2-7B3B0BC73A53}"/>
              </a:ext>
            </a:extLst>
          </p:cNvPr>
          <p:cNvSpPr txBox="1"/>
          <p:nvPr/>
        </p:nvSpPr>
        <p:spPr>
          <a:xfrm>
            <a:off x="2824844" y="5110457"/>
            <a:ext cx="555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2DA082-57FA-1479-10A8-1FE8E6E53106}"/>
              </a:ext>
            </a:extLst>
          </p:cNvPr>
          <p:cNvSpPr txBox="1"/>
          <p:nvPr/>
        </p:nvSpPr>
        <p:spPr>
          <a:xfrm>
            <a:off x="5034180" y="4519630"/>
            <a:ext cx="1012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256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E9AF67-156D-5CA3-E0DF-1AF576399119}"/>
              </a:ext>
            </a:extLst>
          </p:cNvPr>
          <p:cNvSpPr txBox="1"/>
          <p:nvPr/>
        </p:nvSpPr>
        <p:spPr>
          <a:xfrm>
            <a:off x="7674428" y="1552479"/>
            <a:ext cx="1012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128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52731-26CB-A4E3-A587-EBF036D6C763}"/>
              </a:ext>
            </a:extLst>
          </p:cNvPr>
          <p:cNvSpPr txBox="1"/>
          <p:nvPr/>
        </p:nvSpPr>
        <p:spPr>
          <a:xfrm>
            <a:off x="10722428" y="1552479"/>
            <a:ext cx="587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9F63DB-1101-8827-2261-17940F98B53A}"/>
              </a:ext>
            </a:extLst>
          </p:cNvPr>
          <p:cNvSpPr txBox="1"/>
          <p:nvPr/>
        </p:nvSpPr>
        <p:spPr>
          <a:xfrm>
            <a:off x="8180614" y="3247947"/>
            <a:ext cx="78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108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1EDB45-EAC7-42BA-9E6B-A35D81D40526}"/>
              </a:ext>
            </a:extLst>
          </p:cNvPr>
          <p:cNvSpPr txBox="1"/>
          <p:nvPr/>
        </p:nvSpPr>
        <p:spPr>
          <a:xfrm>
            <a:off x="10646228" y="3300912"/>
            <a:ext cx="1012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8640</a:t>
            </a:r>
          </a:p>
        </p:txBody>
      </p:sp>
    </p:spTree>
    <p:extLst>
      <p:ext uri="{BB962C8B-B14F-4D97-AF65-F5344CB8AC3E}">
        <p14:creationId xmlns:p14="http://schemas.microsoft.com/office/powerpoint/2010/main" val="350452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19</Words>
  <Application>Microsoft Office PowerPoint</Application>
  <PresentationFormat>Widescreen</PresentationFormat>
  <Paragraphs>19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2016-02-04T17:24:52Z</dcterms:created>
  <dcterms:modified xsi:type="dcterms:W3CDTF">2024-03-11T08:09:54Z</dcterms:modified>
</cp:coreProperties>
</file>