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8C9FBA-6E48-4539-BBD4-CF6343467DE5}" v="11" dt="2021-10-25T11:40:31.3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B8C9FBA-6E48-4539-BBD4-CF6343467DE5}"/>
    <pc:docChg chg="custSel addSld modSld">
      <pc:chgData name="Stewart Gale" userId="3647ddd2-6040-41ae-a96d-232c23482af8" providerId="ADAL" clId="{FB8C9FBA-6E48-4539-BBD4-CF6343467DE5}" dt="2021-10-25T11:40:33.098" v="57" actId="1076"/>
      <pc:docMkLst>
        <pc:docMk/>
      </pc:docMkLst>
      <pc:sldChg chg="delSp modSp mod delAnim">
        <pc:chgData name="Stewart Gale" userId="3647ddd2-6040-41ae-a96d-232c23482af8" providerId="ADAL" clId="{FB8C9FBA-6E48-4539-BBD4-CF6343467DE5}" dt="2021-10-25T11:40:13.438" v="50" actId="1076"/>
        <pc:sldMkLst>
          <pc:docMk/>
          <pc:sldMk cId="3518035096" sldId="256"/>
        </pc:sldMkLst>
        <pc:spChg chg="mod">
          <ac:chgData name="Stewart Gale" userId="3647ddd2-6040-41ae-a96d-232c23482af8" providerId="ADAL" clId="{FB8C9FBA-6E48-4539-BBD4-CF6343467DE5}" dt="2021-10-25T11:39:51.220" v="38" actId="6549"/>
          <ac:spMkLst>
            <pc:docMk/>
            <pc:sldMk cId="3518035096" sldId="256"/>
            <ac:spMk id="11" creationId="{00000000-0000-0000-0000-000000000000}"/>
          </ac:spMkLst>
        </pc:spChg>
        <pc:picChg chg="del">
          <ac:chgData name="Stewart Gale" userId="3647ddd2-6040-41ae-a96d-232c23482af8" providerId="ADAL" clId="{FB8C9FBA-6E48-4539-BBD4-CF6343467DE5}" dt="2021-10-25T11:39:32.890" v="32" actId="478"/>
          <ac:picMkLst>
            <pc:docMk/>
            <pc:sldMk cId="3518035096" sldId="256"/>
            <ac:picMk id="8" creationId="{00000000-0000-0000-0000-000000000000}"/>
          </ac:picMkLst>
        </pc:picChg>
        <pc:picChg chg="mod">
          <ac:chgData name="Stewart Gale" userId="3647ddd2-6040-41ae-a96d-232c23482af8" providerId="ADAL" clId="{FB8C9FBA-6E48-4539-BBD4-CF6343467DE5}" dt="2021-10-25T11:40:11.343" v="49" actId="1076"/>
          <ac:picMkLst>
            <pc:docMk/>
            <pc:sldMk cId="3518035096" sldId="256"/>
            <ac:picMk id="9" creationId="{00000000-0000-0000-0000-000000000000}"/>
          </ac:picMkLst>
        </pc:picChg>
        <pc:picChg chg="mod">
          <ac:chgData name="Stewart Gale" userId="3647ddd2-6040-41ae-a96d-232c23482af8" providerId="ADAL" clId="{FB8C9FBA-6E48-4539-BBD4-CF6343467DE5}" dt="2021-10-25T11:40:13.438" v="50" actId="1076"/>
          <ac:picMkLst>
            <pc:docMk/>
            <pc:sldMk cId="3518035096" sldId="256"/>
            <ac:picMk id="1028" creationId="{00000000-0000-0000-0000-000000000000}"/>
          </ac:picMkLst>
        </pc:picChg>
      </pc:sldChg>
      <pc:sldChg chg="delSp modSp add mod">
        <pc:chgData name="Stewart Gale" userId="3647ddd2-6040-41ae-a96d-232c23482af8" providerId="ADAL" clId="{FB8C9FBA-6E48-4539-BBD4-CF6343467DE5}" dt="2021-10-25T11:40:33.098" v="57" actId="1076"/>
        <pc:sldMkLst>
          <pc:docMk/>
          <pc:sldMk cId="3222100899" sldId="257"/>
        </pc:sldMkLst>
        <pc:spChg chg="del">
          <ac:chgData name="Stewart Gale" userId="3647ddd2-6040-41ae-a96d-232c23482af8" providerId="ADAL" clId="{FB8C9FBA-6E48-4539-BBD4-CF6343467DE5}" dt="2021-10-25T11:40:23.988" v="51" actId="478"/>
          <ac:spMkLst>
            <pc:docMk/>
            <pc:sldMk cId="3222100899" sldId="257"/>
            <ac:spMk id="11" creationId="{00000000-0000-0000-0000-000000000000}"/>
          </ac:spMkLst>
        </pc:spChg>
        <pc:picChg chg="mod">
          <ac:chgData name="Stewart Gale" userId="3647ddd2-6040-41ae-a96d-232c23482af8" providerId="ADAL" clId="{FB8C9FBA-6E48-4539-BBD4-CF6343467DE5}" dt="2021-10-25T11:40:29.979" v="55" actId="1076"/>
          <ac:picMkLst>
            <pc:docMk/>
            <pc:sldMk cId="3222100899" sldId="257"/>
            <ac:picMk id="8" creationId="{00000000-0000-0000-0000-000000000000}"/>
          </ac:picMkLst>
        </pc:picChg>
        <pc:picChg chg="mod">
          <ac:chgData name="Stewart Gale" userId="3647ddd2-6040-41ae-a96d-232c23482af8" providerId="ADAL" clId="{FB8C9FBA-6E48-4539-BBD4-CF6343467DE5}" dt="2021-10-25T11:40:33.098" v="57" actId="1076"/>
          <ac:picMkLst>
            <pc:docMk/>
            <pc:sldMk cId="3222100899" sldId="257"/>
            <ac:picMk id="9" creationId="{00000000-0000-0000-0000-000000000000}"/>
          </ac:picMkLst>
        </pc:picChg>
        <pc:picChg chg="mod">
          <ac:chgData name="Stewart Gale" userId="3647ddd2-6040-41ae-a96d-232c23482af8" providerId="ADAL" clId="{FB8C9FBA-6E48-4539-BBD4-CF6343467DE5}" dt="2021-10-25T11:40:31.318" v="56" actId="1076"/>
          <ac:picMkLst>
            <pc:docMk/>
            <pc:sldMk cId="3222100899" sldId="257"/>
            <ac:picMk id="1028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FB8C9FBA-6E48-4539-BBD4-CF6343467DE5}" dt="2021-10-25T11:39:30.497" v="31" actId="1076"/>
        <pc:sldMkLst>
          <pc:docMk/>
          <pc:sldMk cId="3120618147" sldId="258"/>
        </pc:sldMkLst>
        <pc:spChg chg="del">
          <ac:chgData name="Stewart Gale" userId="3647ddd2-6040-41ae-a96d-232c23482af8" providerId="ADAL" clId="{FB8C9FBA-6E48-4539-BBD4-CF6343467DE5}" dt="2021-10-25T11:39:11.939" v="2" actId="478"/>
          <ac:spMkLst>
            <pc:docMk/>
            <pc:sldMk cId="3120618147" sldId="258"/>
            <ac:spMk id="2" creationId="{E054A222-EC49-40BD-8FB5-4637F272E366}"/>
          </ac:spMkLst>
        </pc:spChg>
        <pc:spChg chg="del">
          <ac:chgData name="Stewart Gale" userId="3647ddd2-6040-41ae-a96d-232c23482af8" providerId="ADAL" clId="{FB8C9FBA-6E48-4539-BBD4-CF6343467DE5}" dt="2021-10-25T11:39:11.939" v="2" actId="478"/>
          <ac:spMkLst>
            <pc:docMk/>
            <pc:sldMk cId="3120618147" sldId="258"/>
            <ac:spMk id="3" creationId="{CDC8BF9C-41AF-416F-A5DB-F113DB89B198}"/>
          </ac:spMkLst>
        </pc:spChg>
        <pc:spChg chg="add mod">
          <ac:chgData name="Stewart Gale" userId="3647ddd2-6040-41ae-a96d-232c23482af8" providerId="ADAL" clId="{FB8C9FBA-6E48-4539-BBD4-CF6343467DE5}" dt="2021-10-25T11:39:30.497" v="31" actId="1076"/>
          <ac:spMkLst>
            <pc:docMk/>
            <pc:sldMk cId="3120618147" sldId="258"/>
            <ac:spMk id="4" creationId="{3AB59D54-64E0-4162-A831-BE0E3756D67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963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04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771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719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19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52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961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808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77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235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59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61080-AF05-40A3-AB4E-FC35B2F5994A}" type="datetimeFigureOut">
              <a:rPr lang="en-GB" smtClean="0"/>
              <a:t>25/10/2021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688CE-6F2F-4D28-81EE-4EE57298F5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38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75" r="31846" b="15081"/>
          <a:stretch/>
        </p:blipFill>
        <p:spPr bwMode="auto">
          <a:xfrm>
            <a:off x="4479644" y="3701935"/>
            <a:ext cx="7190845" cy="228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79559"/>
          <a:stretch/>
        </p:blipFill>
        <p:spPr>
          <a:xfrm>
            <a:off x="1433488" y="3075709"/>
            <a:ext cx="1801557" cy="341833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38545" y="212097"/>
            <a:ext cx="118816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A rectangular tray has length 60 cm, width 40 cm and depth 2 cm.</a:t>
            </a:r>
            <a:br>
              <a:rPr lang="en-US" sz="3200" dirty="0"/>
            </a:br>
            <a:r>
              <a:rPr lang="en-US" sz="3200" dirty="0"/>
              <a:t>It is full of water.</a:t>
            </a:r>
            <a:br>
              <a:rPr lang="en-US" sz="3200" dirty="0"/>
            </a:br>
            <a:r>
              <a:rPr lang="en-US" sz="3200" dirty="0"/>
              <a:t>The water is poured into an empty cylinder of diameter 8 cm.</a:t>
            </a:r>
          </a:p>
          <a:p>
            <a:pPr algn="ctr"/>
            <a:r>
              <a:rPr lang="en-US" sz="3200" dirty="0"/>
              <a:t>Calculate the depth, in cm, of water in the cylinder.</a:t>
            </a:r>
            <a:br>
              <a:rPr lang="en-US" sz="3200" dirty="0"/>
            </a:br>
            <a:r>
              <a:rPr lang="en-US" sz="3200" dirty="0"/>
              <a:t>Give your answer to the nearest whole number.</a:t>
            </a:r>
          </a:p>
        </p:txBody>
      </p:sp>
    </p:spTree>
    <p:extLst>
      <p:ext uri="{BB962C8B-B14F-4D97-AF65-F5344CB8AC3E}">
        <p14:creationId xmlns:p14="http://schemas.microsoft.com/office/powerpoint/2010/main" val="3518035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AB59D54-64E0-4162-A831-BE0E3756D670}"/>
              </a:ext>
            </a:extLst>
          </p:cNvPr>
          <p:cNvSpPr txBox="1"/>
          <p:nvPr/>
        </p:nvSpPr>
        <p:spPr>
          <a:xfrm>
            <a:off x="2205644" y="2150226"/>
            <a:ext cx="8229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120618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75" r="31846" b="15081"/>
          <a:stretch/>
        </p:blipFill>
        <p:spPr bwMode="auto">
          <a:xfrm>
            <a:off x="5709930" y="4754880"/>
            <a:ext cx="5484542" cy="1745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79559"/>
          <a:stretch/>
        </p:blipFill>
        <p:spPr>
          <a:xfrm>
            <a:off x="341751" y="3101189"/>
            <a:ext cx="1743082" cy="33073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21489" t="2946" r="50091" b="-2946"/>
          <a:stretch/>
        </p:blipFill>
        <p:spPr>
          <a:xfrm>
            <a:off x="2885983" y="533814"/>
            <a:ext cx="6250766" cy="336822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2210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61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2016-04-25T10:51:19Z</dcterms:created>
  <dcterms:modified xsi:type="dcterms:W3CDTF">2021-10-25T11:40:34Z</dcterms:modified>
</cp:coreProperties>
</file>