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A8B118A-B30C-4695-9AE7-264B6390D1DE}" v="2" dt="2021-12-13T13:41:28.04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2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CA8B118A-B30C-4695-9AE7-264B6390D1DE}"/>
    <pc:docChg chg="custSel addSld modSld">
      <pc:chgData name="Stewart Gale" userId="3647ddd2-6040-41ae-a96d-232c23482af8" providerId="ADAL" clId="{CA8B118A-B30C-4695-9AE7-264B6390D1DE}" dt="2021-12-13T13:42:49.959" v="68" actId="1076"/>
      <pc:docMkLst>
        <pc:docMk/>
      </pc:docMkLst>
      <pc:sldChg chg="modSp mod">
        <pc:chgData name="Stewart Gale" userId="3647ddd2-6040-41ae-a96d-232c23482af8" providerId="ADAL" clId="{CA8B118A-B30C-4695-9AE7-264B6390D1DE}" dt="2021-12-13T13:42:18.128" v="35" actId="207"/>
        <pc:sldMkLst>
          <pc:docMk/>
          <pc:sldMk cId="974549617" sldId="256"/>
        </pc:sldMkLst>
        <pc:graphicFrameChg chg="modGraphic">
          <ac:chgData name="Stewart Gale" userId="3647ddd2-6040-41ae-a96d-232c23482af8" providerId="ADAL" clId="{CA8B118A-B30C-4695-9AE7-264B6390D1DE}" dt="2021-12-13T13:42:11.511" v="33" actId="207"/>
          <ac:graphicFrameMkLst>
            <pc:docMk/>
            <pc:sldMk cId="974549617" sldId="256"/>
            <ac:graphicFrameMk id="5" creationId="{00000000-0000-0000-0000-000000000000}"/>
          </ac:graphicFrameMkLst>
        </pc:graphicFrameChg>
        <pc:graphicFrameChg chg="modGraphic">
          <ac:chgData name="Stewart Gale" userId="3647ddd2-6040-41ae-a96d-232c23482af8" providerId="ADAL" clId="{CA8B118A-B30C-4695-9AE7-264B6390D1DE}" dt="2021-12-13T13:42:18.128" v="35" actId="207"/>
          <ac:graphicFrameMkLst>
            <pc:docMk/>
            <pc:sldMk cId="974549617" sldId="256"/>
            <ac:graphicFrameMk id="6" creationId="{00000000-0000-0000-0000-000000000000}"/>
          </ac:graphicFrameMkLst>
        </pc:graphicFrameChg>
      </pc:sldChg>
      <pc:sldChg chg="modSp add mod">
        <pc:chgData name="Stewart Gale" userId="3647ddd2-6040-41ae-a96d-232c23482af8" providerId="ADAL" clId="{CA8B118A-B30C-4695-9AE7-264B6390D1DE}" dt="2021-12-13T13:42:49.959" v="68" actId="1076"/>
        <pc:sldMkLst>
          <pc:docMk/>
          <pc:sldMk cId="3999521590" sldId="257"/>
        </pc:sldMkLst>
        <pc:spChg chg="mod">
          <ac:chgData name="Stewart Gale" userId="3647ddd2-6040-41ae-a96d-232c23482af8" providerId="ADAL" clId="{CA8B118A-B30C-4695-9AE7-264B6390D1DE}" dt="2021-12-13T13:42:32.265" v="66" actId="1038"/>
          <ac:spMkLst>
            <pc:docMk/>
            <pc:sldMk cId="3999521590" sldId="257"/>
            <ac:spMk id="4" creationId="{00000000-0000-0000-0000-000000000000}"/>
          </ac:spMkLst>
        </pc:spChg>
        <pc:spChg chg="mod">
          <ac:chgData name="Stewart Gale" userId="3647ddd2-6040-41ae-a96d-232c23482af8" providerId="ADAL" clId="{CA8B118A-B30C-4695-9AE7-264B6390D1DE}" dt="2021-12-13T13:42:32.265" v="66" actId="1038"/>
          <ac:spMkLst>
            <pc:docMk/>
            <pc:sldMk cId="3999521590" sldId="257"/>
            <ac:spMk id="7" creationId="{00000000-0000-0000-0000-000000000000}"/>
          </ac:spMkLst>
        </pc:spChg>
        <pc:graphicFrameChg chg="mod">
          <ac:chgData name="Stewart Gale" userId="3647ddd2-6040-41ae-a96d-232c23482af8" providerId="ADAL" clId="{CA8B118A-B30C-4695-9AE7-264B6390D1DE}" dt="2021-12-13T13:42:49.959" v="68" actId="1076"/>
          <ac:graphicFrameMkLst>
            <pc:docMk/>
            <pc:sldMk cId="3999521590" sldId="257"/>
            <ac:graphicFrameMk id="5" creationId="{00000000-0000-0000-0000-000000000000}"/>
          </ac:graphicFrameMkLst>
        </pc:graphicFrameChg>
        <pc:graphicFrameChg chg="mod">
          <ac:chgData name="Stewart Gale" userId="3647ddd2-6040-41ae-a96d-232c23482af8" providerId="ADAL" clId="{CA8B118A-B30C-4695-9AE7-264B6390D1DE}" dt="2021-12-13T13:42:32.265" v="66" actId="1038"/>
          <ac:graphicFrameMkLst>
            <pc:docMk/>
            <pc:sldMk cId="3999521590" sldId="257"/>
            <ac:graphicFrameMk id="6" creationId="{00000000-0000-0000-0000-000000000000}"/>
          </ac:graphicFrameMkLst>
        </pc:graphicFrameChg>
      </pc:sldChg>
      <pc:sldChg chg="addSp delSp modSp new mod">
        <pc:chgData name="Stewart Gale" userId="3647ddd2-6040-41ae-a96d-232c23482af8" providerId="ADAL" clId="{CA8B118A-B30C-4695-9AE7-264B6390D1DE}" dt="2021-12-13T13:41:44.206" v="32" actId="1076"/>
        <pc:sldMkLst>
          <pc:docMk/>
          <pc:sldMk cId="2795222529" sldId="258"/>
        </pc:sldMkLst>
        <pc:spChg chg="del">
          <ac:chgData name="Stewart Gale" userId="3647ddd2-6040-41ae-a96d-232c23482af8" providerId="ADAL" clId="{CA8B118A-B30C-4695-9AE7-264B6390D1DE}" dt="2021-12-13T13:41:23.632" v="2" actId="478"/>
          <ac:spMkLst>
            <pc:docMk/>
            <pc:sldMk cId="2795222529" sldId="258"/>
            <ac:spMk id="2" creationId="{CBDB469E-9C28-4DCC-A696-9C61814E2F84}"/>
          </ac:spMkLst>
        </pc:spChg>
        <pc:spChg chg="del">
          <ac:chgData name="Stewart Gale" userId="3647ddd2-6040-41ae-a96d-232c23482af8" providerId="ADAL" clId="{CA8B118A-B30C-4695-9AE7-264B6390D1DE}" dt="2021-12-13T13:41:23.632" v="2" actId="478"/>
          <ac:spMkLst>
            <pc:docMk/>
            <pc:sldMk cId="2795222529" sldId="258"/>
            <ac:spMk id="3" creationId="{69F77239-699D-422F-9F62-841B1B382A3E}"/>
          </ac:spMkLst>
        </pc:spChg>
        <pc:spChg chg="add mod">
          <ac:chgData name="Stewart Gale" userId="3647ddd2-6040-41ae-a96d-232c23482af8" providerId="ADAL" clId="{CA8B118A-B30C-4695-9AE7-264B6390D1DE}" dt="2021-12-13T13:41:44.206" v="32" actId="1076"/>
          <ac:spMkLst>
            <pc:docMk/>
            <pc:sldMk cId="2795222529" sldId="258"/>
            <ac:spMk id="4" creationId="{5BEB8FFA-67CA-4556-B5A3-4B5A615B441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E6AAB-46D5-487F-A5C9-A1B7C4EF988A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EF7B0-F7D3-4D94-99DE-5391AA79D3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1601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E6AAB-46D5-487F-A5C9-A1B7C4EF988A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EF7B0-F7D3-4D94-99DE-5391AA79D3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6854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E6AAB-46D5-487F-A5C9-A1B7C4EF988A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EF7B0-F7D3-4D94-99DE-5391AA79D3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3720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E6AAB-46D5-487F-A5C9-A1B7C4EF988A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EF7B0-F7D3-4D94-99DE-5391AA79D3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3263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E6AAB-46D5-487F-A5C9-A1B7C4EF988A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EF7B0-F7D3-4D94-99DE-5391AA79D3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151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E6AAB-46D5-487F-A5C9-A1B7C4EF988A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EF7B0-F7D3-4D94-99DE-5391AA79D3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121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E6AAB-46D5-487F-A5C9-A1B7C4EF988A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EF7B0-F7D3-4D94-99DE-5391AA79D3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6209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E6AAB-46D5-487F-A5C9-A1B7C4EF988A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EF7B0-F7D3-4D94-99DE-5391AA79D3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7425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E6AAB-46D5-487F-A5C9-A1B7C4EF988A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EF7B0-F7D3-4D94-99DE-5391AA79D3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26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E6AAB-46D5-487F-A5C9-A1B7C4EF988A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EF7B0-F7D3-4D94-99DE-5391AA79D3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528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E6AAB-46D5-487F-A5C9-A1B7C4EF988A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EF7B0-F7D3-4D94-99DE-5391AA79D3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7311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E6AAB-46D5-487F-A5C9-A1B7C4EF988A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CEF7B0-F7D3-4D94-99DE-5391AA79D3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0519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26533" y="73378"/>
            <a:ext cx="43462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rgbClr val="FFC000"/>
                </a:solidFill>
              </a:rPr>
              <a:t>Amber Answers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3995922"/>
              </p:ext>
            </p:extLst>
          </p:nvPr>
        </p:nvGraphicFramePr>
        <p:xfrm>
          <a:off x="1744133" y="827543"/>
          <a:ext cx="2111022" cy="5789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1022">
                  <a:extLst>
                    <a:ext uri="{9D8B030D-6E8A-4147-A177-3AD203B41FA5}">
                      <a16:colId xmlns:a16="http://schemas.microsoft.com/office/drawing/2014/main" val="1296604161"/>
                    </a:ext>
                  </a:extLst>
                </a:gridCol>
              </a:tblGrid>
              <a:tr h="578908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bg1"/>
                          </a:solidFill>
                        </a:rPr>
                        <a:t>0.5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6144567"/>
                  </a:ext>
                </a:extLst>
              </a:tr>
              <a:tr h="578908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bg1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7772867"/>
                  </a:ext>
                </a:extLst>
              </a:tr>
              <a:tr h="578908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bg1"/>
                          </a:solidFill>
                        </a:rPr>
                        <a:t>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3910640"/>
                  </a:ext>
                </a:extLst>
              </a:tr>
              <a:tr h="578908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bg1"/>
                          </a:solidFill>
                        </a:rPr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9724246"/>
                  </a:ext>
                </a:extLst>
              </a:tr>
              <a:tr h="578908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bg1"/>
                          </a:solidFill>
                        </a:rPr>
                        <a:t>3.5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0753343"/>
                  </a:ext>
                </a:extLst>
              </a:tr>
              <a:tr h="578908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1515987"/>
                  </a:ext>
                </a:extLst>
              </a:tr>
              <a:tr h="578908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5876748"/>
                  </a:ext>
                </a:extLst>
              </a:tr>
              <a:tr h="578908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8873607"/>
                  </a:ext>
                </a:extLst>
              </a:tr>
              <a:tr h="578908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bg1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9364939"/>
                  </a:ext>
                </a:extLst>
              </a:tr>
              <a:tr h="578908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bg1"/>
                          </a:solidFill>
                        </a:rPr>
                        <a:t>1.5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821337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1689864"/>
              </p:ext>
            </p:extLst>
          </p:nvPr>
        </p:nvGraphicFramePr>
        <p:xfrm>
          <a:off x="7766755" y="904375"/>
          <a:ext cx="2111022" cy="5789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1022">
                  <a:extLst>
                    <a:ext uri="{9D8B030D-6E8A-4147-A177-3AD203B41FA5}">
                      <a16:colId xmlns:a16="http://schemas.microsoft.com/office/drawing/2014/main" val="1296604161"/>
                    </a:ext>
                  </a:extLst>
                </a:gridCol>
              </a:tblGrid>
              <a:tr h="578908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bg1"/>
                          </a:solidFill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6144567"/>
                  </a:ext>
                </a:extLst>
              </a:tr>
              <a:tr h="578908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bg1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7772867"/>
                  </a:ext>
                </a:extLst>
              </a:tr>
              <a:tr h="578908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3910640"/>
                  </a:ext>
                </a:extLst>
              </a:tr>
              <a:tr h="578908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bg1"/>
                          </a:solidFill>
                        </a:rPr>
                        <a:t>0.4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9724246"/>
                  </a:ext>
                </a:extLst>
              </a:tr>
              <a:tr h="578908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bg1"/>
                          </a:solidFill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0753343"/>
                  </a:ext>
                </a:extLst>
              </a:tr>
              <a:tr h="578908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bg1"/>
                          </a:solidFill>
                        </a:rPr>
                        <a:t>-2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1515987"/>
                  </a:ext>
                </a:extLst>
              </a:tr>
              <a:tr h="578908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bg1"/>
                          </a:solidFill>
                        </a:rPr>
                        <a:t>0.8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5876748"/>
                  </a:ext>
                </a:extLst>
              </a:tr>
              <a:tr h="578908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bg1"/>
                          </a:solidFill>
                        </a:rPr>
                        <a:t>-4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8873607"/>
                  </a:ext>
                </a:extLst>
              </a:tr>
              <a:tr h="578908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bg1"/>
                          </a:solidFill>
                        </a:rPr>
                        <a:t>-7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9364939"/>
                  </a:ext>
                </a:extLst>
              </a:tr>
              <a:tr h="578908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bg1"/>
                          </a:solidFill>
                        </a:rPr>
                        <a:t>4.5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821337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649155" y="73377"/>
            <a:ext cx="43462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rgbClr val="00B050"/>
                </a:solidFill>
              </a:rPr>
              <a:t>Green Answers</a:t>
            </a:r>
          </a:p>
        </p:txBody>
      </p:sp>
    </p:spTree>
    <p:extLst>
      <p:ext uri="{BB962C8B-B14F-4D97-AF65-F5344CB8AC3E}">
        <p14:creationId xmlns:p14="http://schemas.microsoft.com/office/powerpoint/2010/main" val="974549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BEB8FFA-67CA-4556-B5A3-4B5A615B4416}"/>
              </a:ext>
            </a:extLst>
          </p:cNvPr>
          <p:cNvSpPr txBox="1"/>
          <p:nvPr/>
        </p:nvSpPr>
        <p:spPr>
          <a:xfrm>
            <a:off x="2204657" y="2176609"/>
            <a:ext cx="788179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795222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2638" y="73378"/>
            <a:ext cx="43462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rgbClr val="FFC000"/>
                </a:solidFill>
              </a:rPr>
              <a:t>Amber Answers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0535319"/>
              </p:ext>
            </p:extLst>
          </p:nvPr>
        </p:nvGraphicFramePr>
        <p:xfrm>
          <a:off x="1923652" y="904375"/>
          <a:ext cx="2111022" cy="5789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1022">
                  <a:extLst>
                    <a:ext uri="{9D8B030D-6E8A-4147-A177-3AD203B41FA5}">
                      <a16:colId xmlns:a16="http://schemas.microsoft.com/office/drawing/2014/main" val="1296604161"/>
                    </a:ext>
                  </a:extLst>
                </a:gridCol>
              </a:tblGrid>
              <a:tr h="578908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</a:rPr>
                        <a:t>0.5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6144567"/>
                  </a:ext>
                </a:extLst>
              </a:tr>
              <a:tr h="578908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7772867"/>
                  </a:ext>
                </a:extLst>
              </a:tr>
              <a:tr h="578908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3910640"/>
                  </a:ext>
                </a:extLst>
              </a:tr>
              <a:tr h="578908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9724246"/>
                  </a:ext>
                </a:extLst>
              </a:tr>
              <a:tr h="578908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</a:rPr>
                        <a:t>3.5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0753343"/>
                  </a:ext>
                </a:extLst>
              </a:tr>
              <a:tr h="578908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1515987"/>
                  </a:ext>
                </a:extLst>
              </a:tr>
              <a:tr h="578908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5876748"/>
                  </a:ext>
                </a:extLst>
              </a:tr>
              <a:tr h="578908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8873607"/>
                  </a:ext>
                </a:extLst>
              </a:tr>
              <a:tr h="578908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9364939"/>
                  </a:ext>
                </a:extLst>
              </a:tr>
              <a:tr h="578908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</a:rPr>
                        <a:t>1.5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821337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4159121"/>
              </p:ext>
            </p:extLst>
          </p:nvPr>
        </p:nvGraphicFramePr>
        <p:xfrm>
          <a:off x="8052860" y="904375"/>
          <a:ext cx="2111022" cy="5789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1022">
                  <a:extLst>
                    <a:ext uri="{9D8B030D-6E8A-4147-A177-3AD203B41FA5}">
                      <a16:colId xmlns:a16="http://schemas.microsoft.com/office/drawing/2014/main" val="1296604161"/>
                    </a:ext>
                  </a:extLst>
                </a:gridCol>
              </a:tblGrid>
              <a:tr h="578908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6144567"/>
                  </a:ext>
                </a:extLst>
              </a:tr>
              <a:tr h="578908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7772867"/>
                  </a:ext>
                </a:extLst>
              </a:tr>
              <a:tr h="578908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3910640"/>
                  </a:ext>
                </a:extLst>
              </a:tr>
              <a:tr h="578908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</a:rPr>
                        <a:t>0.4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9724246"/>
                  </a:ext>
                </a:extLst>
              </a:tr>
              <a:tr h="578908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0753343"/>
                  </a:ext>
                </a:extLst>
              </a:tr>
              <a:tr h="578908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</a:rPr>
                        <a:t>-2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1515987"/>
                  </a:ext>
                </a:extLst>
              </a:tr>
              <a:tr h="578908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</a:rPr>
                        <a:t>0.8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5876748"/>
                  </a:ext>
                </a:extLst>
              </a:tr>
              <a:tr h="578908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</a:rPr>
                        <a:t>-4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8873607"/>
                  </a:ext>
                </a:extLst>
              </a:tr>
              <a:tr h="578908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</a:rPr>
                        <a:t>-7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9364939"/>
                  </a:ext>
                </a:extLst>
              </a:tr>
              <a:tr h="578908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</a:rPr>
                        <a:t>4.5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821337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935260" y="73377"/>
            <a:ext cx="43462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rgbClr val="00B050"/>
                </a:solidFill>
              </a:rPr>
              <a:t>Green Answers</a:t>
            </a:r>
          </a:p>
        </p:txBody>
      </p:sp>
    </p:spTree>
    <p:extLst>
      <p:ext uri="{BB962C8B-B14F-4D97-AF65-F5344CB8AC3E}">
        <p14:creationId xmlns:p14="http://schemas.microsoft.com/office/powerpoint/2010/main" val="39995215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57</Words>
  <Application>Microsoft Office PowerPoint</Application>
  <PresentationFormat>Widescreen</PresentationFormat>
  <Paragraphs>45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2018-05-21T07:09:32Z</dcterms:created>
  <dcterms:modified xsi:type="dcterms:W3CDTF">2021-12-13T13:42:53Z</dcterms:modified>
</cp:coreProperties>
</file>