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705" r:id="rId2"/>
    <p:sldId id="702" r:id="rId3"/>
    <p:sldId id="706" r:id="rId4"/>
    <p:sldId id="701" r:id="rId5"/>
    <p:sldId id="707" r:id="rId6"/>
    <p:sldId id="703" r:id="rId7"/>
    <p:sldId id="70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2D0833-376F-48F4-A792-9796531AB056}" v="1" dt="2023-09-11T16:15:12.2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70" autoAdjust="0"/>
    <p:restoredTop sz="88534" autoAdjust="0"/>
  </p:normalViewPr>
  <p:slideViewPr>
    <p:cSldViewPr>
      <p:cViewPr varScale="1">
        <p:scale>
          <a:sx n="88" d="100"/>
          <a:sy n="88" d="100"/>
        </p:scale>
        <p:origin x="54" y="16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4BA49AF-B66B-45C8-AB5E-1D842CC10705}"/>
    <pc:docChg chg="modSld sldOrd">
      <pc:chgData name="Stewart Gale" userId="3647ddd2-6040-41ae-a96d-232c23482af8" providerId="ADAL" clId="{64BA49AF-B66B-45C8-AB5E-1D842CC10705}" dt="2022-11-03T05:06:42.758" v="11"/>
      <pc:docMkLst>
        <pc:docMk/>
      </pc:docMkLst>
      <pc:sldChg chg="addSp modSp mod ord modAnim">
        <pc:chgData name="Stewart Gale" userId="3647ddd2-6040-41ae-a96d-232c23482af8" providerId="ADAL" clId="{64BA49AF-B66B-45C8-AB5E-1D842CC10705}" dt="2022-11-03T05:06:42.758" v="11"/>
        <pc:sldMkLst>
          <pc:docMk/>
          <pc:sldMk cId="3785963352" sldId="702"/>
        </pc:sldMkLst>
        <pc:picChg chg="add mod modCrop">
          <ac:chgData name="Stewart Gale" userId="3647ddd2-6040-41ae-a96d-232c23482af8" providerId="ADAL" clId="{64BA49AF-B66B-45C8-AB5E-1D842CC10705}" dt="2022-11-03T05:06:35.665" v="10" actId="1076"/>
          <ac:picMkLst>
            <pc:docMk/>
            <pc:sldMk cId="3785963352" sldId="702"/>
            <ac:picMk id="5" creationId="{EABAD303-29DF-E4CB-6199-21249388E383}"/>
          </ac:picMkLst>
        </pc:picChg>
        <pc:picChg chg="mod modCrop">
          <ac:chgData name="Stewart Gale" userId="3647ddd2-6040-41ae-a96d-232c23482af8" providerId="ADAL" clId="{64BA49AF-B66B-45C8-AB5E-1D842CC10705}" dt="2022-11-03T05:06:25.713" v="7" actId="732"/>
          <ac:picMkLst>
            <pc:docMk/>
            <pc:sldMk cId="3785963352" sldId="702"/>
            <ac:picMk id="9" creationId="{00000000-0000-0000-0000-000000000000}"/>
          </ac:picMkLst>
        </pc:picChg>
      </pc:sldChg>
      <pc:sldChg chg="modSp">
        <pc:chgData name="Stewart Gale" userId="3647ddd2-6040-41ae-a96d-232c23482af8" providerId="ADAL" clId="{64BA49AF-B66B-45C8-AB5E-1D842CC10705}" dt="2022-03-21T03:57:40.934" v="4" actId="207"/>
        <pc:sldMkLst>
          <pc:docMk/>
          <pc:sldMk cId="1947044988" sldId="703"/>
        </pc:sldMkLst>
        <pc:spChg chg="mod">
          <ac:chgData name="Stewart Gale" userId="3647ddd2-6040-41ae-a96d-232c23482af8" providerId="ADAL" clId="{64BA49AF-B66B-45C8-AB5E-1D842CC10705}" dt="2022-03-21T03:57:40.934" v="4" actId="207"/>
          <ac:spMkLst>
            <pc:docMk/>
            <pc:sldMk cId="1947044988" sldId="703"/>
            <ac:spMk id="11" creationId="{00000000-0000-0000-0000-000000000000}"/>
          </ac:spMkLst>
        </pc:spChg>
      </pc:sldChg>
    </pc:docChg>
  </pc:docChgLst>
  <pc:docChgLst>
    <pc:chgData name="Stewart Gale" userId="3647ddd2-6040-41ae-a96d-232c23482af8" providerId="ADAL" clId="{D97CD541-9FDA-4618-B20D-A496BEE6EE5B}"/>
    <pc:docChg chg="undo custSel modSld sldOrd">
      <pc:chgData name="Stewart Gale" userId="3647ddd2-6040-41ae-a96d-232c23482af8" providerId="ADAL" clId="{D97CD541-9FDA-4618-B20D-A496BEE6EE5B}" dt="2021-03-07T07:37:00.571" v="93" actId="1076"/>
      <pc:docMkLst>
        <pc:docMk/>
      </pc:docMkLst>
      <pc:sldChg chg="modSp mod modAnim">
        <pc:chgData name="Stewart Gale" userId="3647ddd2-6040-41ae-a96d-232c23482af8" providerId="ADAL" clId="{D97CD541-9FDA-4618-B20D-A496BEE6EE5B}" dt="2021-03-07T07:30:18.846" v="49" actId="1076"/>
        <pc:sldMkLst>
          <pc:docMk/>
          <pc:sldMk cId="390886291" sldId="700"/>
        </pc:sldMkLst>
        <pc:spChg chg="mod">
          <ac:chgData name="Stewart Gale" userId="3647ddd2-6040-41ae-a96d-232c23482af8" providerId="ADAL" clId="{D97CD541-9FDA-4618-B20D-A496BEE6EE5B}" dt="2021-03-07T07:30:15.494" v="48" actId="1076"/>
          <ac:spMkLst>
            <pc:docMk/>
            <pc:sldMk cId="390886291" sldId="700"/>
            <ac:spMk id="5" creationId="{00000000-0000-0000-0000-000000000000}"/>
          </ac:spMkLst>
        </pc:spChg>
        <pc:spChg chg="mod">
          <ac:chgData name="Stewart Gale" userId="3647ddd2-6040-41ae-a96d-232c23482af8" providerId="ADAL" clId="{D97CD541-9FDA-4618-B20D-A496BEE6EE5B}" dt="2021-03-07T07:30:18.846" v="49" actId="1076"/>
          <ac:spMkLst>
            <pc:docMk/>
            <pc:sldMk cId="390886291" sldId="700"/>
            <ac:spMk id="7" creationId="{00000000-0000-0000-0000-000000000000}"/>
          </ac:spMkLst>
        </pc:spChg>
      </pc:sldChg>
      <pc:sldChg chg="modSp ord">
        <pc:chgData name="Stewart Gale" userId="3647ddd2-6040-41ae-a96d-232c23482af8" providerId="ADAL" clId="{D97CD541-9FDA-4618-B20D-A496BEE6EE5B}" dt="2021-03-07T07:29:00.099" v="39"/>
        <pc:sldMkLst>
          <pc:docMk/>
          <pc:sldMk cId="4236437811" sldId="701"/>
        </pc:sldMkLst>
        <pc:spChg chg="mod">
          <ac:chgData name="Stewart Gale" userId="3647ddd2-6040-41ae-a96d-232c23482af8" providerId="ADAL" clId="{D97CD541-9FDA-4618-B20D-A496BEE6EE5B}" dt="2021-03-07T07:28:38.092" v="35" actId="20577"/>
          <ac:spMkLst>
            <pc:docMk/>
            <pc:sldMk cId="4236437811" sldId="701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D97CD541-9FDA-4618-B20D-A496BEE6EE5B}" dt="2021-03-07T07:37:00.571" v="93" actId="1076"/>
        <pc:sldMkLst>
          <pc:docMk/>
          <pc:sldMk cId="3785963352" sldId="702"/>
        </pc:sldMkLst>
        <pc:picChg chg="mod">
          <ac:chgData name="Stewart Gale" userId="3647ddd2-6040-41ae-a96d-232c23482af8" providerId="ADAL" clId="{D97CD541-9FDA-4618-B20D-A496BEE6EE5B}" dt="2021-03-07T07:37:00.571" v="93" actId="1076"/>
          <ac:picMkLst>
            <pc:docMk/>
            <pc:sldMk cId="3785963352" sldId="702"/>
            <ac:picMk id="9" creationId="{00000000-0000-0000-0000-000000000000}"/>
          </ac:picMkLst>
        </pc:picChg>
      </pc:sldChg>
      <pc:sldChg chg="modSp">
        <pc:chgData name="Stewart Gale" userId="3647ddd2-6040-41ae-a96d-232c23482af8" providerId="ADAL" clId="{D97CD541-9FDA-4618-B20D-A496BEE6EE5B}" dt="2021-03-07T07:27:54.259" v="30" actId="207"/>
        <pc:sldMkLst>
          <pc:docMk/>
          <pc:sldMk cId="1947044988" sldId="703"/>
        </pc:sldMkLst>
        <pc:spChg chg="mod">
          <ac:chgData name="Stewart Gale" userId="3647ddd2-6040-41ae-a96d-232c23482af8" providerId="ADAL" clId="{D97CD541-9FDA-4618-B20D-A496BEE6EE5B}" dt="2021-03-07T07:27:54.259" v="30" actId="207"/>
          <ac:spMkLst>
            <pc:docMk/>
            <pc:sldMk cId="1947044988" sldId="703"/>
            <ac:spMk id="11" creationId="{00000000-0000-0000-0000-000000000000}"/>
          </ac:spMkLst>
        </pc:spChg>
        <pc:spChg chg="mod">
          <ac:chgData name="Stewart Gale" userId="3647ddd2-6040-41ae-a96d-232c23482af8" providerId="ADAL" clId="{D97CD541-9FDA-4618-B20D-A496BEE6EE5B}" dt="2021-03-07T07:27:51.947" v="29" actId="207"/>
          <ac:spMkLst>
            <pc:docMk/>
            <pc:sldMk cId="1947044988" sldId="703"/>
            <ac:spMk id="12" creationId="{00000000-0000-0000-0000-000000000000}"/>
          </ac:spMkLst>
        </pc:spChg>
      </pc:sldChg>
      <pc:sldChg chg="addSp modSp mod ord modAnim">
        <pc:chgData name="Stewart Gale" userId="3647ddd2-6040-41ae-a96d-232c23482af8" providerId="ADAL" clId="{D97CD541-9FDA-4618-B20D-A496BEE6EE5B}" dt="2021-03-07T07:36:34.844" v="91"/>
        <pc:sldMkLst>
          <pc:docMk/>
          <pc:sldMk cId="658172753" sldId="704"/>
        </pc:sldMkLst>
        <pc:spChg chg="add mod">
          <ac:chgData name="Stewart Gale" userId="3647ddd2-6040-41ae-a96d-232c23482af8" providerId="ADAL" clId="{D97CD541-9FDA-4618-B20D-A496BEE6EE5B}" dt="2021-03-07T07:35:47.724" v="80" actId="1076"/>
          <ac:spMkLst>
            <pc:docMk/>
            <pc:sldMk cId="658172753" sldId="704"/>
            <ac:spMk id="9" creationId="{2A71FC04-C239-4A89-8B32-A85FE17F45C0}"/>
          </ac:spMkLst>
        </pc:spChg>
        <pc:spChg chg="mod">
          <ac:chgData name="Stewart Gale" userId="3647ddd2-6040-41ae-a96d-232c23482af8" providerId="ADAL" clId="{D97CD541-9FDA-4618-B20D-A496BEE6EE5B}" dt="2021-03-07T07:35:56.508" v="83" actId="1076"/>
          <ac:spMkLst>
            <pc:docMk/>
            <pc:sldMk cId="658172753" sldId="704"/>
            <ac:spMk id="14" creationId="{00000000-0000-0000-0000-000000000000}"/>
          </ac:spMkLst>
        </pc:spChg>
        <pc:spChg chg="mod">
          <ac:chgData name="Stewart Gale" userId="3647ddd2-6040-41ae-a96d-232c23482af8" providerId="ADAL" clId="{D97CD541-9FDA-4618-B20D-A496BEE6EE5B}" dt="2021-03-07T07:36:00.810" v="84" actId="1076"/>
          <ac:spMkLst>
            <pc:docMk/>
            <pc:sldMk cId="658172753" sldId="704"/>
            <ac:spMk id="15" creationId="{00000000-0000-0000-0000-000000000000}"/>
          </ac:spMkLst>
        </pc:spChg>
        <pc:spChg chg="mod">
          <ac:chgData name="Stewart Gale" userId="3647ddd2-6040-41ae-a96d-232c23482af8" providerId="ADAL" clId="{D97CD541-9FDA-4618-B20D-A496BEE6EE5B}" dt="2021-03-07T07:35:47.724" v="80" actId="1076"/>
          <ac:spMkLst>
            <pc:docMk/>
            <pc:sldMk cId="658172753" sldId="704"/>
            <ac:spMk id="16" creationId="{00000000-0000-0000-0000-000000000000}"/>
          </ac:spMkLst>
        </pc:spChg>
      </pc:sldChg>
      <pc:sldChg chg="modSp mod">
        <pc:chgData name="Stewart Gale" userId="3647ddd2-6040-41ae-a96d-232c23482af8" providerId="ADAL" clId="{D97CD541-9FDA-4618-B20D-A496BEE6EE5B}" dt="2021-03-07T06:37:03.169" v="25" actId="1076"/>
        <pc:sldMkLst>
          <pc:docMk/>
          <pc:sldMk cId="393265890" sldId="705"/>
        </pc:sldMkLst>
        <pc:spChg chg="mod">
          <ac:chgData name="Stewart Gale" userId="3647ddd2-6040-41ae-a96d-232c23482af8" providerId="ADAL" clId="{D97CD541-9FDA-4618-B20D-A496BEE6EE5B}" dt="2021-03-07T06:37:03.169" v="25" actId="1076"/>
          <ac:spMkLst>
            <pc:docMk/>
            <pc:sldMk cId="393265890" sldId="705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B72D0833-376F-48F4-A792-9796531AB056}"/>
    <pc:docChg chg="undo custSel addSld delSld modSld sldOrd">
      <pc:chgData name="Stewart Gale" userId="3647ddd2-6040-41ae-a96d-232c23482af8" providerId="ADAL" clId="{B72D0833-376F-48F4-A792-9796531AB056}" dt="2023-09-11T16:17:03.178" v="81" actId="403"/>
      <pc:docMkLst>
        <pc:docMk/>
      </pc:docMkLst>
      <pc:sldChg chg="add ord">
        <pc:chgData name="Stewart Gale" userId="3647ddd2-6040-41ae-a96d-232c23482af8" providerId="ADAL" clId="{B72D0833-376F-48F4-A792-9796531AB056}" dt="2023-09-11T16:15:29.236" v="30"/>
        <pc:sldMkLst>
          <pc:docMk/>
          <pc:sldMk cId="823028592" sldId="702"/>
        </pc:sldMkLst>
      </pc:sldChg>
      <pc:sldChg chg="del">
        <pc:chgData name="Stewart Gale" userId="3647ddd2-6040-41ae-a96d-232c23482af8" providerId="ADAL" clId="{B72D0833-376F-48F4-A792-9796531AB056}" dt="2023-09-11T16:11:06.771" v="27" actId="47"/>
        <pc:sldMkLst>
          <pc:docMk/>
          <pc:sldMk cId="3785963352" sldId="702"/>
        </pc:sldMkLst>
      </pc:sldChg>
      <pc:sldChg chg="del">
        <pc:chgData name="Stewart Gale" userId="3647ddd2-6040-41ae-a96d-232c23482af8" providerId="ADAL" clId="{B72D0833-376F-48F4-A792-9796531AB056}" dt="2023-09-11T16:11:02.711" v="25" actId="47"/>
        <pc:sldMkLst>
          <pc:docMk/>
          <pc:sldMk cId="658172753" sldId="704"/>
        </pc:sldMkLst>
      </pc:sldChg>
      <pc:sldChg chg="modSp mod">
        <pc:chgData name="Stewart Gale" userId="3647ddd2-6040-41ae-a96d-232c23482af8" providerId="ADAL" clId="{B72D0833-376F-48F4-A792-9796531AB056}" dt="2023-09-11T16:17:03.178" v="81" actId="403"/>
        <pc:sldMkLst>
          <pc:docMk/>
          <pc:sldMk cId="393265890" sldId="705"/>
        </pc:sldMkLst>
        <pc:spChg chg="mod">
          <ac:chgData name="Stewart Gale" userId="3647ddd2-6040-41ae-a96d-232c23482af8" providerId="ADAL" clId="{B72D0833-376F-48F4-A792-9796531AB056}" dt="2023-09-11T16:17:03.178" v="81" actId="403"/>
          <ac:spMkLst>
            <pc:docMk/>
            <pc:sldMk cId="393265890" sldId="705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B72D0833-376F-48F4-A792-9796531AB056}" dt="2023-09-11T16:10:51.681" v="24" actId="1076"/>
        <pc:sldMkLst>
          <pc:docMk/>
          <pc:sldMk cId="3840831768" sldId="706"/>
        </pc:sldMkLst>
        <pc:spChg chg="mod">
          <ac:chgData name="Stewart Gale" userId="3647ddd2-6040-41ae-a96d-232c23482af8" providerId="ADAL" clId="{B72D0833-376F-48F4-A792-9796531AB056}" dt="2023-09-11T16:10:51.681" v="24" actId="1076"/>
          <ac:spMkLst>
            <pc:docMk/>
            <pc:sldMk cId="3840831768" sldId="706"/>
            <ac:spMk id="3" creationId="{783C8BA5-0B1C-F473-382F-720BDB0F585C}"/>
          </ac:spMkLst>
        </pc:spChg>
        <pc:spChg chg="mod">
          <ac:chgData name="Stewart Gale" userId="3647ddd2-6040-41ae-a96d-232c23482af8" providerId="ADAL" clId="{B72D0833-376F-48F4-A792-9796531AB056}" dt="2023-09-11T16:10:51.681" v="24" actId="1076"/>
          <ac:spMkLst>
            <pc:docMk/>
            <pc:sldMk cId="3840831768" sldId="706"/>
            <ac:spMk id="5" creationId="{D5036D78-A192-5602-2077-E928108A1B7F}"/>
          </ac:spMkLst>
        </pc:spChg>
        <pc:spChg chg="mod">
          <ac:chgData name="Stewart Gale" userId="3647ddd2-6040-41ae-a96d-232c23482af8" providerId="ADAL" clId="{B72D0833-376F-48F4-A792-9796531AB056}" dt="2023-09-11T16:10:51.681" v="24" actId="1076"/>
          <ac:spMkLst>
            <pc:docMk/>
            <pc:sldMk cId="3840831768" sldId="706"/>
            <ac:spMk id="6" creationId="{03AF3072-C01E-CE45-A8B5-61C1B1885002}"/>
          </ac:spMkLst>
        </pc:spChg>
      </pc:sldChg>
      <pc:sldChg chg="del">
        <pc:chgData name="Stewart Gale" userId="3647ddd2-6040-41ae-a96d-232c23482af8" providerId="ADAL" clId="{B72D0833-376F-48F4-A792-9796531AB056}" dt="2023-09-11T16:11:05.792" v="26" actId="47"/>
        <pc:sldMkLst>
          <pc:docMk/>
          <pc:sldMk cId="3937261828" sldId="708"/>
        </pc:sldMkLst>
      </pc:sldChg>
    </pc:docChg>
  </pc:docChgLst>
  <pc:docChgLst>
    <pc:chgData name="Stewart Gale" userId="3647ddd2-6040-41ae-a96d-232c23482af8" providerId="ADAL" clId="{C21F3792-9BDB-4A81-82F4-AA074DD7473D}"/>
    <pc:docChg chg="undo custSel addSld delSld modSld sldOrd modMainMaster modNotesMaster">
      <pc:chgData name="Stewart Gale" userId="3647ddd2-6040-41ae-a96d-232c23482af8" providerId="ADAL" clId="{C21F3792-9BDB-4A81-82F4-AA074DD7473D}" dt="2023-08-26T05:38:57.260" v="767" actId="403"/>
      <pc:docMkLst>
        <pc:docMk/>
      </pc:docMkLst>
      <pc:sldChg chg="addSp delSp modSp mod modAnim">
        <pc:chgData name="Stewart Gale" userId="3647ddd2-6040-41ae-a96d-232c23482af8" providerId="ADAL" clId="{C21F3792-9BDB-4A81-82F4-AA074DD7473D}" dt="2023-08-20T08:17:13.517" v="439"/>
        <pc:sldMkLst>
          <pc:docMk/>
          <pc:sldMk cId="390886291" sldId="700"/>
        </pc:sldMkLst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k cId="390886291" sldId="700"/>
            <ac:spMk id="3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09:02.841" v="321" actId="14100"/>
          <ac:spMkLst>
            <pc:docMk/>
            <pc:sldMk cId="390886291" sldId="700"/>
            <ac:spMk id="5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17:00.473" v="437" actId="1076"/>
          <ac:spMkLst>
            <pc:docMk/>
            <pc:sldMk cId="390886291" sldId="700"/>
            <ac:spMk id="7" creationId="{00000000-0000-0000-0000-000000000000}"/>
          </ac:spMkLst>
        </pc:spChg>
        <pc:spChg chg="add mod">
          <ac:chgData name="Stewart Gale" userId="3647ddd2-6040-41ae-a96d-232c23482af8" providerId="ADAL" clId="{C21F3792-9BDB-4A81-82F4-AA074DD7473D}" dt="2023-08-20T08:12:58.313" v="382" actId="1076"/>
          <ac:spMkLst>
            <pc:docMk/>
            <pc:sldMk cId="390886291" sldId="700"/>
            <ac:spMk id="8" creationId="{AB79AB3E-8C16-DBAA-9599-843B4CC883BE}"/>
          </ac:spMkLst>
        </pc:spChg>
        <pc:spChg chg="add del mod">
          <ac:chgData name="Stewart Gale" userId="3647ddd2-6040-41ae-a96d-232c23482af8" providerId="ADAL" clId="{C21F3792-9BDB-4A81-82F4-AA074DD7473D}" dt="2023-08-20T08:10:59.447" v="358" actId="478"/>
          <ac:spMkLst>
            <pc:docMk/>
            <pc:sldMk cId="390886291" sldId="700"/>
            <ac:spMk id="10" creationId="{75406198-52FB-FC43-CA4D-375B002045E9}"/>
          </ac:spMkLst>
        </pc:spChg>
        <pc:spChg chg="add mod">
          <ac:chgData name="Stewart Gale" userId="3647ddd2-6040-41ae-a96d-232c23482af8" providerId="ADAL" clId="{C21F3792-9BDB-4A81-82F4-AA074DD7473D}" dt="2023-08-20T08:17:00.473" v="437" actId="1076"/>
          <ac:spMkLst>
            <pc:docMk/>
            <pc:sldMk cId="390886291" sldId="700"/>
            <ac:spMk id="12" creationId="{C642A289-D9FD-1D7D-9322-E0B861B83925}"/>
          </ac:spMkLst>
        </pc:spChg>
        <pc:spChg chg="add mod">
          <ac:chgData name="Stewart Gale" userId="3647ddd2-6040-41ae-a96d-232c23482af8" providerId="ADAL" clId="{C21F3792-9BDB-4A81-82F4-AA074DD7473D}" dt="2023-08-20T08:17:00.473" v="437" actId="1076"/>
          <ac:spMkLst>
            <pc:docMk/>
            <pc:sldMk cId="390886291" sldId="700"/>
            <ac:spMk id="14" creationId="{8C5222D1-36F5-42E7-2FA0-A7156FD87EA1}"/>
          </ac:spMkLst>
        </pc:spChg>
        <pc:spChg chg="add del">
          <ac:chgData name="Stewart Gale" userId="3647ddd2-6040-41ae-a96d-232c23482af8" providerId="ADAL" clId="{C21F3792-9BDB-4A81-82F4-AA074DD7473D}" dt="2023-08-20T08:12:44.310" v="376" actId="22"/>
          <ac:spMkLst>
            <pc:docMk/>
            <pc:sldMk cId="390886291" sldId="700"/>
            <ac:spMk id="16" creationId="{F38811FB-D186-983D-79D4-0435EEC3513C}"/>
          </ac:spMkLst>
        </pc:spChg>
        <pc:spChg chg="add mod">
          <ac:chgData name="Stewart Gale" userId="3647ddd2-6040-41ae-a96d-232c23482af8" providerId="ADAL" clId="{C21F3792-9BDB-4A81-82F4-AA074DD7473D}" dt="2023-08-20T08:17:00.473" v="437" actId="1076"/>
          <ac:spMkLst>
            <pc:docMk/>
            <pc:sldMk cId="390886291" sldId="700"/>
            <ac:spMk id="18" creationId="{20B6F7AC-D32F-A73A-C8D7-D7CE7EAA1A25}"/>
          </ac:spMkLst>
        </pc:spChg>
        <pc:spChg chg="add mod">
          <ac:chgData name="Stewart Gale" userId="3647ddd2-6040-41ae-a96d-232c23482af8" providerId="ADAL" clId="{C21F3792-9BDB-4A81-82F4-AA074DD7473D}" dt="2023-08-20T08:17:00.473" v="437" actId="1076"/>
          <ac:spMkLst>
            <pc:docMk/>
            <pc:sldMk cId="390886291" sldId="700"/>
            <ac:spMk id="19" creationId="{40E35B83-7A79-12D6-2052-FA3F9420325E}"/>
          </ac:spMkLst>
        </pc:spChg>
        <pc:spChg chg="add mod">
          <ac:chgData name="Stewart Gale" userId="3647ddd2-6040-41ae-a96d-232c23482af8" providerId="ADAL" clId="{C21F3792-9BDB-4A81-82F4-AA074DD7473D}" dt="2023-08-20T08:16:38.454" v="433" actId="1076"/>
          <ac:spMkLst>
            <pc:docMk/>
            <pc:sldMk cId="390886291" sldId="700"/>
            <ac:spMk id="20" creationId="{616E4F31-DCC0-3B62-DD8C-0FFF184EF275}"/>
          </ac:spMkLst>
        </pc:spChg>
        <pc:spChg chg="add mod">
          <ac:chgData name="Stewart Gale" userId="3647ddd2-6040-41ae-a96d-232c23482af8" providerId="ADAL" clId="{C21F3792-9BDB-4A81-82F4-AA074DD7473D}" dt="2023-08-20T08:16:35.162" v="432" actId="1076"/>
          <ac:spMkLst>
            <pc:docMk/>
            <pc:sldMk cId="390886291" sldId="700"/>
            <ac:spMk id="24" creationId="{06C94BE4-AB90-A7ED-AC7D-3E0581E30BEB}"/>
          </ac:spMkLst>
        </pc:spChg>
        <pc:spChg chg="add mod">
          <ac:chgData name="Stewart Gale" userId="3647ddd2-6040-41ae-a96d-232c23482af8" providerId="ADAL" clId="{C21F3792-9BDB-4A81-82F4-AA074DD7473D}" dt="2023-08-20T08:16:40.989" v="434" actId="1076"/>
          <ac:spMkLst>
            <pc:docMk/>
            <pc:sldMk cId="390886291" sldId="700"/>
            <ac:spMk id="25" creationId="{77ED2F61-EB90-28D9-6357-28B657DA69C6}"/>
          </ac:spMkLst>
        </pc:spChg>
        <pc:grpChg chg="del mod">
          <ac:chgData name="Stewart Gale" userId="3647ddd2-6040-41ae-a96d-232c23482af8" providerId="ADAL" clId="{C21F3792-9BDB-4A81-82F4-AA074DD7473D}" dt="2023-08-20T08:08:41.361" v="314" actId="478"/>
          <ac:grpSpMkLst>
            <pc:docMk/>
            <pc:sldMk cId="390886291" sldId="70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21F3792-9BDB-4A81-82F4-AA074DD7473D}" dt="2023-08-20T05:40:19.753" v="0"/>
          <ac:cxnSpMkLst>
            <pc:docMk/>
            <pc:sldMk cId="390886291" sldId="700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C21F3792-9BDB-4A81-82F4-AA074DD7473D}" dt="2023-08-20T08:13:42.508" v="390" actId="1076"/>
          <ac:cxnSpMkLst>
            <pc:docMk/>
            <pc:sldMk cId="390886291" sldId="700"/>
            <ac:cxnSpMk id="22" creationId="{ABD0FE8E-4F90-FDAF-C434-917682B2A64F}"/>
          </ac:cxnSpMkLst>
        </pc:cxnChg>
      </pc:sldChg>
      <pc:sldChg chg="addSp delSp modSp mod ord modAnim">
        <pc:chgData name="Stewart Gale" userId="3647ddd2-6040-41ae-a96d-232c23482af8" providerId="ADAL" clId="{C21F3792-9BDB-4A81-82F4-AA074DD7473D}" dt="2023-08-20T08:06:48.605" v="253"/>
        <pc:sldMkLst>
          <pc:docMk/>
          <pc:sldMk cId="4236437811" sldId="701"/>
        </pc:sldMkLst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k cId="4236437811" sldId="701"/>
            <ac:spMk id="3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05:06.776" v="240" actId="114"/>
          <ac:spMkLst>
            <pc:docMk/>
            <pc:sldMk cId="4236437811" sldId="701"/>
            <ac:spMk id="5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05:26.775" v="245" actId="1076"/>
          <ac:spMkLst>
            <pc:docMk/>
            <pc:sldMk cId="4236437811" sldId="701"/>
            <ac:spMk id="6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04:56.208" v="239" actId="1037"/>
          <ac:spMkLst>
            <pc:docMk/>
            <pc:sldMk cId="4236437811" sldId="701"/>
            <ac:spMk id="7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06:47.342" v="252" actId="1076"/>
          <ac:spMkLst>
            <pc:docMk/>
            <pc:sldMk cId="4236437811" sldId="701"/>
            <ac:spMk id="8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05:13.893" v="242" actId="14100"/>
          <ac:spMkLst>
            <pc:docMk/>
            <pc:sldMk cId="4236437811" sldId="701"/>
            <ac:spMk id="9" creationId="{00000000-0000-0000-0000-000000000000}"/>
          </ac:spMkLst>
        </pc:spChg>
        <pc:spChg chg="add mod">
          <ac:chgData name="Stewart Gale" userId="3647ddd2-6040-41ae-a96d-232c23482af8" providerId="ADAL" clId="{C21F3792-9BDB-4A81-82F4-AA074DD7473D}" dt="2023-08-20T08:05:23.658" v="244" actId="14100"/>
          <ac:spMkLst>
            <pc:docMk/>
            <pc:sldMk cId="4236437811" sldId="701"/>
            <ac:spMk id="11" creationId="{A6117D1B-04E2-DE3E-880A-F18CD0644E20}"/>
          </ac:spMkLst>
        </pc:spChg>
        <pc:spChg chg="add mod">
          <ac:chgData name="Stewart Gale" userId="3647ddd2-6040-41ae-a96d-232c23482af8" providerId="ADAL" clId="{C21F3792-9BDB-4A81-82F4-AA074DD7473D}" dt="2023-08-20T08:04:56.208" v="239" actId="1037"/>
          <ac:spMkLst>
            <pc:docMk/>
            <pc:sldMk cId="4236437811" sldId="701"/>
            <ac:spMk id="13" creationId="{881E39B9-3774-BB96-037F-D044969D3EC7}"/>
          </ac:spMkLst>
        </pc:spChg>
        <pc:grpChg chg="del mod">
          <ac:chgData name="Stewart Gale" userId="3647ddd2-6040-41ae-a96d-232c23482af8" providerId="ADAL" clId="{C21F3792-9BDB-4A81-82F4-AA074DD7473D}" dt="2023-08-20T06:41:08.962" v="10" actId="478"/>
          <ac:grpSpMkLst>
            <pc:docMk/>
            <pc:sldMk cId="4236437811" sldId="70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21F3792-9BDB-4A81-82F4-AA074DD7473D}" dt="2023-08-20T05:40:19.753" v="0"/>
          <ac:cxnSpMkLst>
            <pc:docMk/>
            <pc:sldMk cId="4236437811" sldId="701"/>
            <ac:cxnSpMk id="4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C21F3792-9BDB-4A81-82F4-AA074DD7473D}" dt="2023-08-20T08:37:50.357" v="765"/>
        <pc:sldMkLst>
          <pc:docMk/>
          <pc:sldMk cId="3785963352" sldId="702"/>
        </pc:sldMkLst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k cId="3785963352" sldId="702"/>
            <ac:spMk id="3" creationId="{00000000-0000-0000-0000-000000000000}"/>
          </ac:spMkLst>
        </pc:spChg>
        <pc:spChg chg="add mod">
          <ac:chgData name="Stewart Gale" userId="3647ddd2-6040-41ae-a96d-232c23482af8" providerId="ADAL" clId="{C21F3792-9BDB-4A81-82F4-AA074DD7473D}" dt="2023-08-20T08:33:03.128" v="691" actId="1076"/>
          <ac:spMkLst>
            <pc:docMk/>
            <pc:sldMk cId="3785963352" sldId="702"/>
            <ac:spMk id="6" creationId="{F92CDAD9-8E6E-418C-FD0F-ECA279A333BF}"/>
          </ac:spMkLst>
        </pc:spChg>
        <pc:spChg chg="add mod">
          <ac:chgData name="Stewart Gale" userId="3647ddd2-6040-41ae-a96d-232c23482af8" providerId="ADAL" clId="{C21F3792-9BDB-4A81-82F4-AA074DD7473D}" dt="2023-08-20T08:34:41.576" v="734" actId="113"/>
          <ac:spMkLst>
            <pc:docMk/>
            <pc:sldMk cId="3785963352" sldId="702"/>
            <ac:spMk id="7" creationId="{EF3DCA31-BB4C-9006-7BC5-C7791F37690C}"/>
          </ac:spMkLst>
        </pc:spChg>
        <pc:spChg chg="add del mod">
          <ac:chgData name="Stewart Gale" userId="3647ddd2-6040-41ae-a96d-232c23482af8" providerId="ADAL" clId="{C21F3792-9BDB-4A81-82F4-AA074DD7473D}" dt="2023-08-20T08:33:21.015" v="693" actId="478"/>
          <ac:spMkLst>
            <pc:docMk/>
            <pc:sldMk cId="3785963352" sldId="702"/>
            <ac:spMk id="10" creationId="{765BF8A9-D87D-6F4B-5651-D969FC7987EC}"/>
          </ac:spMkLst>
        </pc:spChg>
        <pc:spChg chg="add del mod">
          <ac:chgData name="Stewart Gale" userId="3647ddd2-6040-41ae-a96d-232c23482af8" providerId="ADAL" clId="{C21F3792-9BDB-4A81-82F4-AA074DD7473D}" dt="2023-08-20T08:33:23.857" v="695" actId="478"/>
          <ac:spMkLst>
            <pc:docMk/>
            <pc:sldMk cId="3785963352" sldId="702"/>
            <ac:spMk id="11" creationId="{0909C770-A3A9-4D8F-06E1-EF7C5C8FCBAB}"/>
          </ac:spMkLst>
        </pc:spChg>
        <pc:spChg chg="add mod">
          <ac:chgData name="Stewart Gale" userId="3647ddd2-6040-41ae-a96d-232c23482af8" providerId="ADAL" clId="{C21F3792-9BDB-4A81-82F4-AA074DD7473D}" dt="2023-08-20T08:35:00.914" v="740" actId="1076"/>
          <ac:spMkLst>
            <pc:docMk/>
            <pc:sldMk cId="3785963352" sldId="702"/>
            <ac:spMk id="12" creationId="{2653DAAF-36B1-2D09-6AAD-7AEBA74FD549}"/>
          </ac:spMkLst>
        </pc:spChg>
        <pc:spChg chg="add mod">
          <ac:chgData name="Stewart Gale" userId="3647ddd2-6040-41ae-a96d-232c23482af8" providerId="ADAL" clId="{C21F3792-9BDB-4A81-82F4-AA074DD7473D}" dt="2023-08-20T08:34:56.828" v="739" actId="1076"/>
          <ac:spMkLst>
            <pc:docMk/>
            <pc:sldMk cId="3785963352" sldId="702"/>
            <ac:spMk id="13" creationId="{5F0F036D-A0E8-607C-9109-CA482D1B7425}"/>
          </ac:spMkLst>
        </pc:spChg>
        <pc:spChg chg="add mod">
          <ac:chgData name="Stewart Gale" userId="3647ddd2-6040-41ae-a96d-232c23482af8" providerId="ADAL" clId="{C21F3792-9BDB-4A81-82F4-AA074DD7473D}" dt="2023-08-20T08:36:14.475" v="756" actId="1076"/>
          <ac:spMkLst>
            <pc:docMk/>
            <pc:sldMk cId="3785963352" sldId="702"/>
            <ac:spMk id="14" creationId="{56211873-E081-C791-47D7-6EAF9A3D3D77}"/>
          </ac:spMkLst>
        </pc:spChg>
        <pc:grpChg chg="del mod">
          <ac:chgData name="Stewart Gale" userId="3647ddd2-6040-41ae-a96d-232c23482af8" providerId="ADAL" clId="{C21F3792-9BDB-4A81-82F4-AA074DD7473D}" dt="2023-08-20T08:19:17.698" v="441" actId="478"/>
          <ac:grpSpMkLst>
            <pc:docMk/>
            <pc:sldMk cId="3785963352" sldId="702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C21F3792-9BDB-4A81-82F4-AA074DD7473D}" dt="2023-08-20T08:34:53.067" v="738" actId="478"/>
          <ac:picMkLst>
            <pc:docMk/>
            <pc:sldMk cId="3785963352" sldId="702"/>
            <ac:picMk id="5" creationId="{EABAD303-29DF-E4CB-6199-21249388E383}"/>
          </ac:picMkLst>
        </pc:picChg>
        <pc:picChg chg="mod">
          <ac:chgData name="Stewart Gale" userId="3647ddd2-6040-41ae-a96d-232c23482af8" providerId="ADAL" clId="{C21F3792-9BDB-4A81-82F4-AA074DD7473D}" dt="2023-08-20T08:27:38.996" v="598" actId="1076"/>
          <ac:picMkLst>
            <pc:docMk/>
            <pc:sldMk cId="3785963352" sldId="702"/>
            <ac:picMk id="8" creationId="{00000000-0000-0000-0000-000000000000}"/>
          </ac:picMkLst>
        </pc:picChg>
        <pc:picChg chg="del mod">
          <ac:chgData name="Stewart Gale" userId="3647ddd2-6040-41ae-a96d-232c23482af8" providerId="ADAL" clId="{C21F3792-9BDB-4A81-82F4-AA074DD7473D}" dt="2023-08-20T08:30:34.970" v="656" actId="478"/>
          <ac:picMkLst>
            <pc:docMk/>
            <pc:sldMk cId="3785963352" sldId="702"/>
            <ac:picMk id="9" creationId="{00000000-0000-0000-0000-000000000000}"/>
          </ac:picMkLst>
        </pc:picChg>
        <pc:cxnChg chg="mod">
          <ac:chgData name="Stewart Gale" userId="3647ddd2-6040-41ae-a96d-232c23482af8" providerId="ADAL" clId="{C21F3792-9BDB-4A81-82F4-AA074DD7473D}" dt="2023-08-20T05:40:19.753" v="0"/>
          <ac:cxnSpMkLst>
            <pc:docMk/>
            <pc:sldMk cId="3785963352" sldId="702"/>
            <ac:cxnSpMk id="4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C21F3792-9BDB-4A81-82F4-AA074DD7473D}" dt="2023-08-20T08:08:30.650" v="313" actId="1076"/>
        <pc:sldMkLst>
          <pc:docMk/>
          <pc:sldMk cId="1947044988" sldId="703"/>
        </pc:sldMkLst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k cId="1947044988" sldId="703"/>
            <ac:spMk id="3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07:27.665" v="260" actId="403"/>
          <ac:spMkLst>
            <pc:docMk/>
            <pc:sldMk cId="1947044988" sldId="703"/>
            <ac:spMk id="5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08:30.650" v="313" actId="1076"/>
          <ac:spMkLst>
            <pc:docMk/>
            <pc:sldMk cId="1947044988" sldId="703"/>
            <ac:spMk id="7" creationId="{00000000-0000-0000-0000-000000000000}"/>
          </ac:spMkLst>
        </pc:spChg>
        <pc:spChg chg="del mod">
          <ac:chgData name="Stewart Gale" userId="3647ddd2-6040-41ae-a96d-232c23482af8" providerId="ADAL" clId="{C21F3792-9BDB-4A81-82F4-AA074DD7473D}" dt="2023-08-20T08:07:37.723" v="265" actId="478"/>
          <ac:spMkLst>
            <pc:docMk/>
            <pc:sldMk cId="1947044988" sldId="703"/>
            <ac:spMk id="11" creationId="{00000000-0000-0000-0000-000000000000}"/>
          </ac:spMkLst>
        </pc:spChg>
        <pc:spChg chg="del mod">
          <ac:chgData name="Stewart Gale" userId="3647ddd2-6040-41ae-a96d-232c23482af8" providerId="ADAL" clId="{C21F3792-9BDB-4A81-82F4-AA074DD7473D}" dt="2023-08-20T08:07:37.723" v="265" actId="478"/>
          <ac:spMkLst>
            <pc:docMk/>
            <pc:sldMk cId="1947044988" sldId="703"/>
            <ac:spMk id="12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08:28.028" v="312" actId="1076"/>
          <ac:spMkLst>
            <pc:docMk/>
            <pc:sldMk cId="1947044988" sldId="703"/>
            <ac:spMk id="13" creationId="{00000000-0000-0000-0000-000000000000}"/>
          </ac:spMkLst>
        </pc:spChg>
        <pc:grpChg chg="del mod">
          <ac:chgData name="Stewart Gale" userId="3647ddd2-6040-41ae-a96d-232c23482af8" providerId="ADAL" clId="{C21F3792-9BDB-4A81-82F4-AA074DD7473D}" dt="2023-08-20T06:41:30.341" v="17" actId="478"/>
          <ac:grpSpMkLst>
            <pc:docMk/>
            <pc:sldMk cId="1947044988" sldId="70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21F3792-9BDB-4A81-82F4-AA074DD7473D}" dt="2023-08-20T05:40:19.753" v="0"/>
          <ac:cxnSpMkLst>
            <pc:docMk/>
            <pc:sldMk cId="1947044988" sldId="703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C21F3792-9BDB-4A81-82F4-AA074DD7473D}" dt="2023-08-20T08:27:04.371" v="595"/>
        <pc:sldMkLst>
          <pc:docMk/>
          <pc:sldMk cId="658172753" sldId="704"/>
        </pc:sldMkLst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k cId="658172753" sldId="704"/>
            <ac:spMk id="3" creationId="{00000000-0000-0000-0000-000000000000}"/>
          </ac:spMkLst>
        </pc:spChg>
        <pc:spChg chg="add mod">
          <ac:chgData name="Stewart Gale" userId="3647ddd2-6040-41ae-a96d-232c23482af8" providerId="ADAL" clId="{C21F3792-9BDB-4A81-82F4-AA074DD7473D}" dt="2023-08-20T08:22:28.652" v="501" actId="1036"/>
          <ac:spMkLst>
            <pc:docMk/>
            <pc:sldMk cId="658172753" sldId="704"/>
            <ac:spMk id="6" creationId="{CD19FA10-D9B9-09EF-0079-CC336199842C}"/>
          </ac:spMkLst>
        </pc:spChg>
        <pc:spChg chg="add mod">
          <ac:chgData name="Stewart Gale" userId="3647ddd2-6040-41ae-a96d-232c23482af8" providerId="ADAL" clId="{C21F3792-9BDB-4A81-82F4-AA074DD7473D}" dt="2023-08-20T08:22:28.652" v="501" actId="1036"/>
          <ac:spMkLst>
            <pc:docMk/>
            <pc:sldMk cId="658172753" sldId="704"/>
            <ac:spMk id="8" creationId="{AF48FA98-0364-502B-72C4-FF0CF1EE3988}"/>
          </ac:spMkLst>
        </pc:spChg>
        <pc:spChg chg="mod">
          <ac:chgData name="Stewart Gale" userId="3647ddd2-6040-41ae-a96d-232c23482af8" providerId="ADAL" clId="{C21F3792-9BDB-4A81-82F4-AA074DD7473D}" dt="2023-08-20T08:22:28.652" v="501" actId="1036"/>
          <ac:spMkLst>
            <pc:docMk/>
            <pc:sldMk cId="658172753" sldId="704"/>
            <ac:spMk id="9" creationId="{2A71FC04-C239-4A89-8B32-A85FE17F45C0}"/>
          </ac:spMkLst>
        </pc:spChg>
        <pc:spChg chg="add mod">
          <ac:chgData name="Stewart Gale" userId="3647ddd2-6040-41ae-a96d-232c23482af8" providerId="ADAL" clId="{C21F3792-9BDB-4A81-82F4-AA074DD7473D}" dt="2023-08-20T08:22:28.652" v="501" actId="1036"/>
          <ac:spMkLst>
            <pc:docMk/>
            <pc:sldMk cId="658172753" sldId="704"/>
            <ac:spMk id="11" creationId="{B0ABD48D-5337-1BD6-3881-B30F41235444}"/>
          </ac:spMkLst>
        </pc:spChg>
        <pc:spChg chg="mod">
          <ac:chgData name="Stewart Gale" userId="3647ddd2-6040-41ae-a96d-232c23482af8" providerId="ADAL" clId="{C21F3792-9BDB-4A81-82F4-AA074DD7473D}" dt="2023-08-20T08:20:03.337" v="455" actId="1076"/>
          <ac:spMkLst>
            <pc:docMk/>
            <pc:sldMk cId="658172753" sldId="704"/>
            <ac:spMk id="14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23:18.305" v="527" actId="1076"/>
          <ac:spMkLst>
            <pc:docMk/>
            <pc:sldMk cId="658172753" sldId="704"/>
            <ac:spMk id="15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8:26:10.256" v="589" actId="1076"/>
          <ac:spMkLst>
            <pc:docMk/>
            <pc:sldMk cId="658172753" sldId="704"/>
            <ac:spMk id="16" creationId="{00000000-0000-0000-0000-000000000000}"/>
          </ac:spMkLst>
        </pc:spChg>
        <pc:spChg chg="add mod">
          <ac:chgData name="Stewart Gale" userId="3647ddd2-6040-41ae-a96d-232c23482af8" providerId="ADAL" clId="{C21F3792-9BDB-4A81-82F4-AA074DD7473D}" dt="2023-08-20T08:26:10.256" v="589" actId="1076"/>
          <ac:spMkLst>
            <pc:docMk/>
            <pc:sldMk cId="658172753" sldId="704"/>
            <ac:spMk id="18" creationId="{7B289583-3C1B-C53E-8385-22326B1140FC}"/>
          </ac:spMkLst>
        </pc:spChg>
        <pc:spChg chg="add mod">
          <ac:chgData name="Stewart Gale" userId="3647ddd2-6040-41ae-a96d-232c23482af8" providerId="ADAL" clId="{C21F3792-9BDB-4A81-82F4-AA074DD7473D}" dt="2023-08-20T08:26:15.945" v="590" actId="1076"/>
          <ac:spMkLst>
            <pc:docMk/>
            <pc:sldMk cId="658172753" sldId="704"/>
            <ac:spMk id="20" creationId="{F23052C2-489D-5852-99BB-D44ABB1EB8F8}"/>
          </ac:spMkLst>
        </pc:spChg>
        <pc:spChg chg="add mod">
          <ac:chgData name="Stewart Gale" userId="3647ddd2-6040-41ae-a96d-232c23482af8" providerId="ADAL" clId="{C21F3792-9BDB-4A81-82F4-AA074DD7473D}" dt="2023-08-20T08:26:15.945" v="590" actId="1076"/>
          <ac:spMkLst>
            <pc:docMk/>
            <pc:sldMk cId="658172753" sldId="704"/>
            <ac:spMk id="21" creationId="{31490D25-55A6-26D7-EE6B-7FA9141976D5}"/>
          </ac:spMkLst>
        </pc:spChg>
        <pc:spChg chg="add mod">
          <ac:chgData name="Stewart Gale" userId="3647ddd2-6040-41ae-a96d-232c23482af8" providerId="ADAL" clId="{C21F3792-9BDB-4A81-82F4-AA074DD7473D}" dt="2023-08-20T08:26:20.053" v="591" actId="1076"/>
          <ac:spMkLst>
            <pc:docMk/>
            <pc:sldMk cId="658172753" sldId="704"/>
            <ac:spMk id="22" creationId="{BD4DA106-0EC1-0F3F-8B3E-6D59F5872417}"/>
          </ac:spMkLst>
        </pc:spChg>
        <pc:grpChg chg="del mod">
          <ac:chgData name="Stewart Gale" userId="3647ddd2-6040-41ae-a96d-232c23482af8" providerId="ADAL" clId="{C21F3792-9BDB-4A81-82F4-AA074DD7473D}" dt="2023-08-20T08:18:26.332" v="440" actId="478"/>
          <ac:grpSpMkLst>
            <pc:docMk/>
            <pc:sldMk cId="658172753" sldId="70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21F3792-9BDB-4A81-82F4-AA074DD7473D}" dt="2023-08-20T05:40:19.753" v="0"/>
          <ac:cxnSpMkLst>
            <pc:docMk/>
            <pc:sldMk cId="658172753" sldId="704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C21F3792-9BDB-4A81-82F4-AA074DD7473D}" dt="2023-08-20T08:26:21.878" v="592" actId="1076"/>
          <ac:cxnSpMkLst>
            <pc:docMk/>
            <pc:sldMk cId="658172753" sldId="704"/>
            <ac:cxnSpMk id="13" creationId="{1D7C5954-69B6-540B-FC53-113CFF8A8AED}"/>
          </ac:cxnSpMkLst>
        </pc:cxnChg>
      </pc:sldChg>
      <pc:sldChg chg="delSp modSp mod">
        <pc:chgData name="Stewart Gale" userId="3647ddd2-6040-41ae-a96d-232c23482af8" providerId="ADAL" clId="{C21F3792-9BDB-4A81-82F4-AA074DD7473D}" dt="2023-08-26T05:38:57.260" v="767" actId="403"/>
        <pc:sldMkLst>
          <pc:docMk/>
          <pc:sldMk cId="393265890" sldId="705"/>
        </pc:sldMkLst>
        <pc:spChg chg="del mod topLvl">
          <ac:chgData name="Stewart Gale" userId="3647ddd2-6040-41ae-a96d-232c23482af8" providerId="ADAL" clId="{C21F3792-9BDB-4A81-82F4-AA074DD7473D}" dt="2023-08-20T05:40:23.181" v="1" actId="478"/>
          <ac:spMkLst>
            <pc:docMk/>
            <pc:sldMk cId="393265890" sldId="705"/>
            <ac:spMk id="3" creationId="{1DCD659B-9B0F-4736-B272-47379BEFFD3A}"/>
          </ac:spMkLst>
        </pc:spChg>
        <pc:spChg chg="mod">
          <ac:chgData name="Stewart Gale" userId="3647ddd2-6040-41ae-a96d-232c23482af8" providerId="ADAL" clId="{C21F3792-9BDB-4A81-82F4-AA074DD7473D}" dt="2023-08-26T05:38:57.260" v="767" actId="403"/>
          <ac:spMkLst>
            <pc:docMk/>
            <pc:sldMk cId="393265890" sldId="705"/>
            <ac:spMk id="5" creationId="{00000000-0000-0000-0000-000000000000}"/>
          </ac:spMkLst>
        </pc:spChg>
        <pc:grpChg chg="del mod">
          <ac:chgData name="Stewart Gale" userId="3647ddd2-6040-41ae-a96d-232c23482af8" providerId="ADAL" clId="{C21F3792-9BDB-4A81-82F4-AA074DD7473D}" dt="2023-08-20T05:40:23.181" v="1" actId="478"/>
          <ac:grpSpMkLst>
            <pc:docMk/>
            <pc:sldMk cId="393265890" sldId="705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C21F3792-9BDB-4A81-82F4-AA074DD7473D}" dt="2023-08-20T05:40:25.306" v="2" actId="478"/>
          <ac:cxnSpMkLst>
            <pc:docMk/>
            <pc:sldMk cId="393265890" sldId="705"/>
            <ac:cxnSpMk id="4" creationId="{694170A7-F542-433D-AE47-C7A950C348C9}"/>
          </ac:cxnSpMkLst>
        </pc:cxnChg>
      </pc:sldChg>
      <pc:sldChg chg="addSp delSp modSp new mod modAnim">
        <pc:chgData name="Stewart Gale" userId="3647ddd2-6040-41ae-a96d-232c23482af8" providerId="ADAL" clId="{C21F3792-9BDB-4A81-82F4-AA074DD7473D}" dt="2023-08-20T08:36:37.716" v="762"/>
        <pc:sldMkLst>
          <pc:docMk/>
          <pc:sldMk cId="3840831768" sldId="706"/>
        </pc:sldMkLst>
        <pc:spChg chg="add mod">
          <ac:chgData name="Stewart Gale" userId="3647ddd2-6040-41ae-a96d-232c23482af8" providerId="ADAL" clId="{C21F3792-9BDB-4A81-82F4-AA074DD7473D}" dt="2023-08-20T07:55:23.576" v="101" actId="113"/>
          <ac:spMkLst>
            <pc:docMk/>
            <pc:sldMk cId="3840831768" sldId="706"/>
            <ac:spMk id="3" creationId="{783C8BA5-0B1C-F473-382F-720BDB0F585C}"/>
          </ac:spMkLst>
        </pc:spChg>
        <pc:spChg chg="add del mod">
          <ac:chgData name="Stewart Gale" userId="3647ddd2-6040-41ae-a96d-232c23482af8" providerId="ADAL" clId="{C21F3792-9BDB-4A81-82F4-AA074DD7473D}" dt="2023-08-20T06:43:22.299" v="81" actId="478"/>
          <ac:spMkLst>
            <pc:docMk/>
            <pc:sldMk cId="3840831768" sldId="706"/>
            <ac:spMk id="4" creationId="{A7F0B752-B06E-D516-3110-8AE7D6E71A75}"/>
          </ac:spMkLst>
        </pc:spChg>
        <pc:spChg chg="add mod">
          <ac:chgData name="Stewart Gale" userId="3647ddd2-6040-41ae-a96d-232c23482af8" providerId="ADAL" clId="{C21F3792-9BDB-4A81-82F4-AA074DD7473D}" dt="2023-08-20T07:55:23.576" v="101" actId="113"/>
          <ac:spMkLst>
            <pc:docMk/>
            <pc:sldMk cId="3840831768" sldId="706"/>
            <ac:spMk id="5" creationId="{D5036D78-A192-5602-2077-E928108A1B7F}"/>
          </ac:spMkLst>
        </pc:spChg>
        <pc:spChg chg="add mod">
          <ac:chgData name="Stewart Gale" userId="3647ddd2-6040-41ae-a96d-232c23482af8" providerId="ADAL" clId="{C21F3792-9BDB-4A81-82F4-AA074DD7473D}" dt="2023-08-20T07:55:27.411" v="102" actId="113"/>
          <ac:spMkLst>
            <pc:docMk/>
            <pc:sldMk cId="3840831768" sldId="706"/>
            <ac:spMk id="6" creationId="{03AF3072-C01E-CE45-A8B5-61C1B1885002}"/>
          </ac:spMkLst>
        </pc:spChg>
      </pc:sldChg>
      <pc:sldChg chg="addSp delSp modSp add mod modAnim">
        <pc:chgData name="Stewart Gale" userId="3647ddd2-6040-41ae-a96d-232c23482af8" providerId="ADAL" clId="{C21F3792-9BDB-4A81-82F4-AA074DD7473D}" dt="2023-08-20T08:37:06.177" v="764" actId="1076"/>
        <pc:sldMkLst>
          <pc:docMk/>
          <pc:sldMk cId="2445869399" sldId="707"/>
        </pc:sldMkLst>
        <pc:spChg chg="add del mod">
          <ac:chgData name="Stewart Gale" userId="3647ddd2-6040-41ae-a96d-232c23482af8" providerId="ADAL" clId="{C21F3792-9BDB-4A81-82F4-AA074DD7473D}" dt="2023-08-20T07:59:18.585" v="137" actId="478"/>
          <ac:spMkLst>
            <pc:docMk/>
            <pc:sldMk cId="2445869399" sldId="707"/>
            <ac:spMk id="2" creationId="{F5177FFA-0DCB-408B-B7FB-93B55A5AB1A0}"/>
          </ac:spMkLst>
        </pc:spChg>
        <pc:spChg chg="mod">
          <ac:chgData name="Stewart Gale" userId="3647ddd2-6040-41ae-a96d-232c23482af8" providerId="ADAL" clId="{C21F3792-9BDB-4A81-82F4-AA074DD7473D}" dt="2023-08-20T08:00:11.870" v="178" actId="113"/>
          <ac:spMkLst>
            <pc:docMk/>
            <pc:sldMk cId="2445869399" sldId="707"/>
            <ac:spMk id="3" creationId="{783C8BA5-0B1C-F473-382F-720BDB0F585C}"/>
          </ac:spMkLst>
        </pc:spChg>
        <pc:spChg chg="mod">
          <ac:chgData name="Stewart Gale" userId="3647ddd2-6040-41ae-a96d-232c23482af8" providerId="ADAL" clId="{C21F3792-9BDB-4A81-82F4-AA074DD7473D}" dt="2023-08-20T08:37:06.177" v="764" actId="1076"/>
          <ac:spMkLst>
            <pc:docMk/>
            <pc:sldMk cId="2445869399" sldId="707"/>
            <ac:spMk id="5" creationId="{D5036D78-A192-5602-2077-E928108A1B7F}"/>
          </ac:spMkLst>
        </pc:spChg>
        <pc:spChg chg="mod">
          <ac:chgData name="Stewart Gale" userId="3647ddd2-6040-41ae-a96d-232c23482af8" providerId="ADAL" clId="{C21F3792-9BDB-4A81-82F4-AA074DD7473D}" dt="2023-08-20T08:00:11.870" v="178" actId="113"/>
          <ac:spMkLst>
            <pc:docMk/>
            <pc:sldMk cId="2445869399" sldId="707"/>
            <ac:spMk id="6" creationId="{03AF3072-C01E-CE45-A8B5-61C1B1885002}"/>
          </ac:spMkLst>
        </pc:spChg>
        <pc:spChg chg="add mod">
          <ac:chgData name="Stewart Gale" userId="3647ddd2-6040-41ae-a96d-232c23482af8" providerId="ADAL" clId="{C21F3792-9BDB-4A81-82F4-AA074DD7473D}" dt="2023-08-20T08:00:08.774" v="177" actId="1076"/>
          <ac:spMkLst>
            <pc:docMk/>
            <pc:sldMk cId="2445869399" sldId="707"/>
            <ac:spMk id="7" creationId="{DFA1151D-5616-F695-E2FD-6890903C1130}"/>
          </ac:spMkLst>
        </pc:spChg>
      </pc:sldChg>
      <pc:sldChg chg="new del">
        <pc:chgData name="Stewart Gale" userId="3647ddd2-6040-41ae-a96d-232c23482af8" providerId="ADAL" clId="{C21F3792-9BDB-4A81-82F4-AA074DD7473D}" dt="2023-08-20T07:56:51.908" v="105" actId="47"/>
        <pc:sldMkLst>
          <pc:docMk/>
          <pc:sldMk cId="3583763325" sldId="708"/>
        </pc:sldMkLst>
      </pc:sldChg>
      <pc:sldChg chg="addSp delSp modSp add mod ord delAnim modAnim">
        <pc:chgData name="Stewart Gale" userId="3647ddd2-6040-41ae-a96d-232c23482af8" providerId="ADAL" clId="{C21F3792-9BDB-4A81-82F4-AA074DD7473D}" dt="2023-08-20T08:36:22.850" v="760"/>
        <pc:sldMkLst>
          <pc:docMk/>
          <pc:sldMk cId="3937261828" sldId="708"/>
        </pc:sldMkLst>
        <pc:spChg chg="add del mod">
          <ac:chgData name="Stewart Gale" userId="3647ddd2-6040-41ae-a96d-232c23482af8" providerId="ADAL" clId="{C21F3792-9BDB-4A81-82F4-AA074DD7473D}" dt="2023-08-20T08:29:39.959" v="637" actId="478"/>
          <ac:spMkLst>
            <pc:docMk/>
            <pc:sldMk cId="3937261828" sldId="708"/>
            <ac:spMk id="2" creationId="{EA815231-5F44-5B69-7669-5F12AFF77DCB}"/>
          </ac:spMkLst>
        </pc:spChg>
        <pc:spChg chg="add mod">
          <ac:chgData name="Stewart Gale" userId="3647ddd2-6040-41ae-a96d-232c23482af8" providerId="ADAL" clId="{C21F3792-9BDB-4A81-82F4-AA074DD7473D}" dt="2023-08-20T08:30:28.285" v="653" actId="1076"/>
          <ac:spMkLst>
            <pc:docMk/>
            <pc:sldMk cId="3937261828" sldId="708"/>
            <ac:spMk id="3" creationId="{0F83EBDB-1F2A-7066-892A-669F3581EA42}"/>
          </ac:spMkLst>
        </pc:spChg>
        <pc:spChg chg="add mod">
          <ac:chgData name="Stewart Gale" userId="3647ddd2-6040-41ae-a96d-232c23482af8" providerId="ADAL" clId="{C21F3792-9BDB-4A81-82F4-AA074DD7473D}" dt="2023-08-20T08:30:28.285" v="653" actId="1076"/>
          <ac:spMkLst>
            <pc:docMk/>
            <pc:sldMk cId="3937261828" sldId="708"/>
            <ac:spMk id="4" creationId="{911B6B36-7D22-457C-FCB7-4A3478401F79}"/>
          </ac:spMkLst>
        </pc:spChg>
        <pc:spChg chg="add mod">
          <ac:chgData name="Stewart Gale" userId="3647ddd2-6040-41ae-a96d-232c23482af8" providerId="ADAL" clId="{C21F3792-9BDB-4A81-82F4-AA074DD7473D}" dt="2023-08-20T08:35:52.368" v="755" actId="1076"/>
          <ac:spMkLst>
            <pc:docMk/>
            <pc:sldMk cId="3937261828" sldId="708"/>
            <ac:spMk id="6" creationId="{F626EE4F-ABAD-ABA7-8D88-BF14D490A0C5}"/>
          </ac:spMkLst>
        </pc:spChg>
        <pc:picChg chg="del">
          <ac:chgData name="Stewart Gale" userId="3647ddd2-6040-41ae-a96d-232c23482af8" providerId="ADAL" clId="{C21F3792-9BDB-4A81-82F4-AA074DD7473D}" dt="2023-08-20T08:27:57.525" v="600" actId="478"/>
          <ac:picMkLst>
            <pc:docMk/>
            <pc:sldMk cId="3937261828" sldId="708"/>
            <ac:picMk id="5" creationId="{EABAD303-29DF-E4CB-6199-21249388E383}"/>
          </ac:picMkLst>
        </pc:picChg>
        <pc:picChg chg="del mod">
          <ac:chgData name="Stewart Gale" userId="3647ddd2-6040-41ae-a96d-232c23482af8" providerId="ADAL" clId="{C21F3792-9BDB-4A81-82F4-AA074DD7473D}" dt="2023-08-20T08:29:41.791" v="638" actId="478"/>
          <ac:picMkLst>
            <pc:docMk/>
            <pc:sldMk cId="3937261828" sldId="708"/>
            <ac:picMk id="9" creationId="{00000000-0000-0000-0000-000000000000}"/>
          </ac:picMkLst>
        </pc:picChg>
      </pc:sldChg>
      <pc:sldMasterChg chg="modSp modSldLayout">
        <pc:chgData name="Stewart Gale" userId="3647ddd2-6040-41ae-a96d-232c23482af8" providerId="ADAL" clId="{C21F3792-9BDB-4A81-82F4-AA074DD7473D}" dt="2023-08-20T05:40:19.75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C21F3792-9BDB-4A81-82F4-AA074DD7473D}" dt="2023-08-20T05:40:19.75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21F3792-9BDB-4A81-82F4-AA074DD7473D}" dt="2023-08-20T05:40:19.75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21F3792-9BDB-4A81-82F4-AA074DD7473D}" dt="2023-08-20T05:40:19.75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3432" y="728260"/>
            <a:ext cx="1022513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Quadratic Trigonometric Equations </a:t>
            </a:r>
          </a:p>
        </p:txBody>
      </p:sp>
    </p:spTree>
    <p:extLst>
      <p:ext uri="{BB962C8B-B14F-4D97-AF65-F5344CB8AC3E}">
        <p14:creationId xmlns:p14="http://schemas.microsoft.com/office/powerpoint/2010/main" val="39326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0042347-1528-D830-A133-1150C877BB3A}"/>
                  </a:ext>
                </a:extLst>
              </p:cNvPr>
              <p:cNvSpPr txBox="1"/>
              <p:nvPr/>
            </p:nvSpPr>
            <p:spPr>
              <a:xfrm>
                <a:off x="4511824" y="1696246"/>
                <a:ext cx="338437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9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0042347-1528-D830-A133-1150C877B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1696246"/>
                <a:ext cx="3384376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86D000D-C11B-D9E5-1BF7-93F307821AAF}"/>
              </a:ext>
            </a:extLst>
          </p:cNvPr>
          <p:cNvSpPr txBox="1"/>
          <p:nvPr/>
        </p:nvSpPr>
        <p:spPr>
          <a:xfrm>
            <a:off x="3287688" y="332656"/>
            <a:ext cx="5407868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New Notation</a:t>
            </a:r>
            <a:endParaRPr lang="en-GB" sz="6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2C92A-93CE-ED5C-8381-46E0EC86DC23}"/>
                  </a:ext>
                </a:extLst>
              </p:cNvPr>
              <p:cNvSpPr txBox="1"/>
              <p:nvPr/>
            </p:nvSpPr>
            <p:spPr>
              <a:xfrm>
                <a:off x="2999656" y="3486492"/>
                <a:ext cx="5505400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=(</m:t>
                          </m:r>
                          <m:func>
                            <m:funcPr>
                              <m:ctrlP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9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2C92A-93CE-ED5C-8381-46E0EC86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486492"/>
                <a:ext cx="5505400" cy="14773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7BE8E8-4D53-3F52-165A-CE6DFABEB2EE}"/>
                  </a:ext>
                </a:extLst>
              </p:cNvPr>
              <p:cNvSpPr txBox="1"/>
              <p:nvPr/>
            </p:nvSpPr>
            <p:spPr>
              <a:xfrm>
                <a:off x="2855640" y="5157192"/>
                <a:ext cx="6848028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9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GB" sz="9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9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7BE8E8-4D53-3F52-165A-CE6DFABEB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157192"/>
                <a:ext cx="6848028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302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C8BA5-0B1C-F473-382F-720BDB0F585C}"/>
                  </a:ext>
                </a:extLst>
              </p:cNvPr>
              <p:cNvSpPr txBox="1"/>
              <p:nvPr/>
            </p:nvSpPr>
            <p:spPr>
              <a:xfrm>
                <a:off x="5159896" y="2700468"/>
                <a:ext cx="5256584" cy="16010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b="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C8BA5-0B1C-F473-382F-720BDB0F5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2700468"/>
                <a:ext cx="5256584" cy="16010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036D78-A192-5602-2077-E928108A1B7F}"/>
                  </a:ext>
                </a:extLst>
              </p:cNvPr>
              <p:cNvSpPr txBox="1"/>
              <p:nvPr/>
            </p:nvSpPr>
            <p:spPr>
              <a:xfrm>
                <a:off x="2207568" y="548680"/>
                <a:ext cx="7080448" cy="16030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Solve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96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9600" b="0" i="1">
                        <a:latin typeface="Cambria Math" panose="02040503050406030204" pitchFamily="18" charset="0"/>
                      </a:rPr>
                      <m:t> =4</m:t>
                    </m:r>
                  </m:oMath>
                </a14:m>
                <a:r>
                  <a:rPr lang="en-GB" sz="96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036D78-A192-5602-2077-E928108A1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548680"/>
                <a:ext cx="7080448" cy="1603068"/>
              </a:xfrm>
              <a:prstGeom prst="rect">
                <a:avLst/>
              </a:prstGeom>
              <a:blipFill>
                <a:blip r:embed="rId3"/>
                <a:stretch>
                  <a:fillRect l="-3228" t="-12715" b="-319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AF3072-C01E-CE45-A8B5-61C1B1885002}"/>
                  </a:ext>
                </a:extLst>
              </p:cNvPr>
              <p:cNvSpPr txBox="1"/>
              <p:nvPr/>
            </p:nvSpPr>
            <p:spPr>
              <a:xfrm>
                <a:off x="5231904" y="4581128"/>
                <a:ext cx="5256584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AF3072-C01E-CE45-A8B5-61C1B1885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4581128"/>
                <a:ext cx="5256584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083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332656"/>
                <a:ext cx="11521280" cy="7847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4400" b="1" dirty="0"/>
                  <a:t>  </a:t>
                </a:r>
                <a:r>
                  <a:rPr lang="en-GB" sz="4400" dirty="0"/>
                  <a:t>in the interval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521280" cy="784767"/>
              </a:xfrm>
              <a:prstGeom prst="rect">
                <a:avLst/>
              </a:prstGeom>
              <a:blipFill>
                <a:blip r:embed="rId2"/>
                <a:stretch>
                  <a:fillRect t="-3947" b="-2368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75617" y="4053012"/>
                <a:ext cx="676875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=−63.4°, 116.6°,296.6°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617" y="4053012"/>
                <a:ext cx="676875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131201" y="5373518"/>
                <a:ext cx="1051316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𝟔𝟑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𝟏𝟏𝟔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𝟐𝟒𝟑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𝟐𝟗𝟔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201" y="5373518"/>
                <a:ext cx="1051316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415480" y="1637279"/>
                <a:ext cx="3029484" cy="8340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4400" b="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637279"/>
                <a:ext cx="3029484" cy="8340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343472" y="2839789"/>
                <a:ext cx="259228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839789"/>
                <a:ext cx="259228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117D1B-04E2-DE3E-880A-F18CD0644E20}"/>
                  </a:ext>
                </a:extLst>
              </p:cNvPr>
              <p:cNvSpPr txBox="1"/>
              <p:nvPr/>
            </p:nvSpPr>
            <p:spPr>
              <a:xfrm>
                <a:off x="1343472" y="4045906"/>
                <a:ext cx="310149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117D1B-04E2-DE3E-880A-F18CD0644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045906"/>
                <a:ext cx="310149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1E39B9-3774-BB96-037F-D044969D3EC7}"/>
                  </a:ext>
                </a:extLst>
              </p:cNvPr>
              <p:cNvSpPr txBox="1"/>
              <p:nvPr/>
            </p:nvSpPr>
            <p:spPr>
              <a:xfrm>
                <a:off x="4871864" y="2860091"/>
                <a:ext cx="446449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=63.4°, 243.4°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1E39B9-3774-BB96-037F-D044969D3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2860091"/>
                <a:ext cx="4464496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643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/>
      <p:bldP spid="9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C8BA5-0B1C-F473-382F-720BDB0F585C}"/>
                  </a:ext>
                </a:extLst>
              </p:cNvPr>
              <p:cNvSpPr txBox="1"/>
              <p:nvPr/>
            </p:nvSpPr>
            <p:spPr>
              <a:xfrm>
                <a:off x="1487488" y="4533519"/>
                <a:ext cx="424847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C8BA5-0B1C-F473-382F-720BDB0F5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4533519"/>
                <a:ext cx="4248472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036D78-A192-5602-2077-E928108A1B7F}"/>
                  </a:ext>
                </a:extLst>
              </p:cNvPr>
              <p:cNvSpPr txBox="1"/>
              <p:nvPr/>
            </p:nvSpPr>
            <p:spPr>
              <a:xfrm>
                <a:off x="695400" y="476672"/>
                <a:ext cx="10801200" cy="13512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Solve </a:t>
                </a:r>
                <a14:m>
                  <m:oMath xmlns:m="http://schemas.openxmlformats.org/officeDocument/2006/math">
                    <m:r>
                      <a:rPr lang="en-GB" sz="8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sSup>
                      <m:sSupPr>
                        <m:ctrlPr>
                          <a:rPr lang="en-GB" sz="8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8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036D78-A192-5602-2077-E928108A1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6672"/>
                <a:ext cx="10801200" cy="1351267"/>
              </a:xfrm>
              <a:prstGeom prst="rect">
                <a:avLst/>
              </a:prstGeom>
              <a:blipFill>
                <a:blip r:embed="rId3"/>
                <a:stretch>
                  <a:fillRect l="-1639" t="-9677" b="-3185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AF3072-C01E-CE45-A8B5-61C1B1885002}"/>
                  </a:ext>
                </a:extLst>
              </p:cNvPr>
              <p:cNvSpPr txBox="1"/>
              <p:nvPr/>
            </p:nvSpPr>
            <p:spPr>
              <a:xfrm>
                <a:off x="6600056" y="3827489"/>
                <a:ext cx="3600400" cy="24051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AF3072-C01E-CE45-A8B5-61C1B1885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827489"/>
                <a:ext cx="3600400" cy="24051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A1151D-5616-F695-E2FD-6890903C1130}"/>
                  </a:ext>
                </a:extLst>
              </p:cNvPr>
              <p:cNvSpPr txBox="1"/>
              <p:nvPr/>
            </p:nvSpPr>
            <p:spPr>
              <a:xfrm>
                <a:off x="1451484" y="2111004"/>
                <a:ext cx="928903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=5, 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A1151D-5616-F695-E2FD-6890903C1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484" y="2111004"/>
                <a:ext cx="9289032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586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5400" y="548680"/>
                <a:ext cx="10873208" cy="10365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𝟓</m:t>
                    </m:r>
                    <m:func>
                      <m:func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e>
                          <m:sup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6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𝟑</m:t>
                    </m:r>
                    <m:func>
                      <m:func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0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6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548680"/>
                <a:ext cx="10873208" cy="1036566"/>
              </a:xfrm>
              <a:prstGeom prst="rect">
                <a:avLst/>
              </a:prstGeom>
              <a:blipFill>
                <a:blip r:embed="rId2"/>
                <a:stretch>
                  <a:fillRect l="-271" t="-6633" b="-275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639397" y="5333152"/>
            <a:ext cx="9142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 Quadratic Equation!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0305" y="1844824"/>
            <a:ext cx="93610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does the above trigonometric equation </a:t>
            </a:r>
          </a:p>
          <a:p>
            <a:pPr algn="ctr"/>
            <a:r>
              <a:rPr lang="en-GB" sz="7200" dirty="0"/>
              <a:t>remind you of?</a:t>
            </a:r>
          </a:p>
        </p:txBody>
      </p:sp>
    </p:spTree>
    <p:extLst>
      <p:ext uri="{BB962C8B-B14F-4D97-AF65-F5344CB8AC3E}">
        <p14:creationId xmlns:p14="http://schemas.microsoft.com/office/powerpoint/2010/main" val="194704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7523" y="260648"/>
                <a:ext cx="11683134" cy="64306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500" dirty="0"/>
                  <a:t>Solve </a:t>
                </a:r>
                <a14:m>
                  <m:oMath xmlns:m="http://schemas.openxmlformats.org/officeDocument/2006/math">
                    <m:r>
                      <a:rPr lang="en-GB" sz="3500" b="1" i="1">
                        <a:latin typeface="Cambria Math" panose="02040503050406030204" pitchFamily="18" charset="0"/>
                      </a:rPr>
                      <m:t>𝟓</m:t>
                    </m:r>
                    <m:func>
                      <m:funcPr>
                        <m:ctrlPr>
                          <a:rPr lang="en-GB" sz="35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5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500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e>
                          <m:sup>
                            <m:r>
                              <a:rPr lang="en-GB" sz="35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35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35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500" b="1" i="1">
                        <a:latin typeface="Cambria Math" panose="02040503050406030204" pitchFamily="18" charset="0"/>
                      </a:rPr>
                      <m:t>𝟑</m:t>
                    </m:r>
                    <m:func>
                      <m:funcPr>
                        <m:ctrlPr>
                          <a:rPr lang="en-GB" sz="35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5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35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35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5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35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5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3500" b="1" dirty="0"/>
                  <a:t> </a:t>
                </a:r>
                <a:r>
                  <a:rPr lang="en-GB" sz="3500" dirty="0"/>
                  <a:t>in the interval </a:t>
                </a:r>
                <a14:m>
                  <m:oMath xmlns:m="http://schemas.openxmlformats.org/officeDocument/2006/math">
                    <m:r>
                      <a:rPr lang="en-GB" sz="35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5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5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3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23" y="260648"/>
                <a:ext cx="11683134" cy="643061"/>
              </a:xfrm>
              <a:prstGeom prst="rect">
                <a:avLst/>
              </a:prstGeom>
              <a:blipFill>
                <a:blip r:embed="rId2"/>
                <a:stretch>
                  <a:fillRect b="-2015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3392" y="1326030"/>
                <a:ext cx="42484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326030"/>
                <a:ext cx="424847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79AB3E-8C16-DBAA-9599-843B4CC883BE}"/>
                  </a:ext>
                </a:extLst>
              </p:cNvPr>
              <p:cNvSpPr txBox="1"/>
              <p:nvPr/>
            </p:nvSpPr>
            <p:spPr>
              <a:xfrm>
                <a:off x="6240016" y="5661248"/>
                <a:ext cx="563474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𝟐𝟑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𝟏𝟓𝟔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𝟐𝟕𝟎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79AB3E-8C16-DBAA-9599-843B4CC88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5661248"/>
                <a:ext cx="563474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42A289-D9FD-1D7D-9322-E0B861B83925}"/>
                  </a:ext>
                </a:extLst>
              </p:cNvPr>
              <p:cNvSpPr txBox="1"/>
              <p:nvPr/>
            </p:nvSpPr>
            <p:spPr>
              <a:xfrm>
                <a:off x="729735" y="2441297"/>
                <a:ext cx="4122577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42A289-D9FD-1D7D-9322-E0B861B83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35" y="2441297"/>
                <a:ext cx="4122577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5222D1-36F5-42E7-2FA0-A7156FD87EA1}"/>
                  </a:ext>
                </a:extLst>
              </p:cNvPr>
              <p:cNvSpPr txBox="1"/>
              <p:nvPr/>
            </p:nvSpPr>
            <p:spPr>
              <a:xfrm>
                <a:off x="1343472" y="3991418"/>
                <a:ext cx="2538401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5222D1-36F5-42E7-2FA0-A7156FD87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3991418"/>
                <a:ext cx="2538401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0B6F7AC-D32F-A73A-C8D7-D7CE7EAA1A25}"/>
                  </a:ext>
                </a:extLst>
              </p:cNvPr>
              <p:cNvSpPr txBox="1"/>
              <p:nvPr/>
            </p:nvSpPr>
            <p:spPr>
              <a:xfrm>
                <a:off x="1256316" y="5670091"/>
                <a:ext cx="298262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0B6F7AC-D32F-A73A-C8D7-D7CE7EAA1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316" y="5670091"/>
                <a:ext cx="298262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0E35B83-7A79-12D6-2052-FA3F9420325E}"/>
                  </a:ext>
                </a:extLst>
              </p:cNvPr>
              <p:cNvSpPr txBox="1"/>
              <p:nvPr/>
            </p:nvSpPr>
            <p:spPr>
              <a:xfrm>
                <a:off x="7608168" y="1133587"/>
                <a:ext cx="2538401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0E35B83-7A79-12D6-2052-FA3F94203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1133587"/>
                <a:ext cx="2538401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16E4F31-DCC0-3B62-DD8C-0FFF184EF275}"/>
                  </a:ext>
                </a:extLst>
              </p:cNvPr>
              <p:cNvSpPr txBox="1"/>
              <p:nvPr/>
            </p:nvSpPr>
            <p:spPr>
              <a:xfrm>
                <a:off x="7516481" y="3588838"/>
                <a:ext cx="298262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16E4F31-DCC0-3B62-DD8C-0FFF184EF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481" y="3588838"/>
                <a:ext cx="2982623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BD0FE8E-4F90-FDAF-C434-917682B2A64F}"/>
              </a:ext>
            </a:extLst>
          </p:cNvPr>
          <p:cNvCxnSpPr/>
          <p:nvPr/>
        </p:nvCxnSpPr>
        <p:spPr>
          <a:xfrm>
            <a:off x="5591944" y="1412776"/>
            <a:ext cx="0" cy="495635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6C94BE4-AB90-A7ED-AC7D-3E0581E30BEB}"/>
                  </a:ext>
                </a:extLst>
              </p:cNvPr>
              <p:cNvSpPr txBox="1"/>
              <p:nvPr/>
            </p:nvSpPr>
            <p:spPr>
              <a:xfrm>
                <a:off x="6744072" y="2611457"/>
                <a:ext cx="45274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=23.6°, 156.4°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6C94BE4-AB90-A7ED-AC7D-3E0581E30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2611457"/>
                <a:ext cx="4527442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7ED2F61-EB90-28D9-6357-28B657DA69C6}"/>
                  </a:ext>
                </a:extLst>
              </p:cNvPr>
              <p:cNvSpPr txBox="1"/>
              <p:nvPr/>
            </p:nvSpPr>
            <p:spPr>
              <a:xfrm>
                <a:off x="6793667" y="4530925"/>
                <a:ext cx="45274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=−90°, 270°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7ED2F61-EB90-28D9-6357-28B657DA6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3667" y="4530925"/>
                <a:ext cx="4527442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88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4" grpId="0"/>
      <p:bldP spid="18" grpId="0"/>
      <p:bldP spid="19" grpId="0"/>
      <p:bldP spid="20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30910</TotalTime>
  <Words>202</Words>
  <Application>Microsoft Office PowerPoint</Application>
  <PresentationFormat>Widescreen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1181</cp:revision>
  <dcterms:created xsi:type="dcterms:W3CDTF">2013-02-28T07:36:55Z</dcterms:created>
  <dcterms:modified xsi:type="dcterms:W3CDTF">2023-09-11T16:17:08Z</dcterms:modified>
</cp:coreProperties>
</file>