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>
        <p:scale>
          <a:sx n="50" d="100"/>
          <a:sy n="50" d="100"/>
        </p:scale>
        <p:origin x="1428" y="9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E8099-EF88-41D8-9D18-F7671AEAC615}" type="datetimeFigureOut">
              <a:rPr lang="en-GB" smtClean="0"/>
              <a:t>06/06/2020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9805B-58BA-4296-A734-DFE06AB1B6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1370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E8099-EF88-41D8-9D18-F7671AEAC615}" type="datetimeFigureOut">
              <a:rPr lang="en-GB" smtClean="0"/>
              <a:t>06/06/2020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9805B-58BA-4296-A734-DFE06AB1B6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3249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E8099-EF88-41D8-9D18-F7671AEAC615}" type="datetimeFigureOut">
              <a:rPr lang="en-GB" smtClean="0"/>
              <a:t>06/06/2020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9805B-58BA-4296-A734-DFE06AB1B6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2360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E8099-EF88-41D8-9D18-F7671AEAC615}" type="datetimeFigureOut">
              <a:rPr lang="en-GB" smtClean="0"/>
              <a:t>06/06/2020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9805B-58BA-4296-A734-DFE06AB1B6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705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E8099-EF88-41D8-9D18-F7671AEAC615}" type="datetimeFigureOut">
              <a:rPr lang="en-GB" smtClean="0"/>
              <a:t>06/06/2020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9805B-58BA-4296-A734-DFE06AB1B6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2326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E8099-EF88-41D8-9D18-F7671AEAC615}" type="datetimeFigureOut">
              <a:rPr lang="en-GB" smtClean="0"/>
              <a:t>06/06/2020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9805B-58BA-4296-A734-DFE06AB1B6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6246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E8099-EF88-41D8-9D18-F7671AEAC615}" type="datetimeFigureOut">
              <a:rPr lang="en-GB" smtClean="0"/>
              <a:t>06/06/2020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9805B-58BA-4296-A734-DFE06AB1B6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6104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E8099-EF88-41D8-9D18-F7671AEAC615}" type="datetimeFigureOut">
              <a:rPr lang="en-GB" smtClean="0"/>
              <a:t>06/06/2020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9805B-58BA-4296-A734-DFE06AB1B6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3543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E8099-EF88-41D8-9D18-F7671AEAC615}" type="datetimeFigureOut">
              <a:rPr lang="en-GB" smtClean="0"/>
              <a:t>06/06/2020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9805B-58BA-4296-A734-DFE06AB1B6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3651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E8099-EF88-41D8-9D18-F7671AEAC615}" type="datetimeFigureOut">
              <a:rPr lang="en-GB" smtClean="0"/>
              <a:t>06/06/2020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9805B-58BA-4296-A734-DFE06AB1B6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5929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E8099-EF88-41D8-9D18-F7671AEAC615}" type="datetimeFigureOut">
              <a:rPr lang="en-GB" smtClean="0"/>
              <a:t>06/06/2020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9805B-58BA-4296-A734-DFE06AB1B6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5727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AE8099-EF88-41D8-9D18-F7671AEAC615}" type="datetimeFigureOut">
              <a:rPr lang="en-GB" smtClean="0"/>
              <a:t>06/06/2020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A9805B-58BA-4296-A734-DFE06AB1B6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9980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0067" t="11654" r="11989" b="9210"/>
          <a:stretch/>
        </p:blipFill>
        <p:spPr>
          <a:xfrm>
            <a:off x="142875" y="11302"/>
            <a:ext cx="11706225" cy="6846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377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94807" y="2183769"/>
            <a:ext cx="797467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4082584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31960" t="10561" r="33743" b="39343"/>
          <a:stretch/>
        </p:blipFill>
        <p:spPr>
          <a:xfrm>
            <a:off x="0" y="352926"/>
            <a:ext cx="6712825" cy="612808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31364" t="65739" r="28245" b="7660"/>
          <a:stretch/>
        </p:blipFill>
        <p:spPr>
          <a:xfrm>
            <a:off x="7010400" y="1909011"/>
            <a:ext cx="4876800" cy="38581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27777" t="59931" r="28245" b="34096"/>
          <a:stretch/>
        </p:blipFill>
        <p:spPr>
          <a:xfrm>
            <a:off x="5505424" y="625642"/>
            <a:ext cx="6686576" cy="109086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892716" y="1736558"/>
            <a:ext cx="297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0000"/>
                </a:solidFill>
              </a:rPr>
              <a:t>a + b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892716" y="2341386"/>
            <a:ext cx="297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0000"/>
                </a:solidFill>
              </a:rPr>
              <a:t>a + 2b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892716" y="3056123"/>
            <a:ext cx="297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0000"/>
                </a:solidFill>
              </a:rPr>
              <a:t>2a + 2b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20526" y="3696892"/>
            <a:ext cx="30439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0000"/>
                </a:solidFill>
              </a:rPr>
              <a:t>a - b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820526" y="4337661"/>
            <a:ext cx="30439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0000"/>
                </a:solidFill>
              </a:rPr>
              <a:t>-a - b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868653" y="5034424"/>
            <a:ext cx="29958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0000"/>
                </a:solidFill>
              </a:rPr>
              <a:t>-a</a:t>
            </a:r>
            <a:endParaRPr lang="en-GB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3480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  <p:bldP spid="10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29181" t="21228" r="30351" b="46211"/>
          <a:stretch/>
        </p:blipFill>
        <p:spPr>
          <a:xfrm>
            <a:off x="0" y="1251285"/>
            <a:ext cx="6858458" cy="344905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24152" t="36105" r="71696" b="46211"/>
          <a:stretch/>
        </p:blipFill>
        <p:spPr>
          <a:xfrm>
            <a:off x="232611" y="5342021"/>
            <a:ext cx="569495" cy="151597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24503" t="54538" r="24854" b="39006"/>
          <a:stretch/>
        </p:blipFill>
        <p:spPr>
          <a:xfrm>
            <a:off x="802106" y="417096"/>
            <a:ext cx="10469651" cy="83418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29181" t="61275" r="31872" b="8970"/>
          <a:stretch/>
        </p:blipFill>
        <p:spPr>
          <a:xfrm>
            <a:off x="5871412" y="3577389"/>
            <a:ext cx="6047574" cy="288757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l="38452" t="8690" r="38538" b="78772"/>
          <a:stretch/>
        </p:blipFill>
        <p:spPr>
          <a:xfrm>
            <a:off x="6858458" y="1564105"/>
            <a:ext cx="4993048" cy="170046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072413" y="3238597"/>
            <a:ext cx="43575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0000"/>
                </a:solidFill>
              </a:rPr>
              <a:t>a + b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072414" y="3763207"/>
            <a:ext cx="43575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0000"/>
                </a:solidFill>
              </a:rPr>
              <a:t>a + ½b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072414" y="4248292"/>
            <a:ext cx="43575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0000"/>
                </a:solidFill>
              </a:rPr>
              <a:t>½a + b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117927" y="4737388"/>
            <a:ext cx="43120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0000"/>
                </a:solidFill>
              </a:rPr>
              <a:t>-½a + b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72413" y="5226484"/>
            <a:ext cx="43575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0000"/>
                </a:solidFill>
              </a:rPr>
              <a:t>a – ½b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105894" y="5747083"/>
            <a:ext cx="43575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0000"/>
                </a:solidFill>
              </a:rPr>
              <a:t>-b + ¾a </a:t>
            </a:r>
            <a:endParaRPr lang="en-GB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5601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  <p:bldP spid="13" grpId="0"/>
      <p:bldP spid="14" grpId="0"/>
      <p:bldP spid="1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43</Words>
  <Application>Microsoft Office PowerPoint</Application>
  <PresentationFormat>Widescreen</PresentationFormat>
  <Paragraphs>13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5</cp:revision>
  <dcterms:created xsi:type="dcterms:W3CDTF">2016-05-18T10:31:54Z</dcterms:created>
  <dcterms:modified xsi:type="dcterms:W3CDTF">2020-06-06T19:19:52Z</dcterms:modified>
</cp:coreProperties>
</file>