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11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Speedo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Bluetooth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Bolt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Cars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Georgia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Bahrain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Oprah Winfrey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Martin Luther King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Madagascar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Japan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68FE3C-15AD-2497-00F0-32866BC3B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52" y="550380"/>
            <a:ext cx="4453714" cy="57572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631246" y="497886"/>
            <a:ext cx="244446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631246" y="970765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631246" y="1443644"/>
            <a:ext cx="2355794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631245" y="1916523"/>
            <a:ext cx="395737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631245" y="234429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631245" y="280978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631245" y="325443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660825" y="3699077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635818" y="4161813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631245" y="4624549"/>
            <a:ext cx="1825625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33310F-DA37-BDDF-7990-DDA26205FDB4}"/>
              </a:ext>
            </a:extLst>
          </p:cNvPr>
          <p:cNvSpPr/>
          <p:nvPr/>
        </p:nvSpPr>
        <p:spPr>
          <a:xfrm>
            <a:off x="660825" y="5090074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4D25F9-EA23-5F69-FDFE-4A1702B8F99D}"/>
              </a:ext>
            </a:extLst>
          </p:cNvPr>
          <p:cNvSpPr/>
          <p:nvPr/>
        </p:nvSpPr>
        <p:spPr>
          <a:xfrm>
            <a:off x="635818" y="5552810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9286F7-8327-B03B-F799-734BB05BACFF}"/>
              </a:ext>
            </a:extLst>
          </p:cNvPr>
          <p:cNvSpPr/>
          <p:nvPr/>
        </p:nvSpPr>
        <p:spPr>
          <a:xfrm>
            <a:off x="631245" y="6015546"/>
            <a:ext cx="1825625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2F52976-B4A1-1592-4295-5A88A8606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498" y="847021"/>
            <a:ext cx="71437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43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15</cp:revision>
  <dcterms:created xsi:type="dcterms:W3CDTF">2025-07-23T22:25:11Z</dcterms:created>
  <dcterms:modified xsi:type="dcterms:W3CDTF">2025-07-25T08:29:28Z</dcterms:modified>
</cp:coreProperties>
</file>